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</p:sldMasterIdLst>
  <p:handoutMasterIdLst>
    <p:handoutMasterId r:id="rId12"/>
  </p:handoutMasterIdLst>
  <p:sldIdLst>
    <p:sldId id="259" r:id="rId3"/>
    <p:sldId id="285" r:id="rId4"/>
    <p:sldId id="370" r:id="rId5"/>
    <p:sldId id="393" r:id="rId6"/>
    <p:sldId id="391" r:id="rId7"/>
    <p:sldId id="397" r:id="rId8"/>
    <p:sldId id="398" r:id="rId9"/>
    <p:sldId id="311" r:id="rId10"/>
    <p:sldId id="265" r:id="rId11"/>
  </p:sldIdLst>
  <p:sldSz cx="9144000" cy="6858000" type="screen4x3"/>
  <p:notesSz cx="6858000" cy="9144000"/>
  <p:embeddedFontLst>
    <p:embeddedFont>
      <p:font typeface="나눔스퀘어라운드 Bold" panose="020B0600000101010101" pitchFamily="50" charset="-127"/>
      <p:bold r:id="rId13"/>
    </p:embeddedFont>
    <p:embeddedFont>
      <p:font typeface="나눔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스퀘어 Bold" panose="020B0600000101010101" pitchFamily="50" charset="-127"/>
      <p:bold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나눔고딕 ExtraBold" panose="020B0600000101010101" charset="-127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9C2"/>
    <a:srgbClr val="DA9B00"/>
    <a:srgbClr val="FF5050"/>
    <a:srgbClr val="A48179"/>
    <a:srgbClr val="0E161F"/>
    <a:srgbClr val="523F3E"/>
    <a:srgbClr val="EFBF9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47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1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16570" y="256674"/>
            <a:ext cx="8752973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자유형 3"/>
          <p:cNvSpPr/>
          <p:nvPr userDrawn="1"/>
        </p:nvSpPr>
        <p:spPr>
          <a:xfrm>
            <a:off x="216569" y="1054772"/>
            <a:ext cx="8752973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자유형 4"/>
          <p:cNvSpPr/>
          <p:nvPr userDrawn="1"/>
        </p:nvSpPr>
        <p:spPr>
          <a:xfrm>
            <a:off x="210038" y="256674"/>
            <a:ext cx="589547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0944" y="1053733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50944" y="1746065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50944" y="2438397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0944" y="3130729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50944" y="3823061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250944" y="4515393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50944" y="5207725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50944" y="5900057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C44401A-9294-4D1E-8D83-6AE033D53085}"/>
              </a:ext>
            </a:extLst>
          </p:cNvPr>
          <p:cNvGrpSpPr/>
          <p:nvPr userDrawn="1"/>
        </p:nvGrpSpPr>
        <p:grpSpPr>
          <a:xfrm>
            <a:off x="1412664" y="397042"/>
            <a:ext cx="4427621" cy="529390"/>
            <a:chOff x="7307180" y="397042"/>
            <a:chExt cx="4427621" cy="529390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xmlns="" id="{507CA582-2EA6-4772-8BAD-D000787F368A}"/>
                </a:ext>
              </a:extLst>
            </p:cNvPr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C93E085E-DDD3-4A5F-894D-4E7CF31B04CC}"/>
                </a:ext>
              </a:extLst>
            </p:cNvPr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C236DFE4-15DA-4C47-8970-42EF32BB6F5F}"/>
                  </a:ext>
                </a:extLst>
              </p:cNvPr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E73919AE-91F1-4DB1-9EE1-C6B42272AED5}"/>
                  </a:ext>
                </a:extLst>
              </p:cNvPr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87ABD2EE-82A5-474E-88F3-7E1B8B436527}"/>
                </a:ext>
              </a:extLst>
            </p:cNvPr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2A974D8A-69E0-498A-967C-483C80B4DA06}"/>
                  </a:ext>
                </a:extLst>
              </p:cNvPr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43803E31-1987-4FC9-8AA7-5B258147D3D6}"/>
                  </a:ext>
                </a:extLst>
              </p:cNvPr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251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920354" y="1247775"/>
            <a:ext cx="3662363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33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6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6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73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95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45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29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00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56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1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59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801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0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63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888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920354" y="1247775"/>
            <a:ext cx="3662363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96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16570" y="256674"/>
            <a:ext cx="8752973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자유형 3"/>
          <p:cNvSpPr/>
          <p:nvPr userDrawn="1"/>
        </p:nvSpPr>
        <p:spPr>
          <a:xfrm>
            <a:off x="216569" y="1054772"/>
            <a:ext cx="8752973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자유형 4"/>
          <p:cNvSpPr/>
          <p:nvPr userDrawn="1"/>
        </p:nvSpPr>
        <p:spPr>
          <a:xfrm>
            <a:off x="210038" y="256674"/>
            <a:ext cx="589547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0944" y="1053733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50944" y="1746065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50944" y="2438397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0944" y="3130729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50944" y="3823061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250944" y="4515393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50944" y="5207725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50944" y="5900057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C44401A-9294-4D1E-8D83-6AE033D53085}"/>
              </a:ext>
            </a:extLst>
          </p:cNvPr>
          <p:cNvGrpSpPr/>
          <p:nvPr userDrawn="1"/>
        </p:nvGrpSpPr>
        <p:grpSpPr>
          <a:xfrm>
            <a:off x="1412664" y="397042"/>
            <a:ext cx="4427621" cy="529390"/>
            <a:chOff x="7307180" y="397042"/>
            <a:chExt cx="4427621" cy="529390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xmlns="" id="{507CA582-2EA6-4772-8BAD-D000787F368A}"/>
                </a:ext>
              </a:extLst>
            </p:cNvPr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C93E085E-DDD3-4A5F-894D-4E7CF31B04CC}"/>
                </a:ext>
              </a:extLst>
            </p:cNvPr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C236DFE4-15DA-4C47-8970-42EF32BB6F5F}"/>
                  </a:ext>
                </a:extLst>
              </p:cNvPr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E73919AE-91F1-4DB1-9EE1-C6B42272AED5}"/>
                  </a:ext>
                </a:extLst>
              </p:cNvPr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87ABD2EE-82A5-474E-88F3-7E1B8B436527}"/>
                </a:ext>
              </a:extLst>
            </p:cNvPr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2A974D8A-69E0-498A-967C-483C80B4DA06}"/>
                  </a:ext>
                </a:extLst>
              </p:cNvPr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43803E31-1987-4FC9-8AA7-5B258147D3D6}"/>
                  </a:ext>
                </a:extLst>
              </p:cNvPr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93B2B5-8EBC-489C-A537-00990893AA01}"/>
              </a:ext>
            </a:extLst>
          </p:cNvPr>
          <p:cNvSpPr txBox="1"/>
          <p:nvPr userDrawn="1"/>
        </p:nvSpPr>
        <p:spPr>
          <a:xfrm>
            <a:off x="5989321" y="6309360"/>
            <a:ext cx="31075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  <a:hlinkClick r:id="rId18"/>
              </a:rPr>
              <a:t>http://</a:t>
            </a:r>
            <a:r>
              <a:rPr lang="en-US" altLang="ko-KR" sz="1350">
                <a:solidFill>
                  <a:schemeClr val="bg1"/>
                </a:solidFill>
                <a:hlinkClick r:id="rId18"/>
              </a:rPr>
              <a:t>leehyekang.com</a:t>
            </a:r>
            <a:r>
              <a:rPr lang="en-US" altLang="ko-KR" sz="1350">
                <a:solidFill>
                  <a:schemeClr val="bg1"/>
                </a:solidFill>
              </a:rPr>
              <a:t> </a:t>
            </a:r>
            <a:r>
              <a:rPr lang="ko-KR" altLang="en-US" sz="1350" dirty="0">
                <a:solidFill>
                  <a:schemeClr val="bg1"/>
                </a:solidFill>
              </a:rPr>
              <a:t>친절한 </a:t>
            </a:r>
            <a:r>
              <a:rPr lang="ko-KR" altLang="en-US" sz="1350" dirty="0" err="1">
                <a:solidFill>
                  <a:schemeClr val="bg1"/>
                </a:solidFill>
              </a:rPr>
              <a:t>혜강씨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31612F9-0809-4B6D-A6AD-EA52FC56B70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" y="-594"/>
            <a:ext cx="916765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51" r:id="rId14"/>
    <p:sldLayoutId id="2147483652" r:id="rId15"/>
    <p:sldLayoutId id="2147483653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altLang="en-US"/>
              <a:pPr/>
              <a:t>4/13/2020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89321" y="6309360"/>
            <a:ext cx="2893694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350">
                <a:solidFill>
                  <a:schemeClr val="bg1"/>
                </a:solidFill>
                <a:hlinkClick r:id="rId18"/>
              </a:rPr>
              <a:t>http://leehyekang.com</a:t>
            </a:r>
            <a:r>
              <a:rPr lang="en-US" altLang="ko-KR" sz="1350">
                <a:solidFill>
                  <a:schemeClr val="bg1"/>
                </a:solidFill>
              </a:rPr>
              <a:t> </a:t>
            </a:r>
            <a:r>
              <a:rPr lang="ko-KR" altLang="en-US" sz="1350">
                <a:solidFill>
                  <a:schemeClr val="bg1"/>
                </a:solidFill>
              </a:rPr>
              <a:t>친절한 혜강씨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9">
            <a:alphaModFix/>
            <a:lum/>
          </a:blip>
          <a:stretch>
            <a:fillRect/>
          </a:stretch>
        </p:blipFill>
        <p:spPr>
          <a:xfrm>
            <a:off x="1" y="-594"/>
            <a:ext cx="916765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JP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JP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395038" y="3236920"/>
            <a:ext cx="6426994" cy="64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28461" y="2719837"/>
            <a:ext cx="4960144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Best time to go to bed</a:t>
            </a:r>
            <a:endParaRPr lang="ko-KR" altLang="en-US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endParaRPr lang="ko-KR" altLang="en-US" sz="21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11529" y="4548082"/>
            <a:ext cx="496014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endParaRPr lang="ko-KR" altLang="en-US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컴퓨터정보공학부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  <a:p>
            <a:pPr algn="dist" eaLnBrk="1" hangingPunct="1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                                       이윤석  이재석</a:t>
            </a:r>
            <a:endParaRPr lang="en-US" altLang="ko-KR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4727FDB-7F03-41FD-8782-C6E8C9F4E333}"/>
              </a:ext>
            </a:extLst>
          </p:cNvPr>
          <p:cNvSpPr/>
          <p:nvPr/>
        </p:nvSpPr>
        <p:spPr>
          <a:xfrm>
            <a:off x="3176724" y="2599724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F91DDEA-1769-4AD9-B89F-E48C3BF11509}"/>
              </a:ext>
            </a:extLst>
          </p:cNvPr>
          <p:cNvSpPr txBox="1"/>
          <p:nvPr/>
        </p:nvSpPr>
        <p:spPr>
          <a:xfrm>
            <a:off x="2937385" y="1781924"/>
            <a:ext cx="334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GoodSleep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A6DC8DE-C40B-4C34-990E-2F9D136FB77C}"/>
              </a:ext>
            </a:extLst>
          </p:cNvPr>
          <p:cNvGrpSpPr/>
          <p:nvPr/>
        </p:nvGrpSpPr>
        <p:grpSpPr>
          <a:xfrm>
            <a:off x="4285200" y="1354472"/>
            <a:ext cx="587073" cy="450990"/>
            <a:chOff x="4810427" y="1659948"/>
            <a:chExt cx="1384300" cy="1063421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7C74D937-B725-49B5-A067-D8C0EB994DD2}"/>
                </a:ext>
              </a:extLst>
            </p:cNvPr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BD6E57A3-53EA-45AD-8CF0-EE5FDF94A1F8}"/>
                </a:ext>
              </a:extLst>
            </p:cNvPr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5D04AAA6-3C2A-4561-A3E7-7FDB8354F6D3}"/>
              </a:ext>
            </a:extLst>
          </p:cNvPr>
          <p:cNvSpPr txBox="1">
            <a:spLocks noChangeArrowheads="1"/>
          </p:cNvSpPr>
          <p:nvPr/>
        </p:nvSpPr>
        <p:spPr>
          <a:xfrm>
            <a:off x="7680898" y="125146"/>
            <a:ext cx="158893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hangingPunct="1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2020.04.06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6633"/>
            <a:ext cx="3511603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1603" y="-7684"/>
            <a:ext cx="5686185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6890" y="962186"/>
            <a:ext cx="22283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목 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5174" y="1550768"/>
            <a:ext cx="517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01.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5175" y="2800633"/>
            <a:ext cx="517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의도 및 설명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5177" y="4242565"/>
            <a:ext cx="517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03.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프로토타입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3170" y="5403931"/>
            <a:ext cx="517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04.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진행단계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4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1063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1" y="1046165"/>
            <a:ext cx="588852" cy="58885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86704" y="1117797"/>
            <a:ext cx="553212" cy="478246"/>
            <a:chOff x="286675" y="1057144"/>
            <a:chExt cx="737616" cy="637661"/>
          </a:xfrm>
        </p:grpSpPr>
        <p:sp>
          <p:nvSpPr>
            <p:cNvPr id="23" name="직사각형 2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F570F245-F482-1B48-B26A-B8D98ACC2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16482"/>
              </p:ext>
            </p:extLst>
          </p:nvPr>
        </p:nvGraphicFramePr>
        <p:xfrm>
          <a:off x="1719620" y="2091220"/>
          <a:ext cx="6327099" cy="3396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9033"/>
                <a:gridCol w="2109033">
                  <a:extLst>
                    <a:ext uri="{9D8B030D-6E8A-4147-A177-3AD203B41FA5}">
                      <a16:colId xmlns:a16="http://schemas.microsoft.com/office/drawing/2014/main" xmlns="" val="2186747333"/>
                    </a:ext>
                  </a:extLst>
                </a:gridCol>
                <a:gridCol w="2109033"/>
              </a:tblGrid>
              <a:tr h="84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《Client》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《Backend》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7566389"/>
                  </a:ext>
                </a:extLst>
              </a:tr>
              <a:tr h="69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Android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4074903"/>
                  </a:ext>
                </a:extLst>
              </a:tr>
              <a:tr h="185949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Framework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Android SDK</a:t>
                      </a:r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Spring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2072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9367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</a:t>
            </a:r>
            <a:r>
              <a:rPr lang="ko-KR" altLang="en-US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의도 및 설명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70125" y="1855665"/>
            <a:ext cx="553212" cy="478246"/>
            <a:chOff x="286675" y="1057144"/>
            <a:chExt cx="737616" cy="637661"/>
          </a:xfrm>
        </p:grpSpPr>
        <p:sp>
          <p:nvSpPr>
            <p:cNvPr id="23" name="직사각형 2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8" y="1777834"/>
            <a:ext cx="625643" cy="6256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F58A74D-4FED-334A-9E25-DAA87065F60C}"/>
              </a:ext>
            </a:extLst>
          </p:cNvPr>
          <p:cNvSpPr/>
          <p:nvPr/>
        </p:nvSpPr>
        <p:spPr>
          <a:xfrm>
            <a:off x="1733428" y="1344126"/>
            <a:ext cx="5787602" cy="4971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2020.04~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예상기간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개월예상</a:t>
            </a:r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인원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현대인들의 최적의 취침을 위해 만들어진 간단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수면앱</a:t>
            </a:r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홈페이지는 존재하지만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추천 자는 시간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언제자야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가장 좋게 일어날수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있을지의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대한 시간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지금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잤을때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언제 가장 좋게 일어날 수 있는지에 대한 시간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알람기능을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추가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어떤 소리로 일어나야 할지 선택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5. Video or Audio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추가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수면도와주는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것</a:t>
            </a:r>
            <a:r>
              <a:rPr kumimoji="1"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1,2,3,4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은 서버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필요없이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자체만으로 동작이 가능함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하기 위해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Backend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Spring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필요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kumimoji="1"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GoodSleep</a:t>
            </a:r>
            <a:endParaRPr kumimoji="1"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클라에서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영상링크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업로드시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(Post </a:t>
            </a:r>
            <a:r>
              <a:rPr kumimoji="1"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로직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링크에서 다운을 받는다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다운받고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2.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다운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받은파일이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mp4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라면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mp3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변환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(Converter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 S3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 업로드 후 다운받은 파일 링크 및 관련 데이터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만약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mp3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라면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그냥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 S3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 업로드 후 데이터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그다음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다운 받은 파일을 삭제</a:t>
            </a:r>
          </a:p>
          <a:p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클라에서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조회 시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로직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1. DB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에서 쿼리를 받아서 그냥 준다</a:t>
            </a:r>
          </a:p>
          <a:p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더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확장할때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생각이 났었는데 까먹음</a:t>
            </a:r>
          </a:p>
        </p:txBody>
      </p:sp>
    </p:spTree>
    <p:extLst>
      <p:ext uri="{BB962C8B-B14F-4D97-AF65-F5344CB8AC3E}">
        <p14:creationId xmlns:p14="http://schemas.microsoft.com/office/powerpoint/2010/main" val="186377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8085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000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08225" y="2544695"/>
            <a:ext cx="553212" cy="478246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48059" y="2638825"/>
            <a:ext cx="620519" cy="355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12" y="1495540"/>
            <a:ext cx="6676574" cy="119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8055" y="3216979"/>
            <a:ext cx="657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상단에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탭을 두어서 취침시간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커뮤니티 페이지를 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8085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sz="20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5365" y="3221550"/>
            <a:ext cx="553212" cy="478246"/>
            <a:chOff x="286675" y="1057144"/>
            <a:chExt cx="737616" cy="637661"/>
          </a:xfrm>
        </p:grpSpPr>
        <p:sp>
          <p:nvSpPr>
            <p:cNvPr id="26" name="직사각형 25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5" y="3219179"/>
            <a:ext cx="467800" cy="467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13427" y="1776764"/>
            <a:ext cx="1155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로그인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26" y="2279856"/>
            <a:ext cx="2060486" cy="35212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15" y="2279856"/>
            <a:ext cx="2037511" cy="34463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89179" y="1776765"/>
            <a:ext cx="1558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기상 시간 알려주는 화면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299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7443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sz="20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</a:t>
            </a:r>
            <a:r>
              <a:rPr lang="ko-KR" altLang="en-US" sz="2000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</a:t>
            </a:r>
            <a:r>
              <a:rPr lang="ko-KR" altLang="en-US" sz="20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5365" y="3221550"/>
            <a:ext cx="553212" cy="478246"/>
            <a:chOff x="286675" y="1057144"/>
            <a:chExt cx="737616" cy="637661"/>
          </a:xfrm>
        </p:grpSpPr>
        <p:sp>
          <p:nvSpPr>
            <p:cNvPr id="26" name="직사각형 25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5" y="3219179"/>
            <a:ext cx="467800" cy="467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322739" y="1868939"/>
            <a:ext cx="1155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알람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화면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46" y="2422429"/>
            <a:ext cx="2072671" cy="352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45" y="2440504"/>
            <a:ext cx="2024809" cy="34850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88390" y="1844999"/>
            <a:ext cx="1558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커뮤니티 화면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앱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or </a:t>
            </a:r>
            <a:r>
              <a:rPr lang="ko-KR" altLang="en-US" sz="1000" b="1" dirty="0" smtClean="0"/>
              <a:t>웹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32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9"/>
          <p:cNvSpPr>
            <a:spLocks noChangeArrowheads="1"/>
          </p:cNvSpPr>
          <p:nvPr/>
        </p:nvSpPr>
        <p:spPr>
          <a:xfrm>
            <a:off x="1448826" y="2556499"/>
            <a:ext cx="6426994" cy="641747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marL="0" marR="0" lvl="0" indent="0" algn="ctr" defTabSz="4572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 panose="20000000000000000000"/>
                <a:ea typeface="맑은 고딕" panose="020B0503020000020004" pitchFamily="50" charset="-127"/>
                <a:cs typeface="+mn-cs"/>
              </a:rPr>
              <a:t>Q / A</a:t>
            </a:r>
          </a:p>
        </p:txBody>
      </p:sp>
    </p:spTree>
    <p:extLst>
      <p:ext uri="{BB962C8B-B14F-4D97-AF65-F5344CB8AC3E}">
        <p14:creationId xmlns:p14="http://schemas.microsoft.com/office/powerpoint/2010/main" val="239837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358502" y="3984502"/>
            <a:ext cx="6426994" cy="64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28463" y="3231192"/>
            <a:ext cx="4960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B03D4AB-3931-4F42-9B99-190F024B01A4}"/>
              </a:ext>
            </a:extLst>
          </p:cNvPr>
          <p:cNvSpPr/>
          <p:nvPr/>
        </p:nvSpPr>
        <p:spPr>
          <a:xfrm>
            <a:off x="3176724" y="2599724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5712292-A041-4918-B4E9-3B5E0C702A14}"/>
              </a:ext>
            </a:extLst>
          </p:cNvPr>
          <p:cNvGrpSpPr/>
          <p:nvPr/>
        </p:nvGrpSpPr>
        <p:grpSpPr>
          <a:xfrm>
            <a:off x="4285200" y="1354472"/>
            <a:ext cx="587073" cy="450990"/>
            <a:chOff x="4810427" y="1659948"/>
            <a:chExt cx="1384300" cy="1063421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xmlns="" id="{B924EC44-6686-470A-BB96-4F57AB341D1D}"/>
                </a:ext>
              </a:extLst>
            </p:cNvPr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xmlns="" id="{D46E3EA2-09BF-4DC9-B17D-AFA369557E73}"/>
                </a:ext>
              </a:extLst>
            </p:cNvPr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91DDEA-1769-4AD9-B89F-E48C3BF11509}"/>
              </a:ext>
            </a:extLst>
          </p:cNvPr>
          <p:cNvSpPr txBox="1"/>
          <p:nvPr/>
        </p:nvSpPr>
        <p:spPr>
          <a:xfrm>
            <a:off x="3618313" y="1793070"/>
            <a:ext cx="207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CSSM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128461" y="2719837"/>
            <a:ext cx="4960144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Computer Science Sharing Messenger</a:t>
            </a:r>
            <a:endParaRPr lang="ko-KR" altLang="en-US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endParaRPr lang="ko-KR" altLang="en-US" sz="21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2096</TotalTime>
  <Words>223</Words>
  <Application>Microsoft Office PowerPoint</Application>
  <PresentationFormat>화면 슬라이드 쇼(4:3)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Arial</vt:lpstr>
      <vt:lpstr>나눔스퀘어라운드 Bold</vt:lpstr>
      <vt:lpstr>나눔고딕</vt:lpstr>
      <vt:lpstr>맑은 고딕</vt:lpstr>
      <vt:lpstr>나눔스퀘어 Bold</vt:lpstr>
      <vt:lpstr>Calibri Light</vt:lpstr>
      <vt:lpstr>Calibri</vt:lpstr>
      <vt:lpstr>나눔고딕 ExtraBold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Jay</cp:lastModifiedBy>
  <cp:revision>204</cp:revision>
  <dcterms:created xsi:type="dcterms:W3CDTF">2014-11-01T08:10:02Z</dcterms:created>
  <dcterms:modified xsi:type="dcterms:W3CDTF">2020-04-13T09:09:54Z</dcterms:modified>
</cp:coreProperties>
</file>