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7FA3-F6FF-4F5E-9508-828B8D03970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B640-B5D1-4171-BD27-43617FD16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52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7FA3-F6FF-4F5E-9508-828B8D03970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B640-B5D1-4171-BD27-43617FD16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01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7FA3-F6FF-4F5E-9508-828B8D03970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B640-B5D1-4171-BD27-43617FD16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98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7FA3-F6FF-4F5E-9508-828B8D03970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B640-B5D1-4171-BD27-43617FD16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47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7FA3-F6FF-4F5E-9508-828B8D03970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B640-B5D1-4171-BD27-43617FD16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35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7FA3-F6FF-4F5E-9508-828B8D03970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B640-B5D1-4171-BD27-43617FD16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03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7FA3-F6FF-4F5E-9508-828B8D03970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B640-B5D1-4171-BD27-43617FD16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35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7FA3-F6FF-4F5E-9508-828B8D03970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B640-B5D1-4171-BD27-43617FD16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83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7FA3-F6FF-4F5E-9508-828B8D03970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B640-B5D1-4171-BD27-43617FD16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71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7FA3-F6FF-4F5E-9508-828B8D03970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B640-B5D1-4171-BD27-43617FD16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14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7FA3-F6FF-4F5E-9508-828B8D03970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B640-B5D1-4171-BD27-43617FD16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73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A7FA3-F6FF-4F5E-9508-828B8D03970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CB640-B5D1-4171-BD27-43617FD16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975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DEBF-104C-0708-6DFA-5D186E43F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111" y="562061"/>
            <a:ext cx="9144000" cy="2004969"/>
          </a:xfrm>
        </p:spPr>
        <p:txBody>
          <a:bodyPr>
            <a:noAutofit/>
          </a:bodyPr>
          <a:lstStyle/>
          <a:p>
            <a:r>
              <a:rPr lang="en-IN" sz="2000" b="1" dirty="0">
                <a:latin typeface="+mn-lt"/>
              </a:rPr>
              <a:t>Requirements:-</a:t>
            </a:r>
            <a:br>
              <a:rPr lang="en-IN" sz="2000" b="1" dirty="0">
                <a:latin typeface="+mn-lt"/>
              </a:rPr>
            </a:br>
            <a:r>
              <a:rPr lang="en-IN" sz="2000" b="1" dirty="0">
                <a:latin typeface="+mn-lt"/>
              </a:rPr>
              <a:t>1 – pandas</a:t>
            </a:r>
            <a:br>
              <a:rPr lang="en-IN" sz="2000" b="1" dirty="0">
                <a:latin typeface="+mn-lt"/>
              </a:rPr>
            </a:br>
            <a:r>
              <a:rPr lang="en-IN" sz="2000" b="1" dirty="0">
                <a:latin typeface="+mn-lt"/>
              </a:rPr>
              <a:t>2- </a:t>
            </a:r>
            <a:r>
              <a:rPr lang="en-IN" sz="2000" b="1" dirty="0" err="1">
                <a:latin typeface="+mn-lt"/>
              </a:rPr>
              <a:t>sklearn</a:t>
            </a:r>
            <a:br>
              <a:rPr lang="en-IN" sz="2000" b="1" dirty="0">
                <a:latin typeface="+mn-lt"/>
              </a:rPr>
            </a:br>
            <a:r>
              <a:rPr lang="en-IN" sz="2000" b="1" dirty="0">
                <a:latin typeface="+mn-lt"/>
              </a:rPr>
              <a:t>3- </a:t>
            </a:r>
            <a:r>
              <a:rPr lang="en-IN" sz="2000" b="1" dirty="0" err="1">
                <a:latin typeface="+mn-lt"/>
              </a:rPr>
              <a:t>xgboost</a:t>
            </a:r>
            <a:br>
              <a:rPr lang="en-IN" sz="2000" b="1" dirty="0">
                <a:latin typeface="+mn-lt"/>
              </a:rPr>
            </a:br>
            <a:r>
              <a:rPr lang="en-IN" sz="2000" b="1" dirty="0">
                <a:latin typeface="+mn-lt"/>
              </a:rPr>
              <a:t>4 – hyperparameter tuning</a:t>
            </a:r>
            <a:br>
              <a:rPr lang="en-IN" sz="2000" b="1" dirty="0">
                <a:latin typeface="+mn-lt"/>
              </a:rPr>
            </a:br>
            <a:r>
              <a:rPr lang="en-IN" sz="2000" b="1" dirty="0">
                <a:latin typeface="+mn-lt"/>
              </a:rPr>
              <a:t>5 – cross validation</a:t>
            </a:r>
            <a:br>
              <a:rPr lang="en-IN" sz="2000" b="1" dirty="0">
                <a:latin typeface="+mn-lt"/>
              </a:rPr>
            </a:br>
            <a:r>
              <a:rPr lang="en-IN" sz="2000" b="1" dirty="0">
                <a:latin typeface="+mn-lt"/>
              </a:rPr>
              <a:t>6 – machine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BC71A-2318-57C3-5E4F-B77169E5B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216" y="3509963"/>
            <a:ext cx="5515568" cy="207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6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00E4-3F59-A912-6F30-F6051AA2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/>
          <a:lstStyle/>
          <a:p>
            <a:pPr algn="ctr"/>
            <a:r>
              <a:rPr lang="en-IN" b="1" u="sng" dirty="0"/>
              <a:t>Problem ML Flow Solves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F7190C-D646-84DB-38A8-6293D05F1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87" y="3145246"/>
            <a:ext cx="1208426" cy="1372678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58F8103-9AF7-EBD7-9A3E-758B75EC801E}"/>
              </a:ext>
            </a:extLst>
          </p:cNvPr>
          <p:cNvSpPr/>
          <p:nvPr/>
        </p:nvSpPr>
        <p:spPr>
          <a:xfrm>
            <a:off x="8455742" y="1582388"/>
            <a:ext cx="2635045" cy="48184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METRICS</a:t>
            </a:r>
          </a:p>
          <a:p>
            <a:pPr algn="ctr"/>
            <a:r>
              <a:rPr lang="en-IN" dirty="0"/>
              <a:t>RMSE</a:t>
            </a:r>
          </a:p>
          <a:p>
            <a:pPr algn="ctr"/>
            <a:r>
              <a:rPr lang="en-IN" dirty="0"/>
              <a:t>MAE</a:t>
            </a:r>
          </a:p>
          <a:p>
            <a:pPr algn="ctr"/>
            <a:r>
              <a:rPr lang="en-IN" dirty="0"/>
              <a:t>R2 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3EA90B6-FE21-06F9-8FCE-63EDED14C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306" y="1319458"/>
            <a:ext cx="1305107" cy="534427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2DF366B-BF84-C68C-7A4D-63AF48348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613" y="1501078"/>
            <a:ext cx="666843" cy="499179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26785AC-2624-BC7A-5D09-AC1FB3658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6259" y="1357563"/>
            <a:ext cx="885949" cy="526806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15C4318-69E4-50B3-8013-D1B89EEF9F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2208" y="1453447"/>
            <a:ext cx="3667637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5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81F6DF-495B-C11F-12A2-9A651C1EE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18" y="324465"/>
            <a:ext cx="10791363" cy="588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4AECD-5E2C-16F6-EBB6-566E9C814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116"/>
            <a:ext cx="10515600" cy="4351338"/>
          </a:xfrm>
        </p:spPr>
        <p:txBody>
          <a:bodyPr>
            <a:normAutofit/>
          </a:bodyPr>
          <a:lstStyle/>
          <a:p>
            <a:pPr algn="ctr"/>
            <a:r>
              <a:rPr lang="en-IN" sz="4800" dirty="0"/>
              <a:t>Go THROUGH THE ML FLOW UI</a:t>
            </a:r>
          </a:p>
        </p:txBody>
      </p:sp>
    </p:spTree>
    <p:extLst>
      <p:ext uri="{BB962C8B-B14F-4D97-AF65-F5344CB8AC3E}">
        <p14:creationId xmlns:p14="http://schemas.microsoft.com/office/powerpoint/2010/main" val="3505746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E764-A739-B228-6FF3-01CB602C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What is ML Flow?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7A780-52A7-B7A9-F7F3-4150AA33F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487" y="1825625"/>
            <a:ext cx="7685025" cy="4351338"/>
          </a:xfr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DDD6D4-D4CA-1F8E-5FA6-5AEACC23DB1E}"/>
              </a:ext>
            </a:extLst>
          </p:cNvPr>
          <p:cNvSpPr/>
          <p:nvPr/>
        </p:nvSpPr>
        <p:spPr>
          <a:xfrm>
            <a:off x="2615381" y="6176553"/>
            <a:ext cx="3185651" cy="5997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Comparison between models</a:t>
            </a:r>
          </a:p>
        </p:txBody>
      </p:sp>
    </p:spTree>
    <p:extLst>
      <p:ext uri="{BB962C8B-B14F-4D97-AF65-F5344CB8AC3E}">
        <p14:creationId xmlns:p14="http://schemas.microsoft.com/office/powerpoint/2010/main" val="365782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E42B6F-A297-20E7-F029-E2A82DC12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2" y="0"/>
            <a:ext cx="12044516" cy="489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3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0D6A-D5A2-C52E-E91C-759AC313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FULL Code in the next video</a:t>
            </a:r>
          </a:p>
        </p:txBody>
      </p:sp>
    </p:spTree>
    <p:extLst>
      <p:ext uri="{BB962C8B-B14F-4D97-AF65-F5344CB8AC3E}">
        <p14:creationId xmlns:p14="http://schemas.microsoft.com/office/powerpoint/2010/main" val="3355485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195</TotalTime>
  <Words>55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Requirements:- 1 – pandas 2- sklearn 3- xgboost 4 – hyperparameter tuning 5 – cross validation 6 – machine learning</vt:lpstr>
      <vt:lpstr>Problem ML Flow Solves</vt:lpstr>
      <vt:lpstr>PowerPoint Presentation</vt:lpstr>
      <vt:lpstr>PowerPoint Presentation</vt:lpstr>
      <vt:lpstr>What is ML Flow?</vt:lpstr>
      <vt:lpstr>PowerPoint Presentation</vt:lpstr>
      <vt:lpstr>FULL Code in the next video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 mishra</dc:creator>
  <cp:lastModifiedBy>jay mishra</cp:lastModifiedBy>
  <cp:revision>3</cp:revision>
  <dcterms:created xsi:type="dcterms:W3CDTF">2025-01-04T08:31:14Z</dcterms:created>
  <dcterms:modified xsi:type="dcterms:W3CDTF">2025-01-05T21:22:44Z</dcterms:modified>
</cp:coreProperties>
</file>