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5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-proj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Jay Vilas Chaudhari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Shri. Vile Parle Kelavani Mandal’s Institute of Technology.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Advanced Encryption Techniques</a:t>
            </a:r>
            <a:r>
              <a:rPr lang="en-US" sz="2000" dirty="0"/>
              <a:t> – Implement stronger encryption algorithms for enhanced security.</a:t>
            </a:r>
          </a:p>
          <a:p>
            <a:r>
              <a:rPr lang="en-US" sz="2000" b="1" dirty="0"/>
              <a:t>Audio &amp; Video Steganography</a:t>
            </a:r>
            <a:r>
              <a:rPr lang="en-US" sz="2000" dirty="0"/>
              <a:t> – Extend the project to hide data within audio and video files.</a:t>
            </a:r>
          </a:p>
          <a:p>
            <a:r>
              <a:rPr lang="en-US" sz="2000" b="1" dirty="0"/>
              <a:t>AI &amp; Machine Learning Integration</a:t>
            </a:r>
            <a:r>
              <a:rPr lang="en-US" sz="2000" dirty="0"/>
              <a:t> – Detect and counteract steganalysis techniques used for uncovering hidden data.</a:t>
            </a:r>
          </a:p>
          <a:p>
            <a:r>
              <a:rPr lang="en-US" sz="2000" b="1" dirty="0"/>
              <a:t>Cloud-Based Implementation</a:t>
            </a:r>
            <a:r>
              <a:rPr lang="en-US" sz="2000" dirty="0"/>
              <a:t> – Enable secure steganography services accessible from anywhere.</a:t>
            </a:r>
          </a:p>
          <a:p>
            <a:r>
              <a:rPr lang="en-US" sz="2000" b="1" dirty="0"/>
              <a:t>Mobile Application</a:t>
            </a:r>
            <a:r>
              <a:rPr lang="en-US" sz="2000" dirty="0"/>
              <a:t> – Create an Android/iOS app for on-the-go secure communication.</a:t>
            </a:r>
          </a:p>
          <a:p>
            <a:r>
              <a:rPr lang="en-US" sz="2000" b="1" dirty="0"/>
              <a:t>Real-World Applications</a:t>
            </a:r>
            <a:r>
              <a:rPr lang="en-US" sz="2000" dirty="0"/>
              <a:t> – Adapt for cybersecurity, digital watermarking, and secure document transmission.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504960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/>
              <a:t>Sensitive information shared digitally is vulnerable to cyber threats and unauthorized access.</a:t>
            </a:r>
          </a:p>
          <a:p>
            <a:r>
              <a:rPr lang="en-US" sz="2000" dirty="0"/>
              <a:t>Traditional encryption methods can be detected and targeted by attackers.</a:t>
            </a:r>
          </a:p>
          <a:p>
            <a:r>
              <a:rPr lang="en-US" sz="2000" dirty="0"/>
              <a:t>There is a need for a </a:t>
            </a:r>
            <a:r>
              <a:rPr lang="en-US" sz="2000" b="1" dirty="0"/>
              <a:t>covert and secure</a:t>
            </a:r>
            <a:r>
              <a:rPr lang="en-US" sz="2000" dirty="0"/>
              <a:t> method to protect confidential data.</a:t>
            </a:r>
          </a:p>
          <a:p>
            <a:r>
              <a:rPr lang="en-US" sz="2000" b="1" dirty="0"/>
              <a:t>Steganography</a:t>
            </a:r>
            <a:r>
              <a:rPr lang="en-US" sz="2000" dirty="0"/>
              <a:t> allows hiding secret messages inside digital images, making them nearly undetectable.</a:t>
            </a:r>
          </a:p>
          <a:p>
            <a:r>
              <a:rPr lang="en-US" sz="2000" dirty="0"/>
              <a:t>Existing solutions lack </a:t>
            </a:r>
            <a:r>
              <a:rPr lang="en-US" sz="2000" b="1" dirty="0"/>
              <a:t>password protection</a:t>
            </a:r>
            <a:r>
              <a:rPr lang="en-US" sz="2000" dirty="0"/>
              <a:t>, reducing their security.</a:t>
            </a:r>
          </a:p>
          <a:p>
            <a:r>
              <a:rPr lang="en-US" sz="2000" dirty="0"/>
              <a:t>This project aims to develop a </a:t>
            </a:r>
            <a:r>
              <a:rPr lang="en-US" sz="2000" b="1" dirty="0"/>
              <a:t>Python-based steganography system</a:t>
            </a:r>
            <a:r>
              <a:rPr lang="en-US" sz="2000" dirty="0"/>
              <a:t> with:</a:t>
            </a:r>
          </a:p>
          <a:p>
            <a:pPr marL="0" indent="0">
              <a:buNone/>
            </a:pPr>
            <a:r>
              <a:rPr lang="en-US" sz="2000" b="1" dirty="0"/>
              <a:t>	- Image-based data hiding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b="1" dirty="0"/>
              <a:t>Encryption for added security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b="1" dirty="0"/>
              <a:t>Password protection for controlled access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/>
              <a:t>Programming Language:</a:t>
            </a:r>
            <a:r>
              <a:rPr lang="en-US" sz="2000" dirty="0"/>
              <a:t> Python – for implementing steganography and encryption algorithms.</a:t>
            </a:r>
          </a:p>
          <a:p>
            <a:r>
              <a:rPr lang="en-US" sz="2000" b="1" dirty="0"/>
              <a:t>Library: OpenCV</a:t>
            </a:r>
            <a:r>
              <a:rPr lang="en-US" sz="2000" dirty="0"/>
              <a:t> – for image processing and manipulation.</a:t>
            </a:r>
          </a:p>
          <a:p>
            <a:r>
              <a:rPr lang="en-US" sz="2000" b="1" dirty="0"/>
              <a:t>Cryptography Module</a:t>
            </a:r>
            <a:r>
              <a:rPr lang="en-US" sz="2000" dirty="0"/>
              <a:t> – for securing hidden messages with password protection.</a:t>
            </a:r>
          </a:p>
          <a:p>
            <a:r>
              <a:rPr lang="en-US" sz="2000" b="1" dirty="0"/>
              <a:t>Python IDLE</a:t>
            </a:r>
            <a:r>
              <a:rPr lang="en-US" sz="2000" dirty="0"/>
              <a:t> – for writing and executing the code.</a:t>
            </a:r>
          </a:p>
          <a:p>
            <a:r>
              <a:rPr lang="en-US" sz="2000" b="1" dirty="0"/>
              <a:t>GitHub</a:t>
            </a:r>
            <a:r>
              <a:rPr lang="en-US" sz="2000" dirty="0"/>
              <a:t> – for version control and project hosting.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Invisible Data Hiding</a:t>
            </a:r>
            <a:r>
              <a:rPr lang="en-US" sz="2000" dirty="0"/>
              <a:t> – Secret messages are embedded within images without altering their visible appearance.</a:t>
            </a:r>
          </a:p>
          <a:p>
            <a:r>
              <a:rPr lang="en-US" sz="2000" b="1" dirty="0"/>
              <a:t>Password Protection</a:t>
            </a:r>
            <a:r>
              <a:rPr lang="en-US" sz="2000" dirty="0"/>
              <a:t> – Ensures only authorized users can access the hidden message.</a:t>
            </a:r>
          </a:p>
          <a:p>
            <a:r>
              <a:rPr lang="en-US" sz="2000" b="1" dirty="0"/>
              <a:t>Lightweight &amp; Fast</a:t>
            </a:r>
            <a:r>
              <a:rPr lang="en-US" sz="2000" dirty="0"/>
              <a:t> – Efficient processing with minimal impact on image quality.</a:t>
            </a:r>
          </a:p>
          <a:p>
            <a:r>
              <a:rPr lang="en-US" sz="2000" b="1" dirty="0"/>
              <a:t>Supports Multiple Image Formats</a:t>
            </a:r>
            <a:r>
              <a:rPr lang="en-US" sz="2000" dirty="0"/>
              <a:t> – Works with PNG, JPG, and other common formats.</a:t>
            </a:r>
          </a:p>
          <a:p>
            <a:r>
              <a:rPr lang="en-US" sz="2000" b="1" dirty="0"/>
              <a:t>Modular Design</a:t>
            </a:r>
            <a:r>
              <a:rPr lang="en-US" sz="2000" dirty="0"/>
              <a:t> – Separate encryption and decryption scripts for better security and usability.</a:t>
            </a:r>
          </a:p>
          <a:p>
            <a:r>
              <a:rPr lang="en-US" sz="2000" b="1" dirty="0"/>
              <a:t>Real-World Application</a:t>
            </a:r>
            <a:r>
              <a:rPr lang="en-US" sz="2000" dirty="0"/>
              <a:t> – Can be used for secure communication, watermarking, and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Cybersecurity Professionals</a:t>
            </a:r>
            <a:r>
              <a:rPr lang="en-US" sz="2000" dirty="0"/>
              <a:t> – For secure data transmission and covert communication.</a:t>
            </a:r>
          </a:p>
          <a:p>
            <a:r>
              <a:rPr lang="en-US" sz="2000" b="1" dirty="0"/>
              <a:t>Journalists &amp; Activists</a:t>
            </a:r>
            <a:r>
              <a:rPr lang="en-US" sz="2000" dirty="0"/>
              <a:t> – To protect sensitive information from surveillance.</a:t>
            </a:r>
          </a:p>
          <a:p>
            <a:r>
              <a:rPr lang="en-US" sz="2000" b="1" dirty="0"/>
              <a:t>Government &amp; Defense Agencies</a:t>
            </a:r>
            <a:r>
              <a:rPr lang="en-US" sz="2000" dirty="0"/>
              <a:t> – For confidential data sharing and secure messaging.</a:t>
            </a:r>
          </a:p>
          <a:p>
            <a:r>
              <a:rPr lang="en-US" sz="2000" b="1" dirty="0"/>
              <a:t>Corporate Organizations</a:t>
            </a:r>
            <a:r>
              <a:rPr lang="en-US" sz="2000" dirty="0"/>
              <a:t> – To safeguard trade secrets and internal communications.</a:t>
            </a:r>
          </a:p>
          <a:p>
            <a:r>
              <a:rPr lang="en-US" sz="2000" b="1" dirty="0"/>
              <a:t>Forensic Experts</a:t>
            </a:r>
            <a:r>
              <a:rPr lang="en-US" sz="2000" dirty="0"/>
              <a:t> – To hide and retrieve critical evidence securely.</a:t>
            </a:r>
          </a:p>
          <a:p>
            <a:r>
              <a:rPr lang="en-US" sz="2000" b="1" dirty="0"/>
              <a:t>Individuals &amp; Researchers</a:t>
            </a:r>
            <a:r>
              <a:rPr lang="en-US" sz="2000" dirty="0"/>
              <a:t> – For personal privacy, secure file sharing, and cryptography research.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4795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7" name="Content Placeholder 26" descr="A magnifying glass over a painting of a person's face&#10;&#10;AI-generated content may be incorrect.">
            <a:extLst>
              <a:ext uri="{FF2B5EF4-FFF2-40B4-BE49-F238E27FC236}">
                <a16:creationId xmlns:a16="http://schemas.microsoft.com/office/drawing/2014/main" id="{BAFBE19B-21FE-962A-EC7E-DD6E4A1F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8282" y="629419"/>
            <a:ext cx="4645737" cy="2726844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780BDD7-75E0-446B-00E0-8B520F4D8686}"/>
              </a:ext>
            </a:extLst>
          </p:cNvPr>
          <p:cNvSpPr txBox="1"/>
          <p:nvPr/>
        </p:nvSpPr>
        <p:spPr>
          <a:xfrm>
            <a:off x="7068282" y="3298195"/>
            <a:ext cx="4645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Original Image – 118 KB                                      Encrypted Image – 1367 KB</a:t>
            </a:r>
          </a:p>
        </p:txBody>
      </p:sp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02F3C5-5E49-102E-9B3A-FFEDC26F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6511"/>
          <a:stretch/>
        </p:blipFill>
        <p:spPr>
          <a:xfrm>
            <a:off x="277089" y="1180497"/>
            <a:ext cx="6120246" cy="2508275"/>
          </a:xfrm>
          <a:prstGeom prst="rect">
            <a:avLst/>
          </a:prstGeom>
        </p:spPr>
      </p:pic>
      <p:pic>
        <p:nvPicPr>
          <p:cNvPr id="44" name="Picture 4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4AF2FD-20D9-257F-58EF-CAACA892A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3916234"/>
            <a:ext cx="6021453" cy="2941765"/>
          </a:xfrm>
          <a:prstGeom prst="rect">
            <a:avLst/>
          </a:prstGeom>
        </p:spPr>
      </p:pic>
      <p:pic>
        <p:nvPicPr>
          <p:cNvPr id="48" name="Picture 4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78FC7B8-20F9-64ED-BA68-CD617E84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542" y="3636817"/>
            <a:ext cx="5893458" cy="32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project demonstrates how </a:t>
            </a:r>
            <a:r>
              <a:rPr lang="en-US" sz="2000" b="1" dirty="0"/>
              <a:t>steganography</a:t>
            </a:r>
            <a:r>
              <a:rPr lang="en-US" sz="2000" dirty="0"/>
              <a:t> can be used to securely hide sensitive information within images.</a:t>
            </a:r>
          </a:p>
          <a:p>
            <a:r>
              <a:rPr lang="en-US" sz="2000" dirty="0"/>
              <a:t>By integrating </a:t>
            </a:r>
            <a:r>
              <a:rPr lang="en-US" sz="2000" b="1" dirty="0"/>
              <a:t>encryption and password protection</a:t>
            </a:r>
            <a:r>
              <a:rPr lang="en-US" sz="2000" dirty="0"/>
              <a:t>, the system ensures that only authorized users can access the hidden data.</a:t>
            </a:r>
          </a:p>
          <a:p>
            <a:r>
              <a:rPr lang="en-US" sz="2000" dirty="0"/>
              <a:t>The use of </a:t>
            </a:r>
            <a:r>
              <a:rPr lang="en-US" sz="2000" b="1" dirty="0"/>
              <a:t>Python, OpenCV, and cryptography libraries</a:t>
            </a:r>
            <a:r>
              <a:rPr lang="en-US" sz="2000" dirty="0"/>
              <a:t> makes the solution efficient, lightweight, and practical.</a:t>
            </a:r>
          </a:p>
          <a:p>
            <a:r>
              <a:rPr lang="en-US" sz="2000" dirty="0"/>
              <a:t>This technique has </a:t>
            </a:r>
            <a:r>
              <a:rPr lang="en-US" sz="2000" b="1" dirty="0"/>
              <a:t>real-world applications</a:t>
            </a:r>
            <a:r>
              <a:rPr lang="en-US" sz="2000" dirty="0"/>
              <a:t> in cybersecurity, secure communication, digital forensics, and data protection.</a:t>
            </a:r>
          </a:p>
          <a:p>
            <a:r>
              <a:rPr lang="en-US" sz="2000" dirty="0"/>
              <a:t>Future improvements can include </a:t>
            </a:r>
            <a:r>
              <a:rPr lang="en-US" sz="2000" b="1" dirty="0"/>
              <a:t>support for audio/video steganography, AI-based enhancements, and a user-friendly GUI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https://github.com/Jay-proj/Steganography-Project.git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372</TotalTime>
  <Words>568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Jay Chaudhari</cp:lastModifiedBy>
  <cp:revision>28</cp:revision>
  <dcterms:created xsi:type="dcterms:W3CDTF">2021-05-26T16:50:10Z</dcterms:created>
  <dcterms:modified xsi:type="dcterms:W3CDTF">2025-02-26T05:11:56Z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