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36"/>
  </p:notesMasterIdLst>
  <p:handoutMasterIdLst>
    <p:handoutMasterId r:id="rId37"/>
  </p:handoutMasterIdLst>
  <p:sldIdLst>
    <p:sldId id="1866" r:id="rId5"/>
    <p:sldId id="1881" r:id="rId6"/>
    <p:sldId id="1867" r:id="rId7"/>
    <p:sldId id="1877" r:id="rId8"/>
    <p:sldId id="1878" r:id="rId9"/>
    <p:sldId id="1879" r:id="rId10"/>
    <p:sldId id="1880" r:id="rId11"/>
    <p:sldId id="1882" r:id="rId12"/>
    <p:sldId id="1885" r:id="rId13"/>
    <p:sldId id="1886" r:id="rId14"/>
    <p:sldId id="1883" r:id="rId15"/>
    <p:sldId id="1887" r:id="rId16"/>
    <p:sldId id="1888" r:id="rId17"/>
    <p:sldId id="1889" r:id="rId18"/>
    <p:sldId id="1890" r:id="rId19"/>
    <p:sldId id="1891" r:id="rId20"/>
    <p:sldId id="1893" r:id="rId21"/>
    <p:sldId id="1894" r:id="rId22"/>
    <p:sldId id="1895" r:id="rId23"/>
    <p:sldId id="1896" r:id="rId24"/>
    <p:sldId id="1892" r:id="rId25"/>
    <p:sldId id="1897" r:id="rId26"/>
    <p:sldId id="1898" r:id="rId27"/>
    <p:sldId id="1884" r:id="rId28"/>
    <p:sldId id="1899" r:id="rId29"/>
    <p:sldId id="1900" r:id="rId30"/>
    <p:sldId id="1901" r:id="rId31"/>
    <p:sldId id="1902" r:id="rId32"/>
    <p:sldId id="1903" r:id="rId33"/>
    <p:sldId id="1875" r:id="rId34"/>
    <p:sldId id="1876" r:id="rId3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1"/>
            <p14:sldId id="1867"/>
            <p14:sldId id="1877"/>
            <p14:sldId id="1878"/>
            <p14:sldId id="1879"/>
            <p14:sldId id="1880"/>
            <p14:sldId id="1882"/>
            <p14:sldId id="1885"/>
            <p14:sldId id="1886"/>
            <p14:sldId id="1883"/>
            <p14:sldId id="1887"/>
            <p14:sldId id="1888"/>
            <p14:sldId id="1889"/>
            <p14:sldId id="1890"/>
            <p14:sldId id="1891"/>
            <p14:sldId id="1893"/>
            <p14:sldId id="1894"/>
            <p14:sldId id="1895"/>
            <p14:sldId id="1896"/>
            <p14:sldId id="1892"/>
            <p14:sldId id="1897"/>
            <p14:sldId id="1898"/>
            <p14:sldId id="1884"/>
            <p14:sldId id="1899"/>
            <p14:sldId id="1900"/>
            <p14:sldId id="1901"/>
            <p14:sldId id="1902"/>
            <p14:sldId id="1903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3FE14-2912-4B9B-A7DF-DA76754E5A10}" v="3" dt="2023-06-12T08:59:20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simha BR" userId="2ea8fcf82ef8b17a" providerId="LiveId" clId="{1873FE14-2912-4B9B-A7DF-DA76754E5A10}"/>
    <pc:docChg chg="undo custSel addSld modSld modSection">
      <pc:chgData name="Vijayasimha BR" userId="2ea8fcf82ef8b17a" providerId="LiveId" clId="{1873FE14-2912-4B9B-A7DF-DA76754E5A10}" dt="2023-06-12T10:07:54.083" v="1817" actId="20577"/>
      <pc:docMkLst>
        <pc:docMk/>
      </pc:docMkLst>
      <pc:sldChg chg="modSp mod">
        <pc:chgData name="Vijayasimha BR" userId="2ea8fcf82ef8b17a" providerId="LiveId" clId="{1873FE14-2912-4B9B-A7DF-DA76754E5A10}" dt="2023-06-12T08:50:03.804" v="196" actId="20577"/>
        <pc:sldMkLst>
          <pc:docMk/>
          <pc:sldMk cId="3174066405" sldId="1867"/>
        </pc:sldMkLst>
        <pc:spChg chg="mod">
          <ac:chgData name="Vijayasimha BR" userId="2ea8fcf82ef8b17a" providerId="LiveId" clId="{1873FE14-2912-4B9B-A7DF-DA76754E5A10}" dt="2023-06-12T08:50:03.804" v="196" actId="20577"/>
          <ac:spMkLst>
            <pc:docMk/>
            <pc:sldMk cId="3174066405" sldId="1867"/>
            <ac:spMk id="2" creationId="{3F36812B-2065-4A2B-B59B-8957022687BC}"/>
          </ac:spMkLst>
        </pc:spChg>
        <pc:spChg chg="mod">
          <ac:chgData name="Vijayasimha BR" userId="2ea8fcf82ef8b17a" providerId="LiveId" clId="{1873FE14-2912-4B9B-A7DF-DA76754E5A10}" dt="2023-06-12T08:49:15.927" v="30" actId="20577"/>
          <ac:spMkLst>
            <pc:docMk/>
            <pc:sldMk cId="3174066405" sldId="1867"/>
            <ac:spMk id="5" creationId="{E8C5EA60-12FC-4FB7-9CED-CDC28177F4B1}"/>
          </ac:spMkLst>
        </pc:spChg>
      </pc:sldChg>
      <pc:sldChg chg="modSp add mod">
        <pc:chgData name="Vijayasimha BR" userId="2ea8fcf82ef8b17a" providerId="LiveId" clId="{1873FE14-2912-4B9B-A7DF-DA76754E5A10}" dt="2023-06-12T09:00:18.824" v="1816" actId="33524"/>
        <pc:sldMkLst>
          <pc:docMk/>
          <pc:sldMk cId="2424791381" sldId="1877"/>
        </pc:sldMkLst>
        <pc:spChg chg="mod">
          <ac:chgData name="Vijayasimha BR" userId="2ea8fcf82ef8b17a" providerId="LiveId" clId="{1873FE14-2912-4B9B-A7DF-DA76754E5A10}" dt="2023-06-12T09:00:18.824" v="1816" actId="33524"/>
          <ac:spMkLst>
            <pc:docMk/>
            <pc:sldMk cId="2424791381" sldId="1877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10:07:54.083" v="1817" actId="20577"/>
        <pc:sldMkLst>
          <pc:docMk/>
          <pc:sldMk cId="2905115135" sldId="1878"/>
        </pc:sldMkLst>
        <pc:spChg chg="mod">
          <ac:chgData name="Vijayasimha BR" userId="2ea8fcf82ef8b17a" providerId="LiveId" clId="{1873FE14-2912-4B9B-A7DF-DA76754E5A10}" dt="2023-06-12T10:07:54.083" v="1817" actId="20577"/>
          <ac:spMkLst>
            <pc:docMk/>
            <pc:sldMk cId="2905115135" sldId="1878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3:23.467" v="914" actId="313"/>
        <pc:sldMkLst>
          <pc:docMk/>
          <pc:sldMk cId="960039632" sldId="1879"/>
        </pc:sldMkLst>
        <pc:spChg chg="mod">
          <ac:chgData name="Vijayasimha BR" userId="2ea8fcf82ef8b17a" providerId="LiveId" clId="{1873FE14-2912-4B9B-A7DF-DA76754E5A10}" dt="2023-06-12T08:53:23.467" v="914" actId="313"/>
          <ac:spMkLst>
            <pc:docMk/>
            <pc:sldMk cId="960039632" sldId="1879"/>
            <ac:spMk id="2" creationId="{3F36812B-2065-4A2B-B59B-8957022687BC}"/>
          </ac:spMkLst>
        </pc:spChg>
      </pc:sldChg>
      <pc:sldChg chg="add">
        <pc:chgData name="Vijayasimha BR" userId="2ea8fcf82ef8b17a" providerId="LiveId" clId="{1873FE14-2912-4B9B-A7DF-DA76754E5A10}" dt="2023-06-12T08:53:26.557" v="915" actId="2890"/>
        <pc:sldMkLst>
          <pc:docMk/>
          <pc:sldMk cId="1417819599" sldId="1880"/>
        </pc:sldMkLst>
      </pc:sldChg>
      <pc:sldChg chg="addSp modSp add mod">
        <pc:chgData name="Vijayasimha BR" userId="2ea8fcf82ef8b17a" providerId="LiveId" clId="{1873FE14-2912-4B9B-A7DF-DA76754E5A10}" dt="2023-06-12T08:59:47.390" v="1815" actId="20577"/>
        <pc:sldMkLst>
          <pc:docMk/>
          <pc:sldMk cId="3938073609" sldId="1881"/>
        </pc:sldMkLst>
        <pc:spChg chg="mod">
          <ac:chgData name="Vijayasimha BR" userId="2ea8fcf82ef8b17a" providerId="LiveId" clId="{1873FE14-2912-4B9B-A7DF-DA76754E5A10}" dt="2023-06-12T08:59:13.678" v="1674" actId="1076"/>
          <ac:spMkLst>
            <pc:docMk/>
            <pc:sldMk cId="3938073609" sldId="1881"/>
            <ac:spMk id="2" creationId="{B723D126-04BF-DEE6-BDBC-25444CCA6A51}"/>
          </ac:spMkLst>
        </pc:spChg>
        <pc:spChg chg="add mod">
          <ac:chgData name="Vijayasimha BR" userId="2ea8fcf82ef8b17a" providerId="LiveId" clId="{1873FE14-2912-4B9B-A7DF-DA76754E5A10}" dt="2023-06-12T08:59:07.970" v="1671" actId="1076"/>
          <ac:spMkLst>
            <pc:docMk/>
            <pc:sldMk cId="3938073609" sldId="1881"/>
            <ac:spMk id="3" creationId="{A1C947B7-D070-AA4C-0528-0174E91D728F}"/>
          </ac:spMkLst>
        </pc:spChg>
        <pc:spChg chg="add mod">
          <ac:chgData name="Vijayasimha BR" userId="2ea8fcf82ef8b17a" providerId="LiveId" clId="{1873FE14-2912-4B9B-A7DF-DA76754E5A10}" dt="2023-06-12T08:59:47.390" v="1815" actId="20577"/>
          <ac:spMkLst>
            <pc:docMk/>
            <pc:sldMk cId="3938073609" sldId="1881"/>
            <ac:spMk id="4" creationId="{8DB4A87F-3C0A-67AE-6AC5-08EC9BDDCEBD}"/>
          </ac:spMkLst>
        </pc:spChg>
        <pc:spChg chg="mod">
          <ac:chgData name="Vijayasimha BR" userId="2ea8fcf82ef8b17a" providerId="LiveId" clId="{1873FE14-2912-4B9B-A7DF-DA76754E5A10}" dt="2023-06-12T08:59:15.912" v="1675" actId="1076"/>
          <ac:spMkLst>
            <pc:docMk/>
            <pc:sldMk cId="3938073609" sldId="1881"/>
            <ac:spMk id="6" creationId="{F168E5CF-FC82-40DA-8E6D-0BFF887BD80E}"/>
          </ac:spMkLst>
        </pc:spChg>
      </pc:sldChg>
      <pc:sldChg chg="modSp add mod">
        <pc:chgData name="Vijayasimha BR" userId="2ea8fcf82ef8b17a" providerId="LiveId" clId="{1873FE14-2912-4B9B-A7DF-DA76754E5A10}" dt="2023-06-12T08:57:31.240" v="1394" actId="20577"/>
        <pc:sldMkLst>
          <pc:docMk/>
          <pc:sldMk cId="3611478857" sldId="1882"/>
        </pc:sldMkLst>
        <pc:spChg chg="mod">
          <ac:chgData name="Vijayasimha BR" userId="2ea8fcf82ef8b17a" providerId="LiveId" clId="{1873FE14-2912-4B9B-A7DF-DA76754E5A10}" dt="2023-06-12T08:57:31.240" v="1394" actId="20577"/>
          <ac:spMkLst>
            <pc:docMk/>
            <pc:sldMk cId="3611478857" sldId="1882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01.060" v="1451" actId="21"/>
        <pc:sldMkLst>
          <pc:docMk/>
          <pc:sldMk cId="273533452" sldId="1883"/>
        </pc:sldMkLst>
        <pc:spChg chg="mod">
          <ac:chgData name="Vijayasimha BR" userId="2ea8fcf82ef8b17a" providerId="LiveId" clId="{1873FE14-2912-4B9B-A7DF-DA76754E5A10}" dt="2023-06-12T08:58:01.060" v="1451" actId="21"/>
          <ac:spMkLst>
            <pc:docMk/>
            <pc:sldMk cId="273533452" sldId="1883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42.190" v="1670" actId="20577"/>
        <pc:sldMkLst>
          <pc:docMk/>
          <pc:sldMk cId="4105731263" sldId="1884"/>
        </pc:sldMkLst>
        <pc:spChg chg="mod">
          <ac:chgData name="Vijayasimha BR" userId="2ea8fcf82ef8b17a" providerId="LiveId" clId="{1873FE14-2912-4B9B-A7DF-DA76754E5A10}" dt="2023-06-12T08:58:42.190" v="1670" actId="20577"/>
          <ac:spMkLst>
            <pc:docMk/>
            <pc:sldMk cId="4105731263" sldId="1884"/>
            <ac:spMk id="2" creationId="{3F36812B-2065-4A2B-B59B-8957022687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2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0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6/27/2023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WorkShopforBucksCollegeGro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/discuss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" TargetMode="External"/><Relationship Id="rId2" Type="http://schemas.openxmlformats.org/officeDocument/2006/relationships/hyperlink" Target="https://github.com/Jay-study-nildana/CSharpWorkShopforBucksCollegeGroup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3161984"/>
            <a:ext cx="7022592" cy="2258568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912560"/>
            <a:ext cx="702259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 Sharp Workshop for Bucks College Group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324093-FB3A-70F8-69D2-EE48A43B5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CSharpWorkShopSamBucksGroup</a:t>
            </a:r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5456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7353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Containerization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Calculator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23097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315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905486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dirty="0"/>
              <a:t>string </a:t>
            </a:r>
            <a:r>
              <a:rPr lang="en-US" altLang="en-US" sz="5400" dirty="0" err="1"/>
              <a:t>fancyoutputsum</a:t>
            </a:r>
            <a:r>
              <a:rPr lang="en-US" altLang="en-US" sz="5400" dirty="0"/>
              <a:t> = $"{num1} + {num2} = {sum}";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7272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914400" indent="-914400">
              <a:buAutoNum type="arabicPeriod"/>
            </a:pPr>
            <a:r>
              <a:rPr lang="en-US" altLang="en-US" sz="5400" dirty="0"/>
              <a:t>Function Definition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Calling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Called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Parameters (arguments, variables)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Return value from the called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1303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Type One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That does not return any value. </a:t>
            </a:r>
          </a:p>
          <a:p>
            <a:pPr marL="342900" indent="-342900">
              <a:buAutoNum type="arabicPeriod"/>
            </a:pPr>
            <a:r>
              <a:rPr lang="en-US" sz="3600" dirty="0"/>
              <a:t>That does not accept any parameters/arguments/variables</a:t>
            </a:r>
          </a:p>
        </p:txBody>
      </p:sp>
    </p:spTree>
    <p:extLst>
      <p:ext uri="{BB962C8B-B14F-4D97-AF65-F5344CB8AC3E}">
        <p14:creationId xmlns:p14="http://schemas.microsoft.com/office/powerpoint/2010/main" val="306416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Type Two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That does not return any value. </a:t>
            </a:r>
          </a:p>
          <a:p>
            <a:pPr marL="342900" indent="-342900">
              <a:buAutoNum type="arabicPeriod"/>
            </a:pPr>
            <a:r>
              <a:rPr lang="en-US" sz="3600" dirty="0"/>
              <a:t>Accepts 1 or more parameters</a:t>
            </a:r>
          </a:p>
        </p:txBody>
      </p:sp>
    </p:spTree>
    <p:extLst>
      <p:ext uri="{BB962C8B-B14F-4D97-AF65-F5344CB8AC3E}">
        <p14:creationId xmlns:p14="http://schemas.microsoft.com/office/powerpoint/2010/main" val="419225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 Three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It does return the value</a:t>
            </a:r>
          </a:p>
          <a:p>
            <a:pPr marL="342900" indent="-342900">
              <a:buAutoNum type="arabicPeriod"/>
            </a:pPr>
            <a:r>
              <a:rPr lang="en-US" sz="3600" dirty="0"/>
              <a:t>Accepts 1 or more parameters</a:t>
            </a:r>
          </a:p>
        </p:txBody>
      </p:sp>
    </p:spTree>
    <p:extLst>
      <p:ext uri="{BB962C8B-B14F-4D97-AF65-F5344CB8AC3E}">
        <p14:creationId xmlns:p14="http://schemas.microsoft.com/office/powerpoint/2010/main" val="11219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 Four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It does return the value</a:t>
            </a:r>
          </a:p>
          <a:p>
            <a:pPr marL="342900" indent="-342900">
              <a:buAutoNum type="arabicPeriod"/>
            </a:pPr>
            <a:r>
              <a:rPr lang="en-US" sz="3600" dirty="0"/>
              <a:t>Not accepting any parameters</a:t>
            </a:r>
          </a:p>
        </p:txBody>
      </p:sp>
    </p:spTree>
    <p:extLst>
      <p:ext uri="{BB962C8B-B14F-4D97-AF65-F5344CB8AC3E}">
        <p14:creationId xmlns:p14="http://schemas.microsoft.com/office/powerpoint/2010/main" val="391401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1480349"/>
            <a:ext cx="7022592" cy="1453149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 (just google my name and you  will find me)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198924"/>
            <a:ext cx="7022592" cy="1281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Code and Essential Details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A1C947B7-D070-AA4C-0528-0174E91D728F}"/>
              </a:ext>
            </a:extLst>
          </p:cNvPr>
          <p:cNvSpPr txBox="1">
            <a:spLocks/>
          </p:cNvSpPr>
          <p:nvPr/>
        </p:nvSpPr>
        <p:spPr>
          <a:xfrm>
            <a:off x="2584704" y="456521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Code and PPTs: </a:t>
            </a:r>
            <a:r>
              <a:rPr lang="en-US" sz="2800" dirty="0">
                <a:hlinkClick r:id="rId3"/>
              </a:rPr>
              <a:t>github.com/Jay-study-nildana/</a:t>
            </a:r>
            <a:r>
              <a:rPr lang="en-US" sz="2800" dirty="0" err="1">
                <a:hlinkClick r:id="rId3"/>
              </a:rPr>
              <a:t>CSharpWorkShopforBucksCollegeGroup</a:t>
            </a:r>
            <a:endParaRPr lang="en-US" sz="2800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DB4A87F-3C0A-67AE-6AC5-08EC9BDDCEBD}"/>
              </a:ext>
            </a:extLst>
          </p:cNvPr>
          <p:cNvSpPr txBox="1">
            <a:spLocks/>
          </p:cNvSpPr>
          <p:nvPr/>
        </p:nvSpPr>
        <p:spPr>
          <a:xfrm>
            <a:off x="2659466" y="284907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After googling me, feel free to follow me on GitHub, LinkedIn, Twitter and other socials if you feel like.</a:t>
            </a:r>
          </a:p>
        </p:txBody>
      </p:sp>
    </p:spTree>
    <p:extLst>
      <p:ext uri="{BB962C8B-B14F-4D97-AF65-F5344CB8AC3E}">
        <p14:creationId xmlns:p14="http://schemas.microsoft.com/office/powerpoint/2010/main" val="39380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10245306" cy="3633158"/>
          </a:xfrm>
        </p:spPr>
        <p:txBody>
          <a:bodyPr>
            <a:normAutofit/>
          </a:bodyPr>
          <a:lstStyle/>
          <a:p>
            <a:r>
              <a:rPr lang="en-US" sz="7200" dirty="0"/>
              <a:t>Random </a:t>
            </a:r>
            <a:r>
              <a:rPr lang="en-US" sz="7200" dirty="0" err="1"/>
              <a:t>random</a:t>
            </a:r>
            <a:r>
              <a:rPr lang="en-US" sz="7200" dirty="0"/>
              <a:t> = new Random();</a:t>
            </a:r>
          </a:p>
        </p:txBody>
      </p:sp>
    </p:spTree>
    <p:extLst>
      <p:ext uri="{BB962C8B-B14F-4D97-AF65-F5344CB8AC3E}">
        <p14:creationId xmlns:p14="http://schemas.microsoft.com/office/powerpoint/2010/main" val="20524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914400" indent="-914400">
              <a:buAutoNum type="arabicPeriod"/>
            </a:pPr>
            <a:r>
              <a:rPr lang="en-US" altLang="en-US" sz="5400" dirty="0"/>
              <a:t>Function Definition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Calling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Called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Parameters (arguments, variables)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Return value from the called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238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dirty="0"/>
              <a:t>Calculator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743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dirty="0"/>
              <a:t>Calculator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42903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X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 with functions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 using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Remember to reuse as much code as you can from what you wrote before.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41057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 : Object Oriented Programming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Types (Variable Types)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Setters and Getters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Data aka Variables aka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Constructor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54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Title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Language 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Director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Actors and Actresses (Collection/Arrays/Lists)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Year of Release (int)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81390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2008" y="1526875"/>
            <a:ext cx="7666008" cy="4198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 public class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   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        public string </a:t>
            </a:r>
            <a:r>
              <a:rPr lang="en-US" altLang="en-US" sz="2400" dirty="0" err="1"/>
              <a:t>MovieTitle</a:t>
            </a:r>
            <a:r>
              <a:rPr lang="en-US" altLang="en-US" sz="2400" dirty="0"/>
              <a:t> { get; set;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31438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026" y="879894"/>
            <a:ext cx="7666008" cy="4198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Movie </a:t>
            </a:r>
            <a:r>
              <a:rPr lang="en-US" altLang="en-US" sz="4400" dirty="0" err="1"/>
              <a:t>firstmovie</a:t>
            </a:r>
            <a:r>
              <a:rPr lang="en-US" altLang="en-US" sz="4400" dirty="0"/>
              <a:t> = new Movie();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349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026" y="879894"/>
            <a:ext cx="7666008" cy="4198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Classes – Continued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97012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C # as a choice of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The awesomeness of the .NET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Azure Cloud (and cloud in 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GitHub and it’s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615241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1416" y="1733829"/>
            <a:ext cx="7799387" cy="3899220"/>
          </a:xfrm>
        </p:spPr>
        <p:txBody>
          <a:bodyPr/>
          <a:lstStyle/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Ask any questions you have folks. Thanks.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Important Note: I have a “Discussion Forum” setup on GitHub. You (and anybody in the world, really) can ask questions about C Sharp on this open-source forum. 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Discord : </a:t>
            </a:r>
            <a:r>
              <a:rPr lang="en-US" altLang="en-US" sz="2800" dirty="0" err="1">
                <a:solidFill>
                  <a:schemeClr val="accent4">
                    <a:lumMod val="50000"/>
                  </a:schemeClr>
                </a:solidFill>
              </a:rPr>
              <a:t>jay_hismanyhobbies</a:t>
            </a:r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Discussion Forum Link: </a:t>
            </a:r>
            <a:r>
              <a:rPr lang="en-US" altLang="en-US" sz="2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https://github.com/Jay-study-nildana/CSharpForStudents/discussions</a:t>
            </a:r>
            <a:endParaRPr lang="en-US" altLang="en-US" sz="2800" dirty="0">
              <a:solidFill>
                <a:srgbClr val="00B0F0"/>
              </a:solidFill>
            </a:endParaRP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A477-06A5-446C-5921-E2D4851F613A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F811F-255D-A91F-FD44-D4EDA9D20914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>
                <a:hlinkClick r:id="rId2"/>
              </a:rPr>
              <a:t>https://github.com/Jay-study-nildana/CSharpWorkShopforBucksCollegeGroup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https://github.com/Jay-study-nildana/CSharpForStudents</a:t>
            </a:r>
            <a:endParaRPr lang="fr-FR" dirty="0"/>
          </a:p>
          <a:p>
            <a:pPr lvl="1"/>
            <a:r>
              <a:rPr lang="fr-FR" dirty="0" err="1"/>
              <a:t>Other</a:t>
            </a:r>
            <a:r>
              <a:rPr lang="fr-FR" dirty="0"/>
              <a:t> Notes Come </a:t>
            </a:r>
            <a:r>
              <a:rPr lang="fr-FR" dirty="0" err="1"/>
              <a:t>Here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4AE3F-9283-1E1C-144E-269122D1B03E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72714-4D65-A7AA-26FE-DF15FC135B07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What is Full Stack Development?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invest your time in JavaScript (plus HTML, CSS and related technologies)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.NET Web API, Back End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Choosing a Front-End Framework (React JS, Recommended)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Learning Discipline and 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Continuous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4247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Where to go for help?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My own Discussion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Stack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Microsoft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Find and Follow experienced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Coding Desk, Powerful Computers and Multi Monitor Setup—the practicalities of a developer lifestyle.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9051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9600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4178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Creating a Console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Create a bunch of variables – int, float and especially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variable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function. Learn about definition, calling and return and of course,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1147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324093-FB3A-70F8-69D2-EE48A43B5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CSharpWorkShopJayBucksGroup</a:t>
            </a:r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886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392</TotalTime>
  <Words>1177</Words>
  <Application>Microsoft Office PowerPoint</Application>
  <PresentationFormat>Widescreen</PresentationFormat>
  <Paragraphs>192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Segoe UI</vt:lpstr>
      <vt:lpstr>1_Office Theme</vt:lpstr>
      <vt:lpstr>Programming Tutor: Jay (Vijayasimha BR)</vt:lpstr>
      <vt:lpstr>Programming Tutor: Jay (Vijayasimha BR) (just google my name and you  will find me)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Naming Convention</vt:lpstr>
      <vt:lpstr>Naming Convention</vt:lpstr>
      <vt:lpstr>Day 2 : Introduction to C # and.NET</vt:lpstr>
      <vt:lpstr>Functions</vt:lpstr>
      <vt:lpstr>Operators </vt:lpstr>
      <vt:lpstr>Operators </vt:lpstr>
      <vt:lpstr>Functions </vt:lpstr>
      <vt:lpstr>Day 3 : Functions Continue</vt:lpstr>
      <vt:lpstr>Day 3 : Functions Continue</vt:lpstr>
      <vt:lpstr>Day 3 : Functions Continue</vt:lpstr>
      <vt:lpstr>Day 3 : Functions Continue</vt:lpstr>
      <vt:lpstr>PowerPoint Presentation</vt:lpstr>
      <vt:lpstr>Functions </vt:lpstr>
      <vt:lpstr>Functions </vt:lpstr>
      <vt:lpstr>Functions </vt:lpstr>
      <vt:lpstr>Day X : Introduction to C # and.NET</vt:lpstr>
      <vt:lpstr>Day 4 : Object Oriented Programming</vt:lpstr>
      <vt:lpstr>Movie</vt:lpstr>
      <vt:lpstr>PowerPoint Presentation</vt:lpstr>
      <vt:lpstr>PowerPoint Presentation</vt:lpstr>
      <vt:lpstr>PowerPoint Presentation</vt:lpstr>
      <vt:lpstr>Questions &amp; answers</vt:lpstr>
      <vt:lpstr>Resources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Tutor: Jay (Vijayasimha BR)</dc:title>
  <dc:subject/>
  <dc:creator>Vijayasimha BR</dc:creator>
  <cp:keywords/>
  <dc:description/>
  <cp:lastModifiedBy>Vijayasimha BR</cp:lastModifiedBy>
  <cp:revision>6</cp:revision>
  <dcterms:created xsi:type="dcterms:W3CDTF">2023-06-08T06:40:03Z</dcterms:created>
  <dcterms:modified xsi:type="dcterms:W3CDTF">2023-06-27T11:08:09Z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