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1866" r:id="rId5"/>
    <p:sldId id="1877" r:id="rId6"/>
    <p:sldId id="1867" r:id="rId7"/>
    <p:sldId id="1875" r:id="rId8"/>
    <p:sldId id="1876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77"/>
            <p14:sldId id="1867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2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6/8/2023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/discuss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-study-nildana/CSharpForStudents" TargetMode="External"/><Relationship Id="rId2" Type="http://schemas.openxmlformats.org/officeDocument/2006/relationships/hyperlink" Target="https://github.com/Jay-study-nildana/CSharpWorkShopforBucksCollegeGrou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 Sharp Workshop for Bucks College Group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04" y="3161984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Programming Tutor: Jay (Vijayasimha BR)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B723D126-04BF-DEE6-BDBC-25444CCA6A51}"/>
              </a:ext>
            </a:extLst>
          </p:cNvPr>
          <p:cNvSpPr txBox="1">
            <a:spLocks/>
          </p:cNvSpPr>
          <p:nvPr/>
        </p:nvSpPr>
        <p:spPr>
          <a:xfrm>
            <a:off x="2897958" y="912560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CSharpWorkShopJayBucksGroup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0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 : Getting Ready for the Workshop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Setup GitHub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Setup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Run a simple command line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Get to know your programming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Any other stuff that you guys want to check in with 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00EF3-70C3-32DB-02AF-51455AB20D6F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4D80E-8AAB-6C00-1319-EA17C69A7EDE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615241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1416" y="1733829"/>
            <a:ext cx="7799387" cy="3899220"/>
          </a:xfrm>
        </p:spPr>
        <p:txBody>
          <a:bodyPr/>
          <a:lstStyle/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Ask any questions you have folks. Thanks.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Important Note: I have a “Discussion Forum” setup on GitHub. You (and anybody in the world, really) can ask questions about C Sharp on this open-source forum. </a:t>
            </a: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en-US" sz="2800" dirty="0">
                <a:solidFill>
                  <a:schemeClr val="accent4">
                    <a:lumMod val="50000"/>
                  </a:schemeClr>
                </a:solidFill>
              </a:rPr>
              <a:t>Discussion Forum Link: </a:t>
            </a:r>
            <a:r>
              <a:rPr lang="en-US" altLang="en-US" sz="2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https://github.com/Jay-study-nildana/CSharpForStudents/discussions</a:t>
            </a:r>
            <a:endParaRPr lang="en-US" altLang="en-US" sz="2800" dirty="0">
              <a:solidFill>
                <a:srgbClr val="00B0F0"/>
              </a:solidFill>
            </a:endParaRPr>
          </a:p>
          <a:p>
            <a:endParaRPr lang="en-US" altLang="en-US" sz="28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A477-06A5-446C-5921-E2D4851F613A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F811F-255D-A91F-FD44-D4EDA9D20914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>
                <a:hlinkClick r:id="rId2"/>
              </a:rPr>
              <a:t>https://github.com/Jay-study-nildana/CSharpWorkShopforBucksCollegeGroup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https://github.com/Jay-study-nildana/CSharpForStudents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 Notes Come </a:t>
            </a:r>
            <a:r>
              <a:rPr lang="fr-FR" dirty="0" err="1"/>
              <a:t>Here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4AE3F-9283-1E1C-144E-269122D1B03E}"/>
              </a:ext>
            </a:extLst>
          </p:cNvPr>
          <p:cNvSpPr txBox="1"/>
          <p:nvPr/>
        </p:nvSpPr>
        <p:spPr>
          <a:xfrm>
            <a:off x="569343" y="6142039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C Sharp Workshop for Bucks College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72714-4D65-A7AA-26FE-DF15FC135B07}"/>
              </a:ext>
            </a:extLst>
          </p:cNvPr>
          <p:cNvSpPr txBox="1"/>
          <p:nvPr/>
        </p:nvSpPr>
        <p:spPr>
          <a:xfrm>
            <a:off x="8589034" y="6143024"/>
            <a:ext cx="322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Programming Tutor: Jay (Vijayasimha BR)</a:t>
            </a: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99</TotalTime>
  <Words>207</Words>
  <Application>Microsoft Office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UI</vt:lpstr>
      <vt:lpstr>1_Office Theme</vt:lpstr>
      <vt:lpstr>Programming Tutor: Jay (Vijayasimha BR)</vt:lpstr>
      <vt:lpstr>Programming Tutor: Jay (Vijayasimha BR)</vt:lpstr>
      <vt:lpstr>Day 0 : Getting Ready for the Workshop</vt:lpstr>
      <vt:lpstr>Questions &amp; answers</vt:lpstr>
      <vt:lpstr>Resources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Tutor: Jay (Vijayasimha BR)</dc:title>
  <dc:subject/>
  <dc:creator>Vijayasimha BR</dc:creator>
  <cp:keywords/>
  <dc:description/>
  <cp:lastModifiedBy>Vijayasimha BR</cp:lastModifiedBy>
  <cp:revision>2</cp:revision>
  <dcterms:created xsi:type="dcterms:W3CDTF">2023-06-08T06:40:03Z</dcterms:created>
  <dcterms:modified xsi:type="dcterms:W3CDTF">2023-06-08T14:26:26Z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