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17"/>
  </p:notesMasterIdLst>
  <p:handoutMasterIdLst>
    <p:handoutMasterId r:id="rId18"/>
  </p:handoutMasterIdLst>
  <p:sldIdLst>
    <p:sldId id="1866" r:id="rId5"/>
    <p:sldId id="1881" r:id="rId6"/>
    <p:sldId id="1867" r:id="rId7"/>
    <p:sldId id="1877" r:id="rId8"/>
    <p:sldId id="1878" r:id="rId9"/>
    <p:sldId id="1879" r:id="rId10"/>
    <p:sldId id="1880" r:id="rId11"/>
    <p:sldId id="1882" r:id="rId12"/>
    <p:sldId id="1883" r:id="rId13"/>
    <p:sldId id="1884" r:id="rId14"/>
    <p:sldId id="1875" r:id="rId15"/>
    <p:sldId id="1876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81"/>
            <p14:sldId id="1867"/>
            <p14:sldId id="1877"/>
            <p14:sldId id="1878"/>
            <p14:sldId id="1879"/>
            <p14:sldId id="1880"/>
            <p14:sldId id="1882"/>
            <p14:sldId id="1883"/>
            <p14:sldId id="1884"/>
            <p14:sldId id="1875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3FE14-2912-4B9B-A7DF-DA76754E5A10}" v="3" dt="2023-06-12T08:59:20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asimha BR" userId="2ea8fcf82ef8b17a" providerId="LiveId" clId="{1873FE14-2912-4B9B-A7DF-DA76754E5A10}"/>
    <pc:docChg chg="undo custSel addSld modSld modSection">
      <pc:chgData name="Vijayasimha BR" userId="2ea8fcf82ef8b17a" providerId="LiveId" clId="{1873FE14-2912-4B9B-A7DF-DA76754E5A10}" dt="2023-06-12T09:00:18.824" v="1816" actId="33524"/>
      <pc:docMkLst>
        <pc:docMk/>
      </pc:docMkLst>
      <pc:sldChg chg="modSp mod">
        <pc:chgData name="Vijayasimha BR" userId="2ea8fcf82ef8b17a" providerId="LiveId" clId="{1873FE14-2912-4B9B-A7DF-DA76754E5A10}" dt="2023-06-12T08:50:03.804" v="196" actId="20577"/>
        <pc:sldMkLst>
          <pc:docMk/>
          <pc:sldMk cId="3174066405" sldId="1867"/>
        </pc:sldMkLst>
        <pc:spChg chg="mod">
          <ac:chgData name="Vijayasimha BR" userId="2ea8fcf82ef8b17a" providerId="LiveId" clId="{1873FE14-2912-4B9B-A7DF-DA76754E5A10}" dt="2023-06-12T08:50:03.804" v="196" actId="20577"/>
          <ac:spMkLst>
            <pc:docMk/>
            <pc:sldMk cId="3174066405" sldId="1867"/>
            <ac:spMk id="2" creationId="{3F36812B-2065-4A2B-B59B-8957022687BC}"/>
          </ac:spMkLst>
        </pc:spChg>
        <pc:spChg chg="mod">
          <ac:chgData name="Vijayasimha BR" userId="2ea8fcf82ef8b17a" providerId="LiveId" clId="{1873FE14-2912-4B9B-A7DF-DA76754E5A10}" dt="2023-06-12T08:49:15.927" v="30" actId="20577"/>
          <ac:spMkLst>
            <pc:docMk/>
            <pc:sldMk cId="3174066405" sldId="1867"/>
            <ac:spMk id="5" creationId="{E8C5EA60-12FC-4FB7-9CED-CDC28177F4B1}"/>
          </ac:spMkLst>
        </pc:spChg>
      </pc:sldChg>
      <pc:sldChg chg="modSp add mod">
        <pc:chgData name="Vijayasimha BR" userId="2ea8fcf82ef8b17a" providerId="LiveId" clId="{1873FE14-2912-4B9B-A7DF-DA76754E5A10}" dt="2023-06-12T09:00:18.824" v="1816" actId="33524"/>
        <pc:sldMkLst>
          <pc:docMk/>
          <pc:sldMk cId="2424791381" sldId="1877"/>
        </pc:sldMkLst>
        <pc:spChg chg="mod">
          <ac:chgData name="Vijayasimha BR" userId="2ea8fcf82ef8b17a" providerId="LiveId" clId="{1873FE14-2912-4B9B-A7DF-DA76754E5A10}" dt="2023-06-12T09:00:18.824" v="1816" actId="33524"/>
          <ac:spMkLst>
            <pc:docMk/>
            <pc:sldMk cId="2424791381" sldId="1877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2:50.360" v="813" actId="20577"/>
        <pc:sldMkLst>
          <pc:docMk/>
          <pc:sldMk cId="2905115135" sldId="1878"/>
        </pc:sldMkLst>
        <pc:spChg chg="mod">
          <ac:chgData name="Vijayasimha BR" userId="2ea8fcf82ef8b17a" providerId="LiveId" clId="{1873FE14-2912-4B9B-A7DF-DA76754E5A10}" dt="2023-06-12T08:52:50.360" v="813" actId="20577"/>
          <ac:spMkLst>
            <pc:docMk/>
            <pc:sldMk cId="2905115135" sldId="1878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3:23.467" v="914" actId="313"/>
        <pc:sldMkLst>
          <pc:docMk/>
          <pc:sldMk cId="960039632" sldId="1879"/>
        </pc:sldMkLst>
        <pc:spChg chg="mod">
          <ac:chgData name="Vijayasimha BR" userId="2ea8fcf82ef8b17a" providerId="LiveId" clId="{1873FE14-2912-4B9B-A7DF-DA76754E5A10}" dt="2023-06-12T08:53:23.467" v="914" actId="313"/>
          <ac:spMkLst>
            <pc:docMk/>
            <pc:sldMk cId="960039632" sldId="1879"/>
            <ac:spMk id="2" creationId="{3F36812B-2065-4A2B-B59B-8957022687BC}"/>
          </ac:spMkLst>
        </pc:spChg>
      </pc:sldChg>
      <pc:sldChg chg="add">
        <pc:chgData name="Vijayasimha BR" userId="2ea8fcf82ef8b17a" providerId="LiveId" clId="{1873FE14-2912-4B9B-A7DF-DA76754E5A10}" dt="2023-06-12T08:53:26.557" v="915" actId="2890"/>
        <pc:sldMkLst>
          <pc:docMk/>
          <pc:sldMk cId="1417819599" sldId="1880"/>
        </pc:sldMkLst>
      </pc:sldChg>
      <pc:sldChg chg="addSp modSp add mod">
        <pc:chgData name="Vijayasimha BR" userId="2ea8fcf82ef8b17a" providerId="LiveId" clId="{1873FE14-2912-4B9B-A7DF-DA76754E5A10}" dt="2023-06-12T08:59:47.390" v="1815" actId="20577"/>
        <pc:sldMkLst>
          <pc:docMk/>
          <pc:sldMk cId="3938073609" sldId="1881"/>
        </pc:sldMkLst>
        <pc:spChg chg="mod">
          <ac:chgData name="Vijayasimha BR" userId="2ea8fcf82ef8b17a" providerId="LiveId" clId="{1873FE14-2912-4B9B-A7DF-DA76754E5A10}" dt="2023-06-12T08:59:13.678" v="1674" actId="1076"/>
          <ac:spMkLst>
            <pc:docMk/>
            <pc:sldMk cId="3938073609" sldId="1881"/>
            <ac:spMk id="2" creationId="{B723D126-04BF-DEE6-BDBC-25444CCA6A51}"/>
          </ac:spMkLst>
        </pc:spChg>
        <pc:spChg chg="add mod">
          <ac:chgData name="Vijayasimha BR" userId="2ea8fcf82ef8b17a" providerId="LiveId" clId="{1873FE14-2912-4B9B-A7DF-DA76754E5A10}" dt="2023-06-12T08:59:07.970" v="1671" actId="1076"/>
          <ac:spMkLst>
            <pc:docMk/>
            <pc:sldMk cId="3938073609" sldId="1881"/>
            <ac:spMk id="3" creationId="{A1C947B7-D070-AA4C-0528-0174E91D728F}"/>
          </ac:spMkLst>
        </pc:spChg>
        <pc:spChg chg="add mod">
          <ac:chgData name="Vijayasimha BR" userId="2ea8fcf82ef8b17a" providerId="LiveId" clId="{1873FE14-2912-4B9B-A7DF-DA76754E5A10}" dt="2023-06-12T08:59:47.390" v="1815" actId="20577"/>
          <ac:spMkLst>
            <pc:docMk/>
            <pc:sldMk cId="3938073609" sldId="1881"/>
            <ac:spMk id="4" creationId="{8DB4A87F-3C0A-67AE-6AC5-08EC9BDDCEBD}"/>
          </ac:spMkLst>
        </pc:spChg>
        <pc:spChg chg="mod">
          <ac:chgData name="Vijayasimha BR" userId="2ea8fcf82ef8b17a" providerId="LiveId" clId="{1873FE14-2912-4B9B-A7DF-DA76754E5A10}" dt="2023-06-12T08:59:15.912" v="1675" actId="1076"/>
          <ac:spMkLst>
            <pc:docMk/>
            <pc:sldMk cId="3938073609" sldId="1881"/>
            <ac:spMk id="6" creationId="{F168E5CF-FC82-40DA-8E6D-0BFF887BD80E}"/>
          </ac:spMkLst>
        </pc:spChg>
      </pc:sldChg>
      <pc:sldChg chg="modSp add mod">
        <pc:chgData name="Vijayasimha BR" userId="2ea8fcf82ef8b17a" providerId="LiveId" clId="{1873FE14-2912-4B9B-A7DF-DA76754E5A10}" dt="2023-06-12T08:57:31.240" v="1394" actId="20577"/>
        <pc:sldMkLst>
          <pc:docMk/>
          <pc:sldMk cId="3611478857" sldId="1882"/>
        </pc:sldMkLst>
        <pc:spChg chg="mod">
          <ac:chgData name="Vijayasimha BR" userId="2ea8fcf82ef8b17a" providerId="LiveId" clId="{1873FE14-2912-4B9B-A7DF-DA76754E5A10}" dt="2023-06-12T08:57:31.240" v="1394" actId="20577"/>
          <ac:spMkLst>
            <pc:docMk/>
            <pc:sldMk cId="3611478857" sldId="1882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8:01.060" v="1451" actId="21"/>
        <pc:sldMkLst>
          <pc:docMk/>
          <pc:sldMk cId="273533452" sldId="1883"/>
        </pc:sldMkLst>
        <pc:spChg chg="mod">
          <ac:chgData name="Vijayasimha BR" userId="2ea8fcf82ef8b17a" providerId="LiveId" clId="{1873FE14-2912-4B9B-A7DF-DA76754E5A10}" dt="2023-06-12T08:58:01.060" v="1451" actId="21"/>
          <ac:spMkLst>
            <pc:docMk/>
            <pc:sldMk cId="273533452" sldId="1883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8:42.190" v="1670" actId="20577"/>
        <pc:sldMkLst>
          <pc:docMk/>
          <pc:sldMk cId="4105731263" sldId="1884"/>
        </pc:sldMkLst>
        <pc:spChg chg="mod">
          <ac:chgData name="Vijayasimha BR" userId="2ea8fcf82ef8b17a" providerId="LiveId" clId="{1873FE14-2912-4B9B-A7DF-DA76754E5A10}" dt="2023-06-12T08:58:42.190" v="1670" actId="20577"/>
          <ac:spMkLst>
            <pc:docMk/>
            <pc:sldMk cId="4105731263" sldId="1884"/>
            <ac:spMk id="2" creationId="{3F36812B-2065-4A2B-B59B-8957022687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2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0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6/12/2023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ForStudents/discuss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ForStudents" TargetMode="External"/><Relationship Id="rId2" Type="http://schemas.openxmlformats.org/officeDocument/2006/relationships/hyperlink" Target="https://github.com/Jay-study-nildana/CSharpWorkShopforBucksCollegeGroup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WorkShopforBucksCollegeGro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3161984"/>
            <a:ext cx="7022592" cy="2258568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Programming Tutor: Jay (Vijayasimha BR)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723D126-04BF-DEE6-BDBC-25444CCA6A51}"/>
              </a:ext>
            </a:extLst>
          </p:cNvPr>
          <p:cNvSpPr txBox="1">
            <a:spLocks/>
          </p:cNvSpPr>
          <p:nvPr/>
        </p:nvSpPr>
        <p:spPr>
          <a:xfrm>
            <a:off x="2897958" y="912560"/>
            <a:ext cx="7022592" cy="22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 Sharp Workshop for Bucks College Group</a:t>
            </a: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class with functions in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 using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Remember to reuse as much code as you can from what you wrote before.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410573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615241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1416" y="1733829"/>
            <a:ext cx="7799387" cy="3899220"/>
          </a:xfrm>
        </p:spPr>
        <p:txBody>
          <a:bodyPr/>
          <a:lstStyle/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Ask any questions you have folks. Thanks.</a:t>
            </a: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Important Note: I have a “Discussion Forum” setup on GitHub. You (and anybody in the world, really) can ask questions about C Sharp on this open-source forum. </a:t>
            </a: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Discussion Forum Link: </a:t>
            </a:r>
            <a:r>
              <a:rPr lang="en-US" altLang="en-US" sz="2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https://github.com/Jay-study-nildana/CSharpForStudents/discussions</a:t>
            </a:r>
            <a:endParaRPr lang="en-US" altLang="en-US" sz="2800" dirty="0">
              <a:solidFill>
                <a:srgbClr val="00B0F0"/>
              </a:solidFill>
            </a:endParaRP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A477-06A5-446C-5921-E2D4851F613A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 Sharp Workshop for Bucks College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F811F-255D-A91F-FD44-D4EDA9D20914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>
            <a:normAutofit/>
          </a:bodyPr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>
                <a:hlinkClick r:id="rId2"/>
              </a:rPr>
              <a:t>https://github.com/Jay-study-nildana/CSharpWorkShopforBucksCollegeGroup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https://github.com/Jay-study-nildana/CSharpForStudents</a:t>
            </a:r>
            <a:endParaRPr lang="fr-FR" dirty="0"/>
          </a:p>
          <a:p>
            <a:pPr lvl="1"/>
            <a:r>
              <a:rPr lang="fr-FR" dirty="0" err="1"/>
              <a:t>Other</a:t>
            </a:r>
            <a:r>
              <a:rPr lang="fr-FR" dirty="0"/>
              <a:t> Notes Come </a:t>
            </a:r>
            <a:r>
              <a:rPr lang="fr-FR" dirty="0" err="1"/>
              <a:t>Here</a:t>
            </a:r>
            <a:r>
              <a:rPr lang="fr-FR" dirty="0"/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4AE3F-9283-1E1C-144E-269122D1B03E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72714-4D65-A7AA-26FE-DF15FC135B07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1480349"/>
            <a:ext cx="7022592" cy="1453149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Programming Tutor: Jay (Vijayasimha BR) (just google my name and you  will find me)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723D126-04BF-DEE6-BDBC-25444CCA6A51}"/>
              </a:ext>
            </a:extLst>
          </p:cNvPr>
          <p:cNvSpPr txBox="1">
            <a:spLocks/>
          </p:cNvSpPr>
          <p:nvPr/>
        </p:nvSpPr>
        <p:spPr>
          <a:xfrm>
            <a:off x="2897958" y="198924"/>
            <a:ext cx="7022592" cy="1281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Code and Essential Details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A1C947B7-D070-AA4C-0528-0174E91D728F}"/>
              </a:ext>
            </a:extLst>
          </p:cNvPr>
          <p:cNvSpPr txBox="1">
            <a:spLocks/>
          </p:cNvSpPr>
          <p:nvPr/>
        </p:nvSpPr>
        <p:spPr>
          <a:xfrm>
            <a:off x="2584704" y="4565214"/>
            <a:ext cx="7022592" cy="145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Code and PPTs: </a:t>
            </a:r>
            <a:r>
              <a:rPr lang="en-US" sz="2800" dirty="0">
                <a:hlinkClick r:id="rId3"/>
              </a:rPr>
              <a:t>github.com/Jay-study-nildana/</a:t>
            </a:r>
            <a:r>
              <a:rPr lang="en-US" sz="2800" dirty="0" err="1">
                <a:hlinkClick r:id="rId3"/>
              </a:rPr>
              <a:t>CSharpWorkShopforBucksCollegeGroup</a:t>
            </a:r>
            <a:endParaRPr lang="en-US" sz="2800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DB4A87F-3C0A-67AE-6AC5-08EC9BDDCEBD}"/>
              </a:ext>
            </a:extLst>
          </p:cNvPr>
          <p:cNvSpPr txBox="1">
            <a:spLocks/>
          </p:cNvSpPr>
          <p:nvPr/>
        </p:nvSpPr>
        <p:spPr>
          <a:xfrm>
            <a:off x="2659466" y="2849074"/>
            <a:ext cx="7022592" cy="145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After googling me, feel free to follow me on GitHub, LinkedIn, Twitter and other socials if you feel like.</a:t>
            </a:r>
          </a:p>
        </p:txBody>
      </p:sp>
    </p:spTree>
    <p:extLst>
      <p:ext uri="{BB962C8B-B14F-4D97-AF65-F5344CB8AC3E}">
        <p14:creationId xmlns:p14="http://schemas.microsoft.com/office/powerpoint/2010/main" val="3938073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C # as a choice of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The awesomeness of the .NET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Azure Cloud (and cloud in general)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GitHub and it’s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What is Full Stack Development?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invest your time in JavaScript (plus HTML, CSS and related technologies)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.NET Web API, Back End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Choosing a Front-End Framework (React JS, Recommended)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Learning Discipline and 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Continuous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424791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Where to go for help?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My own Discussion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Stack 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Microsoft 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Find and Follow experience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Coding Desk, Powerful Computers and Multi Monitor Setup—the practicalities of a developer lifestyle.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90511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Workshop Goal : SOLID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bother with SOLID Principles (since you can code without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960039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Workshop Goal : SOLID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bother with SOLID Principles (since you can code without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41781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Creating a Console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Create a bunch of variables – int, float and especially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Building Strings, with other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Building Strings, with other variable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function. Learn about definition, calling and return and of course,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without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61147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without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73533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19</TotalTime>
  <Words>654</Words>
  <Application>Microsoft Office PowerPoint</Application>
  <PresentationFormat>Widescreen</PresentationFormat>
  <Paragraphs>81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Segoe UI</vt:lpstr>
      <vt:lpstr>1_Office Theme</vt:lpstr>
      <vt:lpstr>Programming Tutor: Jay (Vijayasimha BR)</vt:lpstr>
      <vt:lpstr>Programming Tutor: Jay (Vijayasimha BR) (just google my name and you  will find me)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Questions &amp; answers</vt:lpstr>
      <vt:lpstr>Resources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Tutor: Jay (Vijayasimha BR)</dc:title>
  <dc:subject/>
  <dc:creator>Vijayasimha BR</dc:creator>
  <cp:keywords/>
  <dc:description/>
  <cp:lastModifiedBy>Vijayasimha BR</cp:lastModifiedBy>
  <cp:revision>1</cp:revision>
  <dcterms:created xsi:type="dcterms:W3CDTF">2023-06-08T06:40:03Z</dcterms:created>
  <dcterms:modified xsi:type="dcterms:W3CDTF">2023-06-12T09:00:28Z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