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42"/>
  </p:notesMasterIdLst>
  <p:handoutMasterIdLst>
    <p:handoutMasterId r:id="rId43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91" r:id="rId20"/>
    <p:sldId id="1893" r:id="rId21"/>
    <p:sldId id="1894" r:id="rId22"/>
    <p:sldId id="1895" r:id="rId23"/>
    <p:sldId id="1896" r:id="rId24"/>
    <p:sldId id="1892" r:id="rId25"/>
    <p:sldId id="1897" r:id="rId26"/>
    <p:sldId id="1898" r:id="rId27"/>
    <p:sldId id="1884" r:id="rId28"/>
    <p:sldId id="1899" r:id="rId29"/>
    <p:sldId id="1900" r:id="rId30"/>
    <p:sldId id="1901" r:id="rId31"/>
    <p:sldId id="1902" r:id="rId32"/>
    <p:sldId id="1903" r:id="rId33"/>
    <p:sldId id="1904" r:id="rId34"/>
    <p:sldId id="1905" r:id="rId35"/>
    <p:sldId id="1906" r:id="rId36"/>
    <p:sldId id="1907" r:id="rId37"/>
    <p:sldId id="1908" r:id="rId38"/>
    <p:sldId id="1909" r:id="rId39"/>
    <p:sldId id="1875" r:id="rId40"/>
    <p:sldId id="1876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91"/>
            <p14:sldId id="1893"/>
            <p14:sldId id="1894"/>
            <p14:sldId id="1895"/>
            <p14:sldId id="1896"/>
            <p14:sldId id="1892"/>
            <p14:sldId id="1897"/>
            <p14:sldId id="1898"/>
            <p14:sldId id="1884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09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Type One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That does not accept any parameters/arguments/variables</a:t>
            </a:r>
          </a:p>
        </p:txBody>
      </p:sp>
    </p:spTree>
    <p:extLst>
      <p:ext uri="{BB962C8B-B14F-4D97-AF65-F5344CB8AC3E}">
        <p14:creationId xmlns:p14="http://schemas.microsoft.com/office/powerpoint/2010/main" val="30641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Type Two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41922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Three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9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Four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Not accepting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9140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0245306" cy="3633158"/>
          </a:xfrm>
        </p:spPr>
        <p:txBody>
          <a:bodyPr>
            <a:normAutofit/>
          </a:bodyPr>
          <a:lstStyle/>
          <a:p>
            <a:r>
              <a:rPr lang="en-US" sz="7200" dirty="0"/>
              <a:t>Random </a:t>
            </a:r>
            <a:r>
              <a:rPr lang="en-US" sz="7200" dirty="0" err="1"/>
              <a:t>random</a:t>
            </a:r>
            <a:r>
              <a:rPr lang="en-US" sz="7200" dirty="0"/>
              <a:t> = new Random();</a:t>
            </a:r>
          </a:p>
        </p:txBody>
      </p:sp>
    </p:spTree>
    <p:extLst>
      <p:ext uri="{BB962C8B-B14F-4D97-AF65-F5344CB8AC3E}">
        <p14:creationId xmlns:p14="http://schemas.microsoft.com/office/powerpoint/2010/main" val="20524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23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743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290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X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: Object Oriented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Types (Variable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Setters and Getters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aka Variables aka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5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Title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Language 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Director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Actors and Actresses (Collection/Arrays/Lists)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Year of Release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139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2008" y="1526875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public class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    public string </a:t>
            </a:r>
            <a:r>
              <a:rPr lang="en-US" altLang="en-US" sz="2400" dirty="0" err="1"/>
              <a:t>MovieTitle</a:t>
            </a:r>
            <a:r>
              <a:rPr lang="en-US" altLang="en-US" sz="2400" dirty="0"/>
              <a:t> { get; set;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3143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Movie </a:t>
            </a:r>
            <a:r>
              <a:rPr lang="en-US" altLang="en-US" sz="4400" dirty="0" err="1"/>
              <a:t>firstmovie</a:t>
            </a:r>
            <a:r>
              <a:rPr lang="en-US" altLang="en-US" sz="4400" dirty="0"/>
              <a:t> = new Movie();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349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Classes – Continued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701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Student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5347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en-US" sz="4400" dirty="0"/>
              <a:t>Next Week : Final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if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general advice about where to go with C Sharp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Thoughts about Microsoft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Thoughts about Imagine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Any other questions and stuff.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Wrapping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5541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400" dirty="0"/>
              <a:t>general advice about where to go with C Sharp in the 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54491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400" dirty="0"/>
              <a:t>SOLID PRINCIPLES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96654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400" dirty="0"/>
              <a:t>WEB API with ENTITY FRAMEWORK WITH AZURE SQL CLOUD DATABASE with Auth0 Authentication </a:t>
            </a:r>
          </a:p>
          <a:p>
            <a:endParaRPr lang="en-US" altLang="en-US" sz="4400" dirty="0"/>
          </a:p>
          <a:p>
            <a:r>
              <a:rPr lang="en-US" altLang="en-US" sz="4400" dirty="0"/>
              <a:t>GitHub Actions</a:t>
            </a:r>
          </a:p>
          <a:p>
            <a:r>
              <a:rPr lang="en-US" altLang="en-US" sz="4400" dirty="0" err="1"/>
              <a:t>Continuos</a:t>
            </a:r>
            <a:r>
              <a:rPr lang="en-US" altLang="en-US" sz="4400" dirty="0"/>
              <a:t>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91380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400" dirty="0"/>
              <a:t>WEB API with ENTITY FRAMEWORK WITH AZURE SQL CLOUD DATABASE with Auth0 Authentication </a:t>
            </a:r>
          </a:p>
          <a:p>
            <a:endParaRPr lang="en-US" altLang="en-US" sz="4400" dirty="0"/>
          </a:p>
          <a:p>
            <a:r>
              <a:rPr lang="en-US" altLang="en-US" sz="4400" dirty="0"/>
              <a:t>GitHub Actions</a:t>
            </a:r>
          </a:p>
          <a:p>
            <a:r>
              <a:rPr lang="en-US" altLang="en-US" sz="4400" dirty="0" err="1"/>
              <a:t>Continuos</a:t>
            </a:r>
            <a:r>
              <a:rPr lang="en-US" altLang="en-US" sz="4400" dirty="0"/>
              <a:t>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5257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Discord : </a:t>
            </a:r>
            <a:r>
              <a:rPr lang="en-US" altLang="en-US" sz="2800" dirty="0" err="1">
                <a:solidFill>
                  <a:schemeClr val="accent4">
                    <a:lumMod val="50000"/>
                  </a:schemeClr>
                </a:solidFill>
              </a:rPr>
              <a:t>jay_hismanyhobbies</a:t>
            </a:r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525</TotalTime>
  <Words>1354</Words>
  <Application>Microsoft Office PowerPoint</Application>
  <PresentationFormat>Widescreen</PresentationFormat>
  <Paragraphs>224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2 : Introduction to C # and.NET</vt:lpstr>
      <vt:lpstr>Functions</vt:lpstr>
      <vt:lpstr>Operators </vt:lpstr>
      <vt:lpstr>Operators </vt:lpstr>
      <vt:lpstr>Functions </vt:lpstr>
      <vt:lpstr>Day 3 : Functions Continue</vt:lpstr>
      <vt:lpstr>Day 3 : Functions Continue</vt:lpstr>
      <vt:lpstr>Day 3 : Functions Continue</vt:lpstr>
      <vt:lpstr>Day 3 : Functions Continue</vt:lpstr>
      <vt:lpstr>PowerPoint Presentation</vt:lpstr>
      <vt:lpstr>Functions </vt:lpstr>
      <vt:lpstr>Functions </vt:lpstr>
      <vt:lpstr>Functions </vt:lpstr>
      <vt:lpstr>Day X : Introduction to C # and.NET</vt:lpstr>
      <vt:lpstr>Day 4 : Object Oriented Programming</vt:lpstr>
      <vt:lpstr>Movie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9</cp:revision>
  <dcterms:created xsi:type="dcterms:W3CDTF">2023-06-08T06:40:03Z</dcterms:created>
  <dcterms:modified xsi:type="dcterms:W3CDTF">2023-07-04T10:58:10Z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