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9"/>
  </p:notesMasterIdLst>
  <p:handoutMasterIdLst>
    <p:handoutMasterId r:id="rId10"/>
  </p:handoutMasterIdLst>
  <p:sldIdLst>
    <p:sldId id="1866" r:id="rId5"/>
    <p:sldId id="1867" r:id="rId6"/>
    <p:sldId id="1875" r:id="rId7"/>
    <p:sldId id="1876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6/8/2023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 : Getting Ready for the 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Setup GitHub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Setup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Run a simple command line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Get to know your programming tutor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Any other stuff that you guys want to check in with 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8</TotalTime>
  <Words>197</Words>
  <Application>Microsoft Office PowerPoint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Segoe UI</vt:lpstr>
      <vt:lpstr>1_Office Theme</vt:lpstr>
      <vt:lpstr>Programming Tutor: Jay (Vijayasimha BR)</vt:lpstr>
      <vt:lpstr>Day 0 : Getting Ready for the Workshop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1</cp:revision>
  <dcterms:created xsi:type="dcterms:W3CDTF">2023-06-08T06:40:03Z</dcterms:created>
  <dcterms:modified xsi:type="dcterms:W3CDTF">2023-06-08T06:49:02Z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