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31"/>
  </p:notesMasterIdLst>
  <p:handoutMasterIdLst>
    <p:handoutMasterId r:id="rId32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91" r:id="rId20"/>
    <p:sldId id="1893" r:id="rId21"/>
    <p:sldId id="1894" r:id="rId22"/>
    <p:sldId id="1895" r:id="rId23"/>
    <p:sldId id="1896" r:id="rId24"/>
    <p:sldId id="1892" r:id="rId25"/>
    <p:sldId id="1897" r:id="rId26"/>
    <p:sldId id="1898" r:id="rId27"/>
    <p:sldId id="1884" r:id="rId28"/>
    <p:sldId id="1875" r:id="rId29"/>
    <p:sldId id="1876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91"/>
            <p14:sldId id="1893"/>
            <p14:sldId id="1894"/>
            <p14:sldId id="1895"/>
            <p14:sldId id="1896"/>
            <p14:sldId id="1892"/>
            <p14:sldId id="1897"/>
            <p14:sldId id="1898"/>
            <p14:sldId id="188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6/20/2023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Type One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That does not accept any parameters/arguments/variables</a:t>
            </a:r>
          </a:p>
        </p:txBody>
      </p:sp>
    </p:spTree>
    <p:extLst>
      <p:ext uri="{BB962C8B-B14F-4D97-AF65-F5344CB8AC3E}">
        <p14:creationId xmlns:p14="http://schemas.microsoft.com/office/powerpoint/2010/main" val="306416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Type Two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419225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Three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98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Four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Not accepting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91401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0245306" cy="3633158"/>
          </a:xfrm>
        </p:spPr>
        <p:txBody>
          <a:bodyPr>
            <a:normAutofit/>
          </a:bodyPr>
          <a:lstStyle/>
          <a:p>
            <a:r>
              <a:rPr lang="en-US" sz="7200" dirty="0"/>
              <a:t>Random </a:t>
            </a:r>
            <a:r>
              <a:rPr lang="en-US" sz="7200" dirty="0" err="1"/>
              <a:t>random</a:t>
            </a:r>
            <a:r>
              <a:rPr lang="en-US" sz="7200" dirty="0"/>
              <a:t> = new Random();</a:t>
            </a:r>
          </a:p>
        </p:txBody>
      </p:sp>
    </p:spTree>
    <p:extLst>
      <p:ext uri="{BB962C8B-B14F-4D97-AF65-F5344CB8AC3E}">
        <p14:creationId xmlns:p14="http://schemas.microsoft.com/office/powerpoint/2010/main" val="205241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2387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7431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29035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X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262</TotalTime>
  <Words>1018</Words>
  <Application>Microsoft Office PowerPoint</Application>
  <PresentationFormat>Widescreen</PresentationFormat>
  <Paragraphs>161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2 : Introduction to C # and.NET</vt:lpstr>
      <vt:lpstr>Functions</vt:lpstr>
      <vt:lpstr>Operators </vt:lpstr>
      <vt:lpstr>Operators </vt:lpstr>
      <vt:lpstr>Functions </vt:lpstr>
      <vt:lpstr>Day 3 : Functions Continue</vt:lpstr>
      <vt:lpstr>Day 3 : Functions Continue</vt:lpstr>
      <vt:lpstr>Day 3 : Functions Continue</vt:lpstr>
      <vt:lpstr>Day 3 : Functions Continue</vt:lpstr>
      <vt:lpstr>PowerPoint Presentation</vt:lpstr>
      <vt:lpstr>Functions </vt:lpstr>
      <vt:lpstr>Functions </vt:lpstr>
      <vt:lpstr>Functions </vt:lpstr>
      <vt:lpstr>Day X : Introduction to C # and.NET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4</cp:revision>
  <dcterms:created xsi:type="dcterms:W3CDTF">2023-06-08T06:40:03Z</dcterms:created>
  <dcterms:modified xsi:type="dcterms:W3CDTF">2023-06-20T11:06:00Z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