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58A22-E419-E479-C020-15FAA7E42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61391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58A22-E419-E479-C020-15FAA7E4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4224862"/>
            <a:ext cx="9070848" cy="457201"/>
          </a:xfrm>
        </p:spPr>
        <p:txBody>
          <a:bodyPr>
            <a:noAutofit/>
          </a:bodyPr>
          <a:lstStyle/>
          <a:p>
            <a:r>
              <a:rPr lang="en-US" sz="4000" dirty="0"/>
              <a:t>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0275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and why databases?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272041-B9F5-B65A-9AF2-9E309B427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Flat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685DE7-607B-3E35-2405-684B86AC2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instance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153D46-0FD5-CC95-E345-A66CBF7D0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instance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89D1E4-F822-37A7-D365-1D4C4A544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3BBA54-F1C4-3395-A10F-8385C049F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Queries – console – </a:t>
            </a:r>
            <a:r>
              <a:rPr lang="en-US" dirty="0" err="1"/>
              <a:t>mongosh</a:t>
            </a:r>
            <a:r>
              <a:rPr lang="en-US" dirty="0"/>
              <a:t>(ELL)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B4530A-4597-F13B-B214-56EEA92EF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Queries – </a:t>
            </a:r>
            <a:r>
              <a:rPr lang="en-US" dirty="0" err="1"/>
              <a:t>gui</a:t>
            </a:r>
            <a:r>
              <a:rPr lang="en-US" dirty="0"/>
              <a:t> - compass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29BD83-391A-FA2E-CEC7-A08222EBC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32B-8927-524E-F8A0-C7171E7B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FFA577-8B3D-CCD2-BA21-BA7263687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38</TotalTime>
  <Words>45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Mongo DB For Beginners</vt:lpstr>
      <vt:lpstr>What and why databases?</vt:lpstr>
      <vt:lpstr>Flat databases</vt:lpstr>
      <vt:lpstr>local instance</vt:lpstr>
      <vt:lpstr>cloud instance</vt:lpstr>
      <vt:lpstr>Sample db</vt:lpstr>
      <vt:lpstr>Queries – console – mongosh(ELL)</vt:lpstr>
      <vt:lpstr>Queries – gui - compass</vt:lpstr>
      <vt:lpstr>What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Vijayasimha BR</dc:creator>
  <cp:lastModifiedBy>Vijayasimha BR</cp:lastModifiedBy>
  <cp:revision>6</cp:revision>
  <dcterms:created xsi:type="dcterms:W3CDTF">2024-01-02T06:24:41Z</dcterms:created>
  <dcterms:modified xsi:type="dcterms:W3CDTF">2024-01-02T07:26:58Z</dcterms:modified>
</cp:coreProperties>
</file>