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hvyJzl1UvRoiySjGJ/UkS0aqCW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customschemas.google.com/relationships/presentationmetadata" Target="meta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e4eba8179f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e4eba8179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3" name="Google Shape;13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4242851"/>
            <a:ext cx="8968084" cy="2759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4" name="Google Shape;1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11716" y="4243845"/>
            <a:ext cx="3077108" cy="27694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9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9"/>
          <p:cNvSpPr txBox="1"/>
          <p:nvPr>
            <p:ph type="ctrTitle"/>
          </p:nvPr>
        </p:nvSpPr>
        <p:spPr>
          <a:xfrm>
            <a:off x="680322" y="2733709"/>
            <a:ext cx="8144134" cy="13730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9"/>
          <p:cNvSpPr txBox="1"/>
          <p:nvPr>
            <p:ph idx="1" type="subTitle"/>
          </p:nvPr>
        </p:nvSpPr>
        <p:spPr>
          <a:xfrm>
            <a:off x="680322" y="4394039"/>
            <a:ext cx="8144134" cy="1117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9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2" type="sldNum"/>
          </p:nvPr>
        </p:nvSpPr>
        <p:spPr>
          <a:xfrm>
            <a:off x="9255346" y="2750337"/>
            <a:ext cx="1171888" cy="13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04" name="Google Shape;104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05" name="Google Shape;10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8"/>
          <p:cNvSpPr txBox="1"/>
          <p:nvPr>
            <p:ph type="title"/>
          </p:nvPr>
        </p:nvSpPr>
        <p:spPr>
          <a:xfrm>
            <a:off x="680322" y="4711616"/>
            <a:ext cx="9613859" cy="4530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8"/>
          <p:cNvSpPr/>
          <p:nvPr>
            <p:ph idx="2" type="pic"/>
          </p:nvPr>
        </p:nvSpPr>
        <p:spPr>
          <a:xfrm>
            <a:off x="680322" y="609597"/>
            <a:ext cx="9613859" cy="3589575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784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0" name="Google Shape;110;p18"/>
          <p:cNvSpPr txBox="1"/>
          <p:nvPr>
            <p:ph idx="1" type="body"/>
          </p:nvPr>
        </p:nvSpPr>
        <p:spPr>
          <a:xfrm>
            <a:off x="680319" y="5169583"/>
            <a:ext cx="9613862" cy="6229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11" name="Google Shape;111;p18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8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8"/>
          <p:cNvSpPr txBox="1"/>
          <p:nvPr>
            <p:ph idx="12" type="sldNum"/>
          </p:nvPr>
        </p:nvSpPr>
        <p:spPr>
          <a:xfrm>
            <a:off x="10729455" y="4711309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15" name="Google Shape;115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16" name="Google Shape;11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 txBox="1"/>
          <p:nvPr>
            <p:ph type="title"/>
          </p:nvPr>
        </p:nvSpPr>
        <p:spPr>
          <a:xfrm>
            <a:off x="680322" y="609597"/>
            <a:ext cx="9613858" cy="3592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21" name="Google Shape;121;p19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9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9"/>
          <p:cNvSpPr txBox="1"/>
          <p:nvPr>
            <p:ph idx="12" type="sldNum"/>
          </p:nvPr>
        </p:nvSpPr>
        <p:spPr>
          <a:xfrm>
            <a:off x="10729455" y="471161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25" name="Google Shape;125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26" name="Google Shape;12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0"/>
          <p:cNvSpPr txBox="1"/>
          <p:nvPr>
            <p:ph type="title"/>
          </p:nvPr>
        </p:nvSpPr>
        <p:spPr>
          <a:xfrm>
            <a:off x="1127856" y="609598"/>
            <a:ext cx="8718877" cy="3036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1402288" y="3653379"/>
            <a:ext cx="815657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1" name="Google Shape;131;p20"/>
          <p:cNvSpPr txBox="1"/>
          <p:nvPr>
            <p:ph idx="2" type="body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2" name="Google Shape;132;p20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0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0"/>
          <p:cNvSpPr txBox="1"/>
          <p:nvPr>
            <p:ph idx="12" type="sldNum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p20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b="0" i="0" lang="en-US" sz="7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“</a:t>
            </a:r>
            <a:endParaRPr/>
          </a:p>
        </p:txBody>
      </p:sp>
      <p:sp>
        <p:nvSpPr>
          <p:cNvPr id="136" name="Google Shape;136;p20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b="0" i="0" lang="en-US" sz="7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38" name="Google Shape;138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39" name="Google Shape;13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1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1"/>
          <p:cNvSpPr txBox="1"/>
          <p:nvPr>
            <p:ph type="title"/>
          </p:nvPr>
        </p:nvSpPr>
        <p:spPr>
          <a:xfrm>
            <a:off x="680319" y="4711615"/>
            <a:ext cx="9613862" cy="5885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680320" y="5300149"/>
            <a:ext cx="9613862" cy="502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4" name="Google Shape;144;p21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1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1"/>
          <p:cNvSpPr txBox="1"/>
          <p:nvPr>
            <p:ph idx="12" type="sldNum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48" name="Google Shape;148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49" name="Google Shape;14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2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2"/>
          <p:cNvSpPr txBox="1"/>
          <p:nvPr>
            <p:ph type="title"/>
          </p:nvPr>
        </p:nvSpPr>
        <p:spPr>
          <a:xfrm>
            <a:off x="669222" y="753228"/>
            <a:ext cx="9624960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2"/>
          <p:cNvSpPr txBox="1"/>
          <p:nvPr>
            <p:ph idx="1" type="body"/>
          </p:nvPr>
        </p:nvSpPr>
        <p:spPr>
          <a:xfrm>
            <a:off x="660946" y="2336873"/>
            <a:ext cx="307003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4" name="Google Shape;154;p22"/>
          <p:cNvSpPr txBox="1"/>
          <p:nvPr>
            <p:ph idx="2" type="body"/>
          </p:nvPr>
        </p:nvSpPr>
        <p:spPr>
          <a:xfrm>
            <a:off x="680322" y="3022673"/>
            <a:ext cx="3049702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5" name="Google Shape;155;p22"/>
          <p:cNvSpPr txBox="1"/>
          <p:nvPr>
            <p:ph idx="3" type="body"/>
          </p:nvPr>
        </p:nvSpPr>
        <p:spPr>
          <a:xfrm>
            <a:off x="3956025" y="233687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6" name="Google Shape;156;p22"/>
          <p:cNvSpPr txBox="1"/>
          <p:nvPr>
            <p:ph idx="4" type="body"/>
          </p:nvPr>
        </p:nvSpPr>
        <p:spPr>
          <a:xfrm>
            <a:off x="3945470" y="3022673"/>
            <a:ext cx="3063240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7" name="Google Shape;157;p22"/>
          <p:cNvSpPr txBox="1"/>
          <p:nvPr>
            <p:ph idx="5" type="body"/>
          </p:nvPr>
        </p:nvSpPr>
        <p:spPr>
          <a:xfrm>
            <a:off x="7224156" y="2336873"/>
            <a:ext cx="30700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8" name="Google Shape;158;p22"/>
          <p:cNvSpPr txBox="1"/>
          <p:nvPr>
            <p:ph idx="6" type="body"/>
          </p:nvPr>
        </p:nvSpPr>
        <p:spPr>
          <a:xfrm>
            <a:off x="7224156" y="3022673"/>
            <a:ext cx="3070025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9" name="Google Shape;159;p22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2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2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63" name="Google Shape;163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64" name="Google Shape;16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3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3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3"/>
          <p:cNvSpPr txBox="1"/>
          <p:nvPr>
            <p:ph type="title"/>
          </p:nvPr>
        </p:nvSpPr>
        <p:spPr>
          <a:xfrm>
            <a:off x="680322" y="753228"/>
            <a:ext cx="9613860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3"/>
          <p:cNvSpPr txBox="1"/>
          <p:nvPr>
            <p:ph idx="1" type="body"/>
          </p:nvPr>
        </p:nvSpPr>
        <p:spPr>
          <a:xfrm>
            <a:off x="680318" y="4297503"/>
            <a:ext cx="304970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9" name="Google Shape;169;p23"/>
          <p:cNvSpPr/>
          <p:nvPr>
            <p:ph idx="2" type="pic"/>
          </p:nvPr>
        </p:nvSpPr>
        <p:spPr>
          <a:xfrm>
            <a:off x="680318" y="2336873"/>
            <a:ext cx="3049705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0" name="Google Shape;170;p23"/>
          <p:cNvSpPr txBox="1"/>
          <p:nvPr>
            <p:ph idx="3" type="body"/>
          </p:nvPr>
        </p:nvSpPr>
        <p:spPr>
          <a:xfrm>
            <a:off x="680318" y="4873765"/>
            <a:ext cx="3049705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71" name="Google Shape;171;p23"/>
          <p:cNvSpPr txBox="1"/>
          <p:nvPr>
            <p:ph idx="4" type="body"/>
          </p:nvPr>
        </p:nvSpPr>
        <p:spPr>
          <a:xfrm>
            <a:off x="3945471" y="429750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2" name="Google Shape;172;p23"/>
          <p:cNvSpPr/>
          <p:nvPr>
            <p:ph idx="5" type="pic"/>
          </p:nvPr>
        </p:nvSpPr>
        <p:spPr>
          <a:xfrm>
            <a:off x="3945470" y="2336873"/>
            <a:ext cx="3063240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3" name="Google Shape;173;p23"/>
          <p:cNvSpPr txBox="1"/>
          <p:nvPr>
            <p:ph idx="6" type="body"/>
          </p:nvPr>
        </p:nvSpPr>
        <p:spPr>
          <a:xfrm>
            <a:off x="3944117" y="4873764"/>
            <a:ext cx="3067297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74" name="Google Shape;174;p23"/>
          <p:cNvSpPr txBox="1"/>
          <p:nvPr>
            <p:ph idx="7" type="body"/>
          </p:nvPr>
        </p:nvSpPr>
        <p:spPr>
          <a:xfrm>
            <a:off x="7230678" y="4297503"/>
            <a:ext cx="306350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5" name="Google Shape;175;p23"/>
          <p:cNvSpPr/>
          <p:nvPr>
            <p:ph idx="8" type="pic"/>
          </p:nvPr>
        </p:nvSpPr>
        <p:spPr>
          <a:xfrm>
            <a:off x="7230677" y="2336873"/>
            <a:ext cx="3063505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6" name="Google Shape;176;p23"/>
          <p:cNvSpPr txBox="1"/>
          <p:nvPr>
            <p:ph idx="9" type="body"/>
          </p:nvPr>
        </p:nvSpPr>
        <p:spPr>
          <a:xfrm>
            <a:off x="7230553" y="4873762"/>
            <a:ext cx="3067563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77" name="Google Shape;177;p23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3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3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81" name="Google Shape;181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82" name="Google Shape;18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4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4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4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24"/>
          <p:cNvSpPr txBox="1"/>
          <p:nvPr>
            <p:ph idx="1" type="body"/>
          </p:nvPr>
        </p:nvSpPr>
        <p:spPr>
          <a:xfrm rot="5400000">
            <a:off x="3687593" y="-670399"/>
            <a:ext cx="3599316" cy="96138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7" name="Google Shape;187;p24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24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4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5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5"/>
          <p:cNvSpPr txBox="1"/>
          <p:nvPr>
            <p:ph type="title"/>
          </p:nvPr>
        </p:nvSpPr>
        <p:spPr>
          <a:xfrm rot="5400000">
            <a:off x="8489252" y="2249576"/>
            <a:ext cx="4353760" cy="1073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5"/>
          <p:cNvSpPr txBox="1"/>
          <p:nvPr>
            <p:ph idx="1" type="body"/>
          </p:nvPr>
        </p:nvSpPr>
        <p:spPr>
          <a:xfrm rot="5400000">
            <a:off x="2452029" y="-1162110"/>
            <a:ext cx="5326589" cy="88700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5" name="Google Shape;195;p25"/>
          <p:cNvSpPr txBox="1"/>
          <p:nvPr>
            <p:ph idx="10" type="dt"/>
          </p:nvPr>
        </p:nvSpPr>
        <p:spPr>
          <a:xfrm>
            <a:off x="6807126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25"/>
          <p:cNvSpPr txBox="1"/>
          <p:nvPr>
            <p:ph idx="11" type="ftr"/>
          </p:nvPr>
        </p:nvSpPr>
        <p:spPr>
          <a:xfrm>
            <a:off x="680321" y="5936188"/>
            <a:ext cx="61268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25"/>
          <p:cNvSpPr txBox="1"/>
          <p:nvPr>
            <p:ph idx="12" type="sldNum"/>
          </p:nvPr>
        </p:nvSpPr>
        <p:spPr>
          <a:xfrm>
            <a:off x="10097550" y="5398633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23" name="Google Shape;23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24" name="Google Shape;2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10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10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" type="body"/>
          </p:nvPr>
        </p:nvSpPr>
        <p:spPr>
          <a:xfrm>
            <a:off x="680320" y="2336873"/>
            <a:ext cx="4698358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2" type="body"/>
          </p:nvPr>
        </p:nvSpPr>
        <p:spPr>
          <a:xfrm>
            <a:off x="5594123" y="2336873"/>
            <a:ext cx="4700058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10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34" name="Google Shape;34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35" name="Google Shape;3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11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11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44" name="Google Shape;44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4086907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45" name="Google Shape;4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4" y="4087901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2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12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12"/>
          <p:cNvSpPr txBox="1"/>
          <p:nvPr>
            <p:ph type="title"/>
          </p:nvPr>
        </p:nvSpPr>
        <p:spPr>
          <a:xfrm>
            <a:off x="680322" y="2869895"/>
            <a:ext cx="9613860" cy="1090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" type="body"/>
          </p:nvPr>
        </p:nvSpPr>
        <p:spPr>
          <a:xfrm>
            <a:off x="680322" y="4232171"/>
            <a:ext cx="9613860" cy="17040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Google Shape;50;p12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10729455" y="286989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54" name="Google Shape;5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 txBox="1"/>
          <p:nvPr>
            <p:ph type="title"/>
          </p:nvPr>
        </p:nvSpPr>
        <p:spPr>
          <a:xfrm>
            <a:off x="680319" y="753229"/>
            <a:ext cx="9613863" cy="1080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" type="body"/>
          </p:nvPr>
        </p:nvSpPr>
        <p:spPr>
          <a:xfrm>
            <a:off x="906350" y="2336873"/>
            <a:ext cx="4472327" cy="6931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13"/>
          <p:cNvSpPr txBox="1"/>
          <p:nvPr>
            <p:ph idx="2" type="body"/>
          </p:nvPr>
        </p:nvSpPr>
        <p:spPr>
          <a:xfrm>
            <a:off x="680322" y="3030008"/>
            <a:ext cx="4698355" cy="2906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3" type="body"/>
          </p:nvPr>
        </p:nvSpPr>
        <p:spPr>
          <a:xfrm>
            <a:off x="5820154" y="2336873"/>
            <a:ext cx="4474028" cy="6920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2" name="Google Shape;62;p13"/>
          <p:cNvSpPr txBox="1"/>
          <p:nvPr>
            <p:ph idx="4" type="body"/>
          </p:nvPr>
        </p:nvSpPr>
        <p:spPr>
          <a:xfrm>
            <a:off x="5594123" y="3030008"/>
            <a:ext cx="4700059" cy="2906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67" name="Google Shape;6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68" name="Google Shape;6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Short.png" id="76" name="Google Shape;76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5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82" name="Google Shape;82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83" name="Google Shape;8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 txBox="1"/>
          <p:nvPr>
            <p:ph type="title"/>
          </p:nvPr>
        </p:nvSpPr>
        <p:spPr>
          <a:xfrm>
            <a:off x="680321" y="753227"/>
            <a:ext cx="9613859" cy="1080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4685846" y="2336873"/>
            <a:ext cx="5608336" cy="3599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6"/>
          <p:cNvSpPr txBox="1"/>
          <p:nvPr>
            <p:ph idx="2" type="body"/>
          </p:nvPr>
        </p:nvSpPr>
        <p:spPr>
          <a:xfrm>
            <a:off x="680322" y="2336872"/>
            <a:ext cx="3790078" cy="35993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9" name="Google Shape;89;p16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6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6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93" name="Google Shape;93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94" name="Google Shape;9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 txBox="1"/>
          <p:nvPr>
            <p:ph type="title"/>
          </p:nvPr>
        </p:nvSpPr>
        <p:spPr>
          <a:xfrm>
            <a:off x="680323" y="753228"/>
            <a:ext cx="9613857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7"/>
          <p:cNvSpPr/>
          <p:nvPr>
            <p:ph idx="2" type="pic"/>
          </p:nvPr>
        </p:nvSpPr>
        <p:spPr>
          <a:xfrm>
            <a:off x="4868333" y="2336874"/>
            <a:ext cx="5425849" cy="3599312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784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680323" y="2336873"/>
            <a:ext cx="3876256" cy="3599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00" name="Google Shape;100;p17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7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7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2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ashOverlay-FullResolve.png" id="6" name="Google Shape;6;p8"/>
          <p:cNvPicPr preferRelativeResize="0"/>
          <p:nvPr/>
        </p:nvPicPr>
        <p:blipFill rotWithShape="1">
          <a:blip r:embed="rId1">
            <a:alphaModFix amt="1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8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8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" name="Google Shape;11;p8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"/>
          <p:cNvSpPr txBox="1"/>
          <p:nvPr>
            <p:ph type="ctrTitle"/>
          </p:nvPr>
        </p:nvSpPr>
        <p:spPr>
          <a:xfrm>
            <a:off x="680322" y="2733709"/>
            <a:ext cx="8144134" cy="13730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800"/>
              <a:buFont typeface="Impact"/>
              <a:buNone/>
            </a:pPr>
            <a:r>
              <a:rPr b="1" i="1" lang="en-US" sz="4800">
                <a:solidFill>
                  <a:srgbClr val="FF0000"/>
                </a:solidFill>
                <a:latin typeface="Impact"/>
                <a:ea typeface="Impact"/>
                <a:cs typeface="Impact"/>
                <a:sym typeface="Impact"/>
              </a:rPr>
              <a:t>!thiscord</a:t>
            </a:r>
            <a:r>
              <a:rPr b="1" i="1" lang="en-US" sz="4800">
                <a:latin typeface="Impact"/>
                <a:ea typeface="Impact"/>
                <a:cs typeface="Impact"/>
                <a:sym typeface="Impact"/>
              </a:rPr>
              <a:t> MESSAGING SERVICE</a:t>
            </a:r>
            <a:endParaRPr/>
          </a:p>
        </p:txBody>
      </p:sp>
      <p:sp>
        <p:nvSpPr>
          <p:cNvPr id="203" name="Google Shape;203;p1"/>
          <p:cNvSpPr txBox="1"/>
          <p:nvPr>
            <p:ph idx="1" type="subTitle"/>
          </p:nvPr>
        </p:nvSpPr>
        <p:spPr>
          <a:xfrm>
            <a:off x="680322" y="4394039"/>
            <a:ext cx="8144134" cy="1117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Group 2 Project by Manjesh Prasad, Evan Hu, Manisha Yonjan, Kyle Lintao, and Mitchee Costelo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mpact"/>
              <a:buNone/>
            </a:pPr>
            <a:r>
              <a:rPr b="1" i="1" lang="en-US" sz="4400">
                <a:latin typeface="Impact"/>
                <a:ea typeface="Impact"/>
                <a:cs typeface="Impact"/>
                <a:sym typeface="Impact"/>
              </a:rPr>
              <a:t>WHAT IS </a:t>
            </a:r>
            <a:r>
              <a:rPr b="1" i="1" lang="en-US" sz="4400">
                <a:solidFill>
                  <a:srgbClr val="FF0000"/>
                </a:solidFill>
                <a:latin typeface="Impact"/>
                <a:ea typeface="Impact"/>
                <a:cs typeface="Impact"/>
                <a:sym typeface="Impact"/>
              </a:rPr>
              <a:t>!thiscord</a:t>
            </a:r>
            <a:r>
              <a:rPr b="1" i="1" lang="en-US" sz="4400">
                <a:latin typeface="Impact"/>
                <a:ea typeface="Impact"/>
                <a:cs typeface="Impact"/>
                <a:sym typeface="Impact"/>
              </a:rPr>
              <a:t>?</a:t>
            </a:r>
            <a:endParaRPr/>
          </a:p>
        </p:txBody>
      </p:sp>
      <p:sp>
        <p:nvSpPr>
          <p:cNvPr id="209" name="Google Shape;209;p2"/>
          <p:cNvSpPr txBox="1"/>
          <p:nvPr>
            <p:ph idx="1" type="body"/>
          </p:nvPr>
        </p:nvSpPr>
        <p:spPr>
          <a:xfrm>
            <a:off x="680320" y="2336873"/>
            <a:ext cx="4698358" cy="35993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Multi Client Chat Application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Aimed for Businesses</a:t>
            </a:r>
            <a:endParaRPr/>
          </a:p>
        </p:txBody>
      </p:sp>
      <p:pic>
        <p:nvPicPr>
          <p:cNvPr descr="A picture containing vector graphics&#10;&#10;Description automatically generated" id="210" name="Google Shape;210;p2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94350" y="3040584"/>
            <a:ext cx="4700588" cy="2191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mpact"/>
              <a:buNone/>
            </a:pPr>
            <a:r>
              <a:rPr b="1" i="1" lang="en-US">
                <a:latin typeface="Impact"/>
                <a:ea typeface="Impact"/>
                <a:cs typeface="Impact"/>
                <a:sym typeface="Impact"/>
              </a:rPr>
              <a:t>FUNCTIONAL REQUIREMENTS</a:t>
            </a:r>
            <a:endParaRPr/>
          </a:p>
        </p:txBody>
      </p:sp>
      <p:sp>
        <p:nvSpPr>
          <p:cNvPr id="216" name="Google Shape;216;p3"/>
          <p:cNvSpPr txBox="1"/>
          <p:nvPr>
            <p:ph idx="1" type="body"/>
          </p:nvPr>
        </p:nvSpPr>
        <p:spPr>
          <a:xfrm>
            <a:off x="680321" y="2336873"/>
            <a:ext cx="4698358" cy="35993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User Profile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Secure Login</a:t>
            </a:r>
            <a:endParaRPr sz="2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Chat History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Administrator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Internet Connection</a:t>
            </a:r>
            <a:endParaRPr/>
          </a:p>
        </p:txBody>
      </p:sp>
      <p:pic>
        <p:nvPicPr>
          <p:cNvPr descr="Shape&#10;&#10;Description automatically generated" id="217" name="Google Shape;217;p3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25444" y="2917031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200">
        <p:fade thruBlk="1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mpact"/>
              <a:buNone/>
            </a:pPr>
            <a:r>
              <a:rPr b="1" i="1" lang="en-US" sz="4400">
                <a:latin typeface="Impact"/>
                <a:ea typeface="Impact"/>
                <a:cs typeface="Impact"/>
                <a:sym typeface="Impact"/>
              </a:rPr>
              <a:t>HIGH LEVEL DESIGN</a:t>
            </a:r>
            <a:endParaRPr/>
          </a:p>
        </p:txBody>
      </p:sp>
      <p:pic>
        <p:nvPicPr>
          <p:cNvPr id="223" name="Google Shape;223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369" y="2065103"/>
            <a:ext cx="6173199" cy="2467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16694" y="4062820"/>
            <a:ext cx="6370937" cy="2705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mpact"/>
              <a:buNone/>
            </a:pPr>
            <a:r>
              <a:rPr b="1" i="1" lang="en-US" sz="4400">
                <a:latin typeface="Impact"/>
                <a:ea typeface="Impact"/>
                <a:cs typeface="Impact"/>
                <a:sym typeface="Impact"/>
              </a:rPr>
              <a:t>HIGH LEVEL DESIGN</a:t>
            </a:r>
            <a:endParaRPr/>
          </a:p>
        </p:txBody>
      </p:sp>
      <p:pic>
        <p:nvPicPr>
          <p:cNvPr id="230" name="Google Shape;23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" y="2002462"/>
            <a:ext cx="6589059" cy="2411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4325" y="4220450"/>
            <a:ext cx="6473626" cy="256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6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mpact"/>
              <a:buNone/>
            </a:pPr>
            <a:r>
              <a:rPr b="1" i="1" lang="en-US" sz="4400">
                <a:latin typeface="Impact"/>
                <a:ea typeface="Impact"/>
                <a:cs typeface="Impact"/>
                <a:sym typeface="Impact"/>
              </a:rPr>
              <a:t>HIGH LEVEL DESIGN</a:t>
            </a:r>
            <a:endParaRPr/>
          </a:p>
        </p:txBody>
      </p:sp>
      <p:pic>
        <p:nvPicPr>
          <p:cNvPr descr="Diagram&#10;&#10;Description automatically generated" id="237" name="Google Shape;237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5333" y="2031998"/>
            <a:ext cx="7925556" cy="47108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7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mpact"/>
              <a:buNone/>
            </a:pPr>
            <a:r>
              <a:rPr b="1" i="1" lang="en-US" sz="4400">
                <a:latin typeface="Impact"/>
                <a:ea typeface="Impact"/>
                <a:cs typeface="Impact"/>
                <a:sym typeface="Impact"/>
              </a:rPr>
              <a:t>MESSAGE PASSING SOLUTION</a:t>
            </a:r>
            <a:endParaRPr/>
          </a:p>
        </p:txBody>
      </p:sp>
      <p:sp>
        <p:nvSpPr>
          <p:cNvPr id="243" name="Google Shape;243;p7"/>
          <p:cNvSpPr txBox="1"/>
          <p:nvPr>
            <p:ph idx="1" type="body"/>
          </p:nvPr>
        </p:nvSpPr>
        <p:spPr>
          <a:xfrm>
            <a:off x="680320" y="2336873"/>
            <a:ext cx="4698358" cy="35993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Server Creates Thread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Passes Input / Output Stream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Individual &amp; Group Messaging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descr="Diagram, schematic&#10;&#10;Description automatically generated" id="244" name="Google Shape;244;p7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9681" y="3102769"/>
            <a:ext cx="3209925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e4eba8179f_0_6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Sending a message to a Client</a:t>
            </a:r>
            <a:endParaRPr/>
          </a:p>
        </p:txBody>
      </p:sp>
      <p:sp>
        <p:nvSpPr>
          <p:cNvPr id="250" name="Google Shape;250;ge4eba8179f_0_6"/>
          <p:cNvSpPr txBox="1"/>
          <p:nvPr>
            <p:ph idx="1" type="body"/>
          </p:nvPr>
        </p:nvSpPr>
        <p:spPr>
          <a:xfrm>
            <a:off x="680320" y="2336873"/>
            <a:ext cx="4698300" cy="3599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e4eba8179f_0_6"/>
          <p:cNvSpPr txBox="1"/>
          <p:nvPr>
            <p:ph idx="2" type="body"/>
          </p:nvPr>
        </p:nvSpPr>
        <p:spPr>
          <a:xfrm>
            <a:off x="5594123" y="2336873"/>
            <a:ext cx="4700100" cy="3599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2" name="Google Shape;252;ge4eba8179f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175" y="2152151"/>
            <a:ext cx="10215201" cy="4481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rlin">
  <a:themeElements>
    <a:clrScheme name="Berlin">
      <a:dk1>
        <a:srgbClr val="000000"/>
      </a:dk1>
      <a:lt1>
        <a:srgbClr val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2021-07-14T03:17:19Z</dcterms:created>
  <dc:creator>Mitchee Costelo</dc:creator>
</cp:coreProperties>
</file>