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94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21"/>
    <p:restoredTop sz="94615"/>
  </p:normalViewPr>
  <p:slideViewPr>
    <p:cSldViewPr snapToGrid="0" snapToObjects="1">
      <p:cViewPr varScale="1">
        <p:scale>
          <a:sx n="140" d="100"/>
          <a:sy n="140" d="100"/>
        </p:scale>
        <p:origin x="496" y="19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601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708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1433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108912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4527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10/4/25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1868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10/4/25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704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1932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423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260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691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0576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52623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10/4/25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927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10/4/25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567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10/4/25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98740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330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9510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95" r:id="rId1"/>
    <p:sldLayoutId id="2147483896" r:id="rId2"/>
    <p:sldLayoutId id="2147483897" r:id="rId3"/>
    <p:sldLayoutId id="2147483898" r:id="rId4"/>
    <p:sldLayoutId id="2147483899" r:id="rId5"/>
    <p:sldLayoutId id="2147483900" r:id="rId6"/>
    <p:sldLayoutId id="2147483901" r:id="rId7"/>
    <p:sldLayoutId id="2147483902" r:id="rId8"/>
    <p:sldLayoutId id="2147483903" r:id="rId9"/>
    <p:sldLayoutId id="2147483904" r:id="rId10"/>
    <p:sldLayoutId id="2147483905" r:id="rId11"/>
    <p:sldLayoutId id="2147483906" r:id="rId12"/>
    <p:sldLayoutId id="2147483907" r:id="rId13"/>
    <p:sldLayoutId id="2147483908" r:id="rId14"/>
    <p:sldLayoutId id="2147483909" r:id="rId15"/>
    <p:sldLayoutId id="2147483910" r:id="rId16"/>
    <p:sldLayoutId id="214748391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dirty="0"/>
              <a:t>Mobile Etiquette &amp; Workplace Etiquette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4" y="4777380"/>
            <a:ext cx="9095469" cy="1239371"/>
          </a:xfrm>
        </p:spPr>
        <p:txBody>
          <a:bodyPr>
            <a:noAutofit/>
          </a:bodyPr>
          <a:lstStyle/>
          <a:p>
            <a:r>
              <a:rPr sz="1600" dirty="0"/>
              <a:t>Professional Behavior Guidelines</a:t>
            </a:r>
            <a:endParaRPr lang="en-US" sz="1600" dirty="0"/>
          </a:p>
          <a:p>
            <a:r>
              <a:rPr lang="en-US" sz="1600" dirty="0"/>
              <a:t>Name : Patel Jay </a:t>
            </a:r>
          </a:p>
          <a:p>
            <a:r>
              <a:rPr lang="en-US" sz="1600" dirty="0"/>
              <a:t>Enrollment no. : 240410107123</a:t>
            </a:r>
            <a:br>
              <a:rPr lang="en-US" sz="1600" dirty="0"/>
            </a:br>
            <a:endParaRPr sz="1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Mobile Etiquette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Keep phone on silent or vibrate in meetings.</a:t>
            </a:r>
          </a:p>
          <a:p>
            <a:r>
              <a:t>Avoid taking personal calls during work hours.</a:t>
            </a:r>
          </a:p>
          <a:p>
            <a:r>
              <a:t>Do not use loud ringtones in public spaces.</a:t>
            </a:r>
          </a:p>
          <a:p>
            <a:r>
              <a:t>Limit texting or social media use during work.</a:t>
            </a:r>
          </a:p>
          <a:p>
            <a:r>
              <a:t>Maintain privacy while on calls in public areas.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Workplace Etiquette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Be punctual and respect deadlines.</a:t>
            </a:r>
          </a:p>
          <a:p>
            <a:r>
              <a:t>Maintain polite and professional communication.</a:t>
            </a:r>
          </a:p>
          <a:p>
            <a:r>
              <a:t>Dress appropriately as per workplace norms.</a:t>
            </a:r>
          </a:p>
          <a:p>
            <a:r>
              <a:t>Respect colleagues’ personal space and belongings.</a:t>
            </a:r>
          </a:p>
          <a:p>
            <a:r>
              <a:t>Be a good listener and avoid interrupting others.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Benefits of Good Etiquette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Creates a positive professional image.</a:t>
            </a:r>
          </a:p>
          <a:p>
            <a:r>
              <a:t>Improves teamwork and collaboration.</a:t>
            </a:r>
          </a:p>
          <a:p>
            <a:r>
              <a:t>Builds mutual respect and trust.</a:t>
            </a:r>
          </a:p>
          <a:p>
            <a:r>
              <a:t>Enhances workplace productivity.</a:t>
            </a:r>
          </a:p>
          <a:p>
            <a:r>
              <a:t>Promotes a healthy work environment.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Good etiquette reflects professionalism.</a:t>
            </a:r>
          </a:p>
          <a:p>
            <a:r>
              <a:t>Helps maintain harmony in workplace.</a:t>
            </a:r>
          </a:p>
          <a:p>
            <a:r>
              <a:t>Small actions create lasting impressions.</a:t>
            </a:r>
          </a:p>
          <a:p>
            <a:r>
              <a:t>Adopt both mobile and workplace etiquette for success.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76ABF-271A-EB25-B92E-C4BD924AAD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 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1BD7B5-612C-4D01-716B-71931987965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5337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</TotalTime>
  <Words>163</Words>
  <Application>Microsoft Macintosh PowerPoint</Application>
  <PresentationFormat>Widescreen</PresentationFormat>
  <Paragraphs>32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Century Gothic</vt:lpstr>
      <vt:lpstr>Wingdings 3</vt:lpstr>
      <vt:lpstr>Ion</vt:lpstr>
      <vt:lpstr>Mobile Etiquette &amp; Workplace Etiquette</vt:lpstr>
      <vt:lpstr>Mobile Etiquette</vt:lpstr>
      <vt:lpstr>Workplace Etiquette</vt:lpstr>
      <vt:lpstr>Benefits of Good Etiquette</vt:lpstr>
      <vt:lpstr>Conclusion</vt:lpstr>
      <vt:lpstr>Thank you  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Jay Patel</cp:lastModifiedBy>
  <cp:revision>2</cp:revision>
  <dcterms:created xsi:type="dcterms:W3CDTF">2013-01-27T09:14:16Z</dcterms:created>
  <dcterms:modified xsi:type="dcterms:W3CDTF">2025-10-03T19:17:20Z</dcterms:modified>
  <cp:category/>
</cp:coreProperties>
</file>