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B35B-41C0-43C3-955C-878CFEB2A94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0BB8-9DE3-4E81-9DF1-CAB8B01E0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B82F56-6647-453F-9FF0-54D572B5CC9B}"/>
              </a:ext>
            </a:extLst>
          </p:cNvPr>
          <p:cNvSpPr/>
          <p:nvPr/>
        </p:nvSpPr>
        <p:spPr>
          <a:xfrm>
            <a:off x="0" y="421581"/>
            <a:ext cx="5285984" cy="322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Project 2 . Deep learning Video Program   </a:t>
            </a:r>
            <a:r>
              <a:rPr lang="en-US" altLang="ko-KR" sz="1600" b="1" dirty="0">
                <a:solidFill>
                  <a:srgbClr val="00B050"/>
                </a:solidFill>
              </a:rPr>
              <a:t>Ver1.0</a:t>
            </a:r>
            <a:r>
              <a:rPr lang="en-US" altLang="ko-KR" sz="1600" b="1" dirty="0">
                <a:solidFill>
                  <a:schemeClr val="tx1"/>
                </a:solidFill>
              </a:rPr>
              <a:t> _ </a:t>
            </a:r>
            <a:r>
              <a:rPr lang="ko-KR" altLang="en-US" sz="1600" b="1" dirty="0">
                <a:solidFill>
                  <a:schemeClr val="tx1"/>
                </a:solidFill>
              </a:rPr>
              <a:t>이재선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15D4DC-2FEE-41C2-BDF1-E35D2B074C86}"/>
              </a:ext>
            </a:extLst>
          </p:cNvPr>
          <p:cNvSpPr/>
          <p:nvPr/>
        </p:nvSpPr>
        <p:spPr>
          <a:xfrm>
            <a:off x="41637" y="1120282"/>
            <a:ext cx="6379057" cy="123729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Deep learning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기술과 실시간 영상처리 기법을 사용하여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원하는 물체의 색을 검출해 대상을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트래킹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한 후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트래킹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라인 이미지를 딥러닝 으로 분석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문자로 읽어 출력한다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기존 문자 이미지의 색 추출 및 색에 따른 영역 추출하여 문자로 읽어 출력 가능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722E77-64C9-40C1-B8A8-D92E1E586AE0}"/>
              </a:ext>
            </a:extLst>
          </p:cNvPr>
          <p:cNvSpPr txBox="1"/>
          <p:nvPr/>
        </p:nvSpPr>
        <p:spPr>
          <a:xfrm>
            <a:off x="779123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자바기반 빅데이터 플랫폼 구축 전문가 과정</a:t>
            </a:r>
            <a:endParaRPr lang="en-US" altLang="ko-KR" sz="1200" b="0" i="0" dirty="0">
              <a:effectLst/>
              <a:latin typeface="Apple SD Gothic Neo"/>
            </a:endParaRPr>
          </a:p>
          <a:p>
            <a:pPr algn="r"/>
            <a:r>
              <a:rPr lang="ko-KR" altLang="en-US" sz="1200" b="0" i="0" dirty="0">
                <a:effectLst/>
                <a:latin typeface="Apple SD Gothic Neo"/>
              </a:rPr>
              <a:t>미니 프로젝트</a:t>
            </a:r>
            <a:r>
              <a:rPr lang="en-US" altLang="ko-KR" sz="1200" b="0" i="0" dirty="0">
                <a:effectLst/>
                <a:latin typeface="Apple SD Gothic Neo"/>
              </a:rPr>
              <a:t>2 (Vol 1.0)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FF1CFF-CB13-45E4-9F08-04476CB41E28}"/>
              </a:ext>
            </a:extLst>
          </p:cNvPr>
          <p:cNvSpPr/>
          <p:nvPr/>
        </p:nvSpPr>
        <p:spPr>
          <a:xfrm>
            <a:off x="0" y="906001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E118C2-D0F0-4AEC-8576-45110E29D0D8}"/>
              </a:ext>
            </a:extLst>
          </p:cNvPr>
          <p:cNvSpPr/>
          <p:nvPr/>
        </p:nvSpPr>
        <p:spPr>
          <a:xfrm>
            <a:off x="41637" y="2744674"/>
            <a:ext cx="6379057" cy="102281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실시간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웹캠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저장된 영상 중 선택하여 실행 가능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영상에서 원하는 물체를 클릭하여 색 추출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모폴로지로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처리한 물체 영역 추출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트래킹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라인의 이미지를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MNIST Dataset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학습된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MLP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딥러닝 모델로 분석하여  화면에 결과 문자 출력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D97919-6ACE-4056-949A-08C644156A81}"/>
              </a:ext>
            </a:extLst>
          </p:cNvPr>
          <p:cNvSpPr/>
          <p:nvPr/>
        </p:nvSpPr>
        <p:spPr>
          <a:xfrm>
            <a:off x="-14134" y="2528584"/>
            <a:ext cx="2366172" cy="2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특이점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FD9B3A-FDE0-434F-AED3-36CFE3586B38}"/>
              </a:ext>
            </a:extLst>
          </p:cNvPr>
          <p:cNvSpPr/>
          <p:nvPr/>
        </p:nvSpPr>
        <p:spPr>
          <a:xfrm>
            <a:off x="41637" y="4105140"/>
            <a:ext cx="6379057" cy="290746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주요 기능 소개 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1)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영상 조작 기능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     -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프로그램 시작 시 파일 불러오기</a:t>
            </a:r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b="1" dirty="0" err="1">
                <a:solidFill>
                  <a:schemeClr val="accent1">
                    <a:lumMod val="50000"/>
                  </a:schemeClr>
                </a:solidFill>
              </a:rPr>
              <a:t>웹캠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 실행하기 선택 가능</a:t>
            </a:r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- key ( esc, C, S, A)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를 이용하여 영상 종료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화면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clear,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그리기 </a:t>
            </a:r>
            <a:r>
              <a:rPr lang="en-US" altLang="ko-KR" sz="1300" dirty="0" err="1">
                <a:solidFill>
                  <a:schemeClr val="accent1">
                    <a:lumMod val="50000"/>
                  </a:schemeClr>
                </a:solidFill>
              </a:rPr>
              <a:t>run&amp;stop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영상정지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이미지 딥러닝 분석기능 실행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 -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영상 화면에서 원하는 물체나 원하는 글씨를 클릭하여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해당 색 추출 및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	 </a:t>
            </a:r>
            <a:r>
              <a:rPr lang="ko-KR" altLang="en-US" sz="1300" dirty="0" err="1">
                <a:solidFill>
                  <a:schemeClr val="accent1">
                    <a:lumMod val="50000"/>
                  </a:schemeClr>
                </a:solidFill>
              </a:rPr>
              <a:t>모폴로지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 기법으로 처리한 동일한 색을 가진 영역 추출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      2) </a:t>
            </a:r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딥러닝 기능</a:t>
            </a:r>
            <a:endParaRPr lang="en-US" altLang="ko-KR" sz="13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- MNIST </a:t>
            </a:r>
            <a:r>
              <a:rPr lang="en-US" altLang="ko-KR" sz="1300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학습용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5000,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테스트용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1000)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사용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	- MLP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기법으로 학습 시킨 딥러닝 모델 사용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신뢰도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: 98.3%)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 (solver='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lbfgs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',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random_state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=100,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hidden_layer_sizes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=[60])</a:t>
            </a:r>
          </a:p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           - ‘A’ key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누르면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mask window 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화면을 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화 하여 분석 및 결과 화면에 출력</a:t>
            </a:r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69D08D-01CA-4EDE-AAF6-54828E64A494}"/>
              </a:ext>
            </a:extLst>
          </p:cNvPr>
          <p:cNvSpPr/>
          <p:nvPr/>
        </p:nvSpPr>
        <p:spPr>
          <a:xfrm>
            <a:off x="0" y="3913443"/>
            <a:ext cx="2728566" cy="30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주요 기능 세부 설명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2CC2877-3178-428A-8FAF-D486BB877E80}"/>
              </a:ext>
            </a:extLst>
          </p:cNvPr>
          <p:cNvSpPr/>
          <p:nvPr/>
        </p:nvSpPr>
        <p:spPr>
          <a:xfrm>
            <a:off x="-14134" y="7174885"/>
            <a:ext cx="2324535" cy="36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실행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04D29-E762-4F4F-AF12-24963E11616A}"/>
              </a:ext>
            </a:extLst>
          </p:cNvPr>
          <p:cNvSpPr txBox="1"/>
          <p:nvPr/>
        </p:nvSpPr>
        <p:spPr>
          <a:xfrm>
            <a:off x="1090130" y="9353614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</a:t>
            </a:r>
            <a:r>
              <a:rPr lang="en-US" altLang="ko-KR" sz="1100" dirty="0"/>
              <a:t>1. </a:t>
            </a:r>
            <a:r>
              <a:rPr lang="ko-KR" altLang="en-US" sz="1100" dirty="0" err="1"/>
              <a:t>웹캠모드</a:t>
            </a:r>
            <a:r>
              <a:rPr lang="ko-KR" altLang="en-US" sz="1100" dirty="0"/>
              <a:t> 실행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E20B-FB55-45C9-8D65-5403FB9D3064}"/>
              </a:ext>
            </a:extLst>
          </p:cNvPr>
          <p:cNvSpPr txBox="1"/>
          <p:nvPr/>
        </p:nvSpPr>
        <p:spPr>
          <a:xfrm>
            <a:off x="4068384" y="9324578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</a:t>
            </a:r>
            <a:r>
              <a:rPr lang="en-US" altLang="ko-KR" sz="1100" dirty="0"/>
              <a:t>2. </a:t>
            </a:r>
            <a:r>
              <a:rPr lang="ko-KR" altLang="en-US" sz="1100" dirty="0"/>
              <a:t>콘솔 출력 화면</a:t>
            </a:r>
            <a:endParaRPr lang="en-US" altLang="ko-KR" sz="1100" dirty="0"/>
          </a:p>
          <a:p>
            <a:r>
              <a:rPr lang="en-US" altLang="ko-KR" sz="1100" dirty="0"/>
              <a:t>            (</a:t>
            </a:r>
            <a:r>
              <a:rPr lang="ko-KR" altLang="en-US" sz="1100" dirty="0"/>
              <a:t>추출 색 정보</a:t>
            </a:r>
            <a:r>
              <a:rPr lang="en-US" altLang="ko-KR" sz="1100" dirty="0"/>
              <a:t>, </a:t>
            </a:r>
            <a:r>
              <a:rPr lang="ko-KR" altLang="en-US" sz="1100" dirty="0"/>
              <a:t>딥러닝 결과</a:t>
            </a:r>
            <a:r>
              <a:rPr lang="en-US" altLang="ko-KR" sz="1100" dirty="0"/>
              <a:t>) 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1DB1D-EA1A-4B8C-AD85-3E4DD23F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2" y="7685811"/>
            <a:ext cx="3486159" cy="163876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A70112-8A18-483A-A34E-DC3E74E79555}"/>
              </a:ext>
            </a:extLst>
          </p:cNvPr>
          <p:cNvGrpSpPr/>
          <p:nvPr/>
        </p:nvGrpSpPr>
        <p:grpSpPr>
          <a:xfrm>
            <a:off x="3999838" y="7803715"/>
            <a:ext cx="2420856" cy="1356315"/>
            <a:chOff x="5709374" y="6091666"/>
            <a:chExt cx="3505200" cy="195573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FA11AC-676D-4647-891D-C5EB5EA4479F}"/>
                </a:ext>
              </a:extLst>
            </p:cNvPr>
            <p:cNvSpPr/>
            <p:nvPr/>
          </p:nvSpPr>
          <p:spPr>
            <a:xfrm>
              <a:off x="5709374" y="6091666"/>
              <a:ext cx="3505200" cy="19557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933363-A86E-4154-B756-DFCCDB09C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9374" y="6091666"/>
              <a:ext cx="3505200" cy="12668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5841833-72F6-4AAE-B6DF-F4985A468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4707" y="7609249"/>
              <a:ext cx="1571625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4A818B1-8CA9-4D69-BDBF-2A506431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707" y="7350249"/>
              <a:ext cx="28670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8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287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sunny</dc:creator>
  <cp:lastModifiedBy>Lee sunny</cp:lastModifiedBy>
  <cp:revision>18</cp:revision>
  <dcterms:created xsi:type="dcterms:W3CDTF">2020-09-27T10:58:11Z</dcterms:created>
  <dcterms:modified xsi:type="dcterms:W3CDTF">2020-10-26T05:54:25Z</dcterms:modified>
</cp:coreProperties>
</file>