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5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B35B-41C0-43C3-955C-878CFEB2A94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B82F56-6647-453F-9FF0-54D572B5CC9B}"/>
              </a:ext>
            </a:extLst>
          </p:cNvPr>
          <p:cNvSpPr/>
          <p:nvPr/>
        </p:nvSpPr>
        <p:spPr>
          <a:xfrm>
            <a:off x="0" y="421581"/>
            <a:ext cx="4743619" cy="322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Project 1 . Photo Edit Program _ </a:t>
            </a:r>
            <a:r>
              <a:rPr lang="ko-KR" altLang="en-US" sz="1600" b="1" dirty="0">
                <a:solidFill>
                  <a:schemeClr val="tx1"/>
                </a:solidFill>
              </a:rPr>
              <a:t>이재선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15D4DC-2FEE-41C2-BDF1-E35D2B074C86}"/>
              </a:ext>
            </a:extLst>
          </p:cNvPr>
          <p:cNvSpPr/>
          <p:nvPr/>
        </p:nvSpPr>
        <p:spPr>
          <a:xfrm>
            <a:off x="41637" y="1120282"/>
            <a:ext cx="6379057" cy="91897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을 사용하여 이미지 편집 프로그램 제작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최소 라이브러리를 사용하여 다른 언어 와도 쉽게 호환될 수 있도록 작성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이미지 데이터의 구조를 이해하고 이미지 편집 함수를 구현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722E77-64C9-40C1-B8A8-D92E1E586AE0}"/>
              </a:ext>
            </a:extLst>
          </p:cNvPr>
          <p:cNvSpPr txBox="1"/>
          <p:nvPr/>
        </p:nvSpPr>
        <p:spPr>
          <a:xfrm>
            <a:off x="779123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0" dirty="0">
                <a:effectLst/>
                <a:latin typeface="Apple SD Gothic Neo"/>
              </a:rPr>
              <a:t>자바기반 빅데이터 플랫폼 구축 전문가 과정</a:t>
            </a:r>
            <a:endParaRPr lang="en-US" altLang="ko-KR" sz="1200" b="0" i="0" dirty="0">
              <a:effectLst/>
              <a:latin typeface="Apple SD Gothic Neo"/>
            </a:endParaRPr>
          </a:p>
          <a:p>
            <a:pPr algn="r"/>
            <a:r>
              <a:rPr lang="ko-KR" altLang="en-US" sz="1200" b="0" i="0" dirty="0">
                <a:effectLst/>
                <a:latin typeface="Apple SD Gothic Neo"/>
              </a:rPr>
              <a:t>미니 프로젝트</a:t>
            </a:r>
            <a:r>
              <a:rPr lang="en-US" altLang="ko-KR" sz="1200" b="0" i="0" dirty="0">
                <a:effectLst/>
                <a:latin typeface="Apple SD Gothic Neo"/>
              </a:rPr>
              <a:t>(Vol 1)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FF1CFF-CB13-45E4-9F08-04476CB41E28}"/>
              </a:ext>
            </a:extLst>
          </p:cNvPr>
          <p:cNvSpPr/>
          <p:nvPr/>
        </p:nvSpPr>
        <p:spPr>
          <a:xfrm>
            <a:off x="0" y="906001"/>
            <a:ext cx="2366172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개요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E118C2-D0F0-4AEC-8576-45110E29D0D8}"/>
              </a:ext>
            </a:extLst>
          </p:cNvPr>
          <p:cNvSpPr/>
          <p:nvPr/>
        </p:nvSpPr>
        <p:spPr>
          <a:xfrm>
            <a:off x="41637" y="2344568"/>
            <a:ext cx="6379057" cy="91897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총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가지 메뉴 구성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, 38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가지 기능 구현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GUI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활용하여 다양한 메뉴를 편리하게 사용 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‘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특수효과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’ , ‘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꾸미기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‘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메뉴 추가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모자이크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블러링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스티커 붙이기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프레임 적용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등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D97919-6ACE-4056-949A-08C644156A81}"/>
              </a:ext>
            </a:extLst>
          </p:cNvPr>
          <p:cNvSpPr/>
          <p:nvPr/>
        </p:nvSpPr>
        <p:spPr>
          <a:xfrm>
            <a:off x="0" y="2130287"/>
            <a:ext cx="2366172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특이점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FD9B3A-FDE0-434F-AED3-36CFE3586B38}"/>
              </a:ext>
            </a:extLst>
          </p:cNvPr>
          <p:cNvSpPr/>
          <p:nvPr/>
        </p:nvSpPr>
        <p:spPr>
          <a:xfrm>
            <a:off x="41637" y="3553996"/>
            <a:ext cx="6379057" cy="336993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기능 소개 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1) </a:t>
            </a:r>
            <a:r>
              <a:rPr lang="ko-KR" altLang="en-US" sz="1300" b="1" dirty="0" err="1">
                <a:solidFill>
                  <a:schemeClr val="accent1">
                    <a:lumMod val="50000"/>
                  </a:schemeClr>
                </a:solidFill>
              </a:rPr>
              <a:t>화소점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 기법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밝기조절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이동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확대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축소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색상조절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이진화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스티커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프레임 꾸미기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2)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화소 영역 기법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엠보싱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블러링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모자이크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샤프닝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엣지검출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히스토그램 메뉴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altLang="ko-KR" sz="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주요 기능 알고리즘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ko-KR" altLang="en-US" sz="1300" b="1" dirty="0" err="1">
                <a:solidFill>
                  <a:schemeClr val="accent1">
                    <a:lumMod val="50000"/>
                  </a:schemeClr>
                </a:solidFill>
              </a:rPr>
              <a:t>블러링</a:t>
            </a:r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(blurring)</a:t>
            </a: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사용자 입력 값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(V)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에 따른 마스크 사이즈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(V*V)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및 마스크 값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(1/V)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설정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회선 연산 시 마스크 인덱스만큼의 여유를 준 임시 메모리에서 연산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오차를 줄이기 위해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float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로 연산 후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출력 시 정수 변환 및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over/underflow check</a:t>
            </a: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2)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스티커 붙이기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스티커 이미지를 임시 메모리 생성 후 저장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event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객체를 통해 사용자가 클릭한 이미지의 좌표를 리스트의 인덱스로 할당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해당 위치에 스티커 이미지 덮어쓰기 후 출력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흰 배경 값 제거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69D08D-01CA-4EDE-AAF6-54828E64A494}"/>
              </a:ext>
            </a:extLst>
          </p:cNvPr>
          <p:cNvSpPr/>
          <p:nvPr/>
        </p:nvSpPr>
        <p:spPr>
          <a:xfrm>
            <a:off x="0" y="3362299"/>
            <a:ext cx="2728566" cy="30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주요 기능 세부 설명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056F6FB7-4E95-4621-B5FE-944E27AF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7" y="7452367"/>
            <a:ext cx="1829738" cy="2371316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32CC2877-3178-428A-8FAF-D486BB877E80}"/>
              </a:ext>
            </a:extLst>
          </p:cNvPr>
          <p:cNvSpPr/>
          <p:nvPr/>
        </p:nvSpPr>
        <p:spPr>
          <a:xfrm>
            <a:off x="41637" y="7059076"/>
            <a:ext cx="2324535" cy="36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실행 화면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5AEE8399-CBA5-4C0A-8DCF-BC365505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47" y="7452367"/>
            <a:ext cx="1855053" cy="2397394"/>
          </a:xfrm>
          <a:prstGeom prst="rect">
            <a:avLst/>
          </a:prstGeom>
        </p:spPr>
      </p:pic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DEEFC271-02B4-4ABC-A533-DBE89770408F}"/>
              </a:ext>
            </a:extLst>
          </p:cNvPr>
          <p:cNvSpPr/>
          <p:nvPr/>
        </p:nvSpPr>
        <p:spPr>
          <a:xfrm>
            <a:off x="2352038" y="7561432"/>
            <a:ext cx="2212278" cy="2262251"/>
          </a:xfrm>
          <a:prstGeom prst="rightArrow">
            <a:avLst>
              <a:gd name="adj1" fmla="val 77173"/>
              <a:gd name="adj2" fmla="val 14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블러효과</a:t>
            </a:r>
            <a:r>
              <a:rPr lang="ko-KR" altLang="en-US" dirty="0"/>
              <a:t> </a:t>
            </a:r>
            <a:r>
              <a:rPr lang="en-US" altLang="ko-KR" dirty="0"/>
              <a:t>(15)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그레이스케일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스티커 붙이기</a:t>
            </a:r>
            <a:endParaRPr lang="en-US" altLang="ko-KR" dirty="0"/>
          </a:p>
          <a:p>
            <a:r>
              <a:rPr lang="en-US" altLang="ko-KR" sz="1200" dirty="0"/>
              <a:t>         (</a:t>
            </a:r>
            <a:r>
              <a:rPr lang="ko-KR" altLang="en-US" sz="1200" dirty="0"/>
              <a:t>사용자 정의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프레임 적용</a:t>
            </a:r>
            <a:endParaRPr lang="en-US" altLang="ko-KR" dirty="0"/>
          </a:p>
          <a:p>
            <a:r>
              <a:rPr lang="en-US" altLang="ko-KR" sz="1200" dirty="0"/>
              <a:t>          (</a:t>
            </a:r>
            <a:r>
              <a:rPr lang="ko-KR" altLang="en-US" sz="1200" dirty="0"/>
              <a:t>사용자 정의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18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276</Words>
  <Application>Microsoft Office PowerPoint</Application>
  <PresentationFormat>A4 용지(210x297mm)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 SD Gothic Neo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sunny</dc:creator>
  <cp:lastModifiedBy>Lee sunny</cp:lastModifiedBy>
  <cp:revision>10</cp:revision>
  <dcterms:created xsi:type="dcterms:W3CDTF">2020-09-27T10:58:11Z</dcterms:created>
  <dcterms:modified xsi:type="dcterms:W3CDTF">2020-09-27T13:34:26Z</dcterms:modified>
</cp:coreProperties>
</file>