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25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B35B-41C0-43C3-955C-878CFEB2A94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B82F56-6647-453F-9FF0-54D572B5CC9B}"/>
              </a:ext>
            </a:extLst>
          </p:cNvPr>
          <p:cNvSpPr/>
          <p:nvPr/>
        </p:nvSpPr>
        <p:spPr>
          <a:xfrm>
            <a:off x="0" y="421581"/>
            <a:ext cx="4743619" cy="322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Project 1 . Photo Edit Program   </a:t>
            </a:r>
            <a:r>
              <a:rPr lang="en-US" altLang="ko-KR" sz="1600" b="1" dirty="0">
                <a:solidFill>
                  <a:srgbClr val="00B050"/>
                </a:solidFill>
              </a:rPr>
              <a:t>Ver1.5</a:t>
            </a:r>
            <a:r>
              <a:rPr lang="en-US" altLang="ko-KR" sz="1600" b="1" dirty="0">
                <a:solidFill>
                  <a:schemeClr val="tx1"/>
                </a:solidFill>
              </a:rPr>
              <a:t> _ </a:t>
            </a:r>
            <a:r>
              <a:rPr lang="ko-KR" altLang="en-US" sz="1600" b="1" dirty="0">
                <a:solidFill>
                  <a:schemeClr val="tx1"/>
                </a:solidFill>
              </a:rPr>
              <a:t>이재선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15D4DC-2FEE-41C2-BDF1-E35D2B074C86}"/>
              </a:ext>
            </a:extLst>
          </p:cNvPr>
          <p:cNvSpPr/>
          <p:nvPr/>
        </p:nvSpPr>
        <p:spPr>
          <a:xfrm>
            <a:off x="41637" y="1120282"/>
            <a:ext cx="6379057" cy="80270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과 연동하여 이미지 파일 및 회원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로그 정보를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 관리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최소 라이브러리를 사용하여 다른 언어 와도 쉽게 호환될 수 있도록 작성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로그인으로 프로그램을 사용 할 수 있도록 구성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722E77-64C9-40C1-B8A8-D92E1E586AE0}"/>
              </a:ext>
            </a:extLst>
          </p:cNvPr>
          <p:cNvSpPr txBox="1"/>
          <p:nvPr/>
        </p:nvSpPr>
        <p:spPr>
          <a:xfrm>
            <a:off x="779123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자바기반 빅데이터 플랫폼 구축 전문가 과정</a:t>
            </a:r>
            <a:endParaRPr lang="en-US" altLang="ko-KR" sz="1200" b="0" i="0" dirty="0">
              <a:effectLst/>
              <a:latin typeface="Apple SD Gothic Neo"/>
            </a:endParaRPr>
          </a:p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미니 프로젝트</a:t>
            </a:r>
            <a:r>
              <a:rPr lang="en-US" altLang="ko-KR" sz="1200" b="0" i="0" dirty="0">
                <a:effectLst/>
                <a:latin typeface="Apple SD Gothic Neo"/>
              </a:rPr>
              <a:t>(Vol 1.5)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FF1CFF-CB13-45E4-9F08-04476CB41E28}"/>
              </a:ext>
            </a:extLst>
          </p:cNvPr>
          <p:cNvSpPr/>
          <p:nvPr/>
        </p:nvSpPr>
        <p:spPr>
          <a:xfrm>
            <a:off x="0" y="906001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1. Ver1.5</a:t>
            </a:r>
            <a:r>
              <a:rPr lang="ko-KR" altLang="en-US" b="1" dirty="0"/>
              <a:t> 개요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E118C2-D0F0-4AEC-8576-45110E29D0D8}"/>
              </a:ext>
            </a:extLst>
          </p:cNvPr>
          <p:cNvSpPr/>
          <p:nvPr/>
        </p:nvSpPr>
        <p:spPr>
          <a:xfrm>
            <a:off x="41637" y="2183513"/>
            <a:ext cx="6379057" cy="108002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관리자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게스트 세가지 계정에 따라 사용 권한 다르게 운영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MySQL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을 이용해 이미지 및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D97919-6ACE-4056-949A-08C644156A81}"/>
              </a:ext>
            </a:extLst>
          </p:cNvPr>
          <p:cNvSpPr/>
          <p:nvPr/>
        </p:nvSpPr>
        <p:spPr>
          <a:xfrm>
            <a:off x="-14134" y="2027544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특이점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FD9B3A-FDE0-434F-AED3-36CFE3586B38}"/>
              </a:ext>
            </a:extLst>
          </p:cNvPr>
          <p:cNvSpPr/>
          <p:nvPr/>
        </p:nvSpPr>
        <p:spPr>
          <a:xfrm>
            <a:off x="41637" y="3553995"/>
            <a:ext cx="6379057" cy="357809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계정 메뉴 소개 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1)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관리자 메뉴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기존 총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메뉴 구성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, 38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기능 사용 가능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 조회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회원추가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회원정보수정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회원삭제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회원검색 기능 제공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로그 보기 기능 제공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(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로그내용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,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이미지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실행시간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실행내용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2)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일반 사용자 메뉴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기존 총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메뉴 구성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, 38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가지 기능 사용 가능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ID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찾기 기능 제공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(ID,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 핸드폰번호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, email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주소로 찾기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임시비밀번호 발급 기능 제공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(ID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및 핸드폰번호 정보일치 시 임시비밀번호 발급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3)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게스트 메뉴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    -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로그인 없이 바로 프로그램 이용 가능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-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실행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밝기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색상조절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기하학 처리 메뉴만 이용 가능 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69D08D-01CA-4EDE-AAF6-54828E64A494}"/>
              </a:ext>
            </a:extLst>
          </p:cNvPr>
          <p:cNvSpPr/>
          <p:nvPr/>
        </p:nvSpPr>
        <p:spPr>
          <a:xfrm>
            <a:off x="0" y="3362299"/>
            <a:ext cx="2728566" cy="30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주요 기능 세부 설명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2CC2877-3178-428A-8FAF-D486BB877E80}"/>
              </a:ext>
            </a:extLst>
          </p:cNvPr>
          <p:cNvSpPr/>
          <p:nvPr/>
        </p:nvSpPr>
        <p:spPr>
          <a:xfrm>
            <a:off x="0" y="7278165"/>
            <a:ext cx="2324535" cy="3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CF5D8-DEA7-4733-9282-E1576729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" r="6622" b="11310"/>
          <a:stretch/>
        </p:blipFill>
        <p:spPr>
          <a:xfrm>
            <a:off x="899511" y="7791457"/>
            <a:ext cx="1425024" cy="1537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FFD3F-3B3C-4F58-A43B-9C4738D8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35" y="7804919"/>
            <a:ext cx="2462543" cy="1524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04D29-E762-4F4F-AF12-24963E11616A}"/>
              </a:ext>
            </a:extLst>
          </p:cNvPr>
          <p:cNvSpPr txBox="1"/>
          <p:nvPr/>
        </p:nvSpPr>
        <p:spPr>
          <a:xfrm>
            <a:off x="944187" y="9329351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</a:t>
            </a:r>
            <a:r>
              <a:rPr lang="en-US" altLang="ko-KR" sz="1100" dirty="0"/>
              <a:t>1. </a:t>
            </a:r>
            <a:r>
              <a:rPr lang="ko-KR" altLang="en-US" sz="1100" dirty="0"/>
              <a:t>로그인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E20B-FB55-45C9-8D65-5403FB9D3064}"/>
              </a:ext>
            </a:extLst>
          </p:cNvPr>
          <p:cNvSpPr txBox="1"/>
          <p:nvPr/>
        </p:nvSpPr>
        <p:spPr>
          <a:xfrm>
            <a:off x="3359078" y="9324579"/>
            <a:ext cx="2420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</a:t>
            </a:r>
            <a:r>
              <a:rPr lang="en-US" altLang="ko-KR" sz="1100" dirty="0"/>
              <a:t>2. </a:t>
            </a:r>
            <a:r>
              <a:rPr lang="ko-KR" altLang="en-US" sz="1100" dirty="0"/>
              <a:t>관리자 모드 </a:t>
            </a:r>
            <a:r>
              <a:rPr lang="en-US" altLang="ko-KR" sz="1100" dirty="0"/>
              <a:t>_ </a:t>
            </a:r>
            <a:r>
              <a:rPr lang="ko-KR" altLang="en-US" sz="1100" dirty="0"/>
              <a:t>회원 관리  화면</a:t>
            </a:r>
          </a:p>
        </p:txBody>
      </p:sp>
    </p:spTree>
    <p:extLst>
      <p:ext uri="{BB962C8B-B14F-4D97-AF65-F5344CB8AC3E}">
        <p14:creationId xmlns:p14="http://schemas.microsoft.com/office/powerpoint/2010/main" val="371618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236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sunny</dc:creator>
  <cp:lastModifiedBy>Lee sunny</cp:lastModifiedBy>
  <cp:revision>14</cp:revision>
  <dcterms:created xsi:type="dcterms:W3CDTF">2020-09-27T10:58:11Z</dcterms:created>
  <dcterms:modified xsi:type="dcterms:W3CDTF">2020-10-11T10:40:23Z</dcterms:modified>
</cp:coreProperties>
</file>