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7" r:id="rId3"/>
    <p:sldId id="257" r:id="rId4"/>
    <p:sldId id="268" r:id="rId5"/>
    <p:sldId id="269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92497" autoAdjust="0"/>
  </p:normalViewPr>
  <p:slideViewPr>
    <p:cSldViewPr snapToGrid="0">
      <p:cViewPr varScale="1">
        <p:scale>
          <a:sx n="98" d="100"/>
          <a:sy n="98" d="100"/>
        </p:scale>
        <p:origin x="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B60A1-AE8D-4790-9F80-70825B20D22F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43B2B-A84D-43E2-BDA5-73D964170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11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43B2B-A84D-43E2-BDA5-73D964170D0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295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43B2B-A84D-43E2-BDA5-73D964170D0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930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43B2B-A84D-43E2-BDA5-73D964170D0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88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43B2B-A84D-43E2-BDA5-73D964170D0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028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43B2B-A84D-43E2-BDA5-73D964170D0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996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9A6F8-415E-4D1E-8966-F4E8702A2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F26D88-3E6D-4BA7-AA60-67D5C5ECF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F2902-06C7-4018-83C4-D3C5A4594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B427-D145-4FA4-907E-98175F46FBF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00762-469B-4922-B1CD-551E1555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A578A7-11CF-477B-A120-28EB0485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FE53-DF60-482B-9280-0C2B11185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56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24B78-772D-4ACF-9149-5901D665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CA718-199B-4F63-9EDF-A62367AA8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976419-A6DF-4099-95FA-3A9C89B2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B427-D145-4FA4-907E-98175F46FBF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CF998-091C-4C05-ACA9-6445B67C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95D7D-80A0-4BC9-8E01-8C338928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FE53-DF60-482B-9280-0C2B11185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43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E84AB8-0BFB-4A7E-A869-8AF9D44B9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15B57A-CDF8-457A-9F14-CAC37F805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D17C5-AF4B-46C2-8F52-96D87733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B427-D145-4FA4-907E-98175F46FBF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B8DC6B-F6E3-4449-AD53-74D32BB4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2B8A5-3BF1-4866-B003-3634FD2F8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FE53-DF60-482B-9280-0C2B11185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89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6006C-CDB5-4245-9AD9-3566AD55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F9401A-0AAC-409C-8C2E-EDA05B345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679709-0B81-4226-B844-44A035499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B427-D145-4FA4-907E-98175F46FBF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0D4583-8743-4686-914B-3A639ADD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21058-65E7-4295-96C5-A1526076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FE53-DF60-482B-9280-0C2B11185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35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9B7DC-8F5B-4B03-9F7C-78488991B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21E4DE-B2DA-48C7-9F27-5B936F1F3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B7164-0013-41B4-A5D7-0EC72E31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B427-D145-4FA4-907E-98175F46FBF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1971FC-1242-45C7-87CC-3280EDDA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F54789-87C6-43B0-ADD0-B8636C83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FE53-DF60-482B-9280-0C2B11185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466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1C292-53F5-4EA6-B75B-7839BFFF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0672C-A311-4BA3-975C-D1EB3BFB4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C936AC-9400-4527-9D2F-2A0735CAE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E7E8DF-CDE8-47C2-9CE1-4A4A6D6A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B427-D145-4FA4-907E-98175F46FBF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35377-2930-45DD-BE2E-F7DDBD7C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87752C-C798-4990-B452-57C7198D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FE53-DF60-482B-9280-0C2B11185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90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6F641-800A-4695-8AC0-049C1EBEA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57D0FD-6DFD-45B6-8FAC-1F52F2CAE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A3F8E4-03B0-497E-B95E-8DC639140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C9DF6A-BC9D-44C4-A58F-C1F679173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8CD9A8-243F-4A6E-BD41-99F32196C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07D2E9-9BE6-4D92-BE5C-7B691E0B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B427-D145-4FA4-907E-98175F46FBF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7EBAFC-3175-4678-9C6A-1B42615B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3E0073-141D-4A81-948B-22B7E9FE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FE53-DF60-482B-9280-0C2B11185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5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865EC-549E-4FC0-84AF-226891DF9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A45F3D-775E-4F09-95DF-3E825F467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B427-D145-4FA4-907E-98175F46FBF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BCB0EB-6597-477C-9B14-282E01039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7C952A-44D2-4229-82C2-8994E780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FE53-DF60-482B-9280-0C2B11185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64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78F8EE-515E-4DF4-8F7A-94F164BC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B427-D145-4FA4-907E-98175F46FBF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436AA2-E381-412F-B220-4EB5C37B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7C9F84-C4C2-4F1D-BC3E-DA171DAB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FE53-DF60-482B-9280-0C2B11185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51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8654B-6422-40C8-879F-185DACC7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EF947-0B93-4547-A267-D965ACF68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2B627E-FB10-40CF-BD5C-4F008CE4B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B0571F-A193-4EBF-8E47-EC9B3878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B427-D145-4FA4-907E-98175F46FBF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D87A59-0C4E-4AD0-9ADC-E278F045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61F0AE-9BB1-448F-BC18-F3C39B3E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FE53-DF60-482B-9280-0C2B11185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67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E04AB-9927-4AD4-B334-C3081E1A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DC012C-7951-4F86-8033-E71337F6A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0B297F-FF47-4E2B-A2D2-856B996AD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5F72E5-52FB-49FB-8D8F-D5A642A7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B427-D145-4FA4-907E-98175F46FBF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3DB7ED-496C-4841-8289-3D35D871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499A2F-8CA7-45A0-8477-3F4EFB1C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FE53-DF60-482B-9280-0C2B11185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26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2EA0EF-00FB-44D7-B1B4-6E7C31F83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1BAA26-0C46-4A5C-BFB1-4F8FCBFCF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F24C0-A0C9-4546-9445-067983997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B427-D145-4FA4-907E-98175F46FBF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7FB09-09D1-4A30-BB73-DAE03310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F5444D-FEA4-49E9-AB3D-7E60129C3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FE53-DF60-482B-9280-0C2B11185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78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FB4CD-FF67-4B99-8586-6301030B4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772" y="1013551"/>
            <a:ext cx="9979943" cy="2820447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영화 리뷰 데이터를 통한</a:t>
            </a:r>
            <a:br>
              <a:rPr lang="en-US" altLang="ko-KR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</a:br>
            <a:r>
              <a:rPr lang="ko-KR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긍정</a:t>
            </a:r>
            <a:r>
              <a:rPr lang="en-US" altLang="ko-KR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/</a:t>
            </a:r>
            <a:r>
              <a:rPr lang="ko-KR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부정 리뷰 예측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5EFA55-7780-43F8-B833-C139B71E9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3638" y="4142107"/>
            <a:ext cx="1779551" cy="487554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</a:t>
            </a:r>
            <a:r>
              <a:rPr lang="ko-KR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조 이재선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7E4C82-1919-4143-B722-02683B41AEE0}"/>
              </a:ext>
            </a:extLst>
          </p:cNvPr>
          <p:cNvSpPr txBox="1"/>
          <p:nvPr/>
        </p:nvSpPr>
        <p:spPr>
          <a:xfrm>
            <a:off x="6095999" y="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Apple SD Gothic Neo"/>
              </a:rPr>
              <a:t>자바기반 빅데이터 플랫폼 구축 전문가 과정</a:t>
            </a:r>
            <a:endParaRPr lang="en-US" altLang="ko-KR" sz="1200" b="0" i="0" dirty="0">
              <a:solidFill>
                <a:schemeClr val="bg1">
                  <a:lumMod val="50000"/>
                </a:schemeClr>
              </a:solidFill>
              <a:effectLst/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166861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0AA4FD9-FDAC-4653-8438-BA38B741D665}"/>
              </a:ext>
            </a:extLst>
          </p:cNvPr>
          <p:cNvSpPr txBox="1"/>
          <p:nvPr/>
        </p:nvSpPr>
        <p:spPr>
          <a:xfrm>
            <a:off x="11369407" y="638124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1/4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43F266D-59EC-45DB-9942-6784CC3CF05E}"/>
              </a:ext>
            </a:extLst>
          </p:cNvPr>
          <p:cNvSpPr/>
          <p:nvPr/>
        </p:nvSpPr>
        <p:spPr>
          <a:xfrm>
            <a:off x="424132" y="376399"/>
            <a:ext cx="11343736" cy="61052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EF12E-ECE7-43F8-8BA1-AFCB93233B77}"/>
              </a:ext>
            </a:extLst>
          </p:cNvPr>
          <p:cNvSpPr txBox="1"/>
          <p:nvPr/>
        </p:nvSpPr>
        <p:spPr>
          <a:xfrm>
            <a:off x="836762" y="483079"/>
            <a:ext cx="1494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3560B0-4674-4A4F-BA19-79C2B2D28C05}"/>
              </a:ext>
            </a:extLst>
          </p:cNvPr>
          <p:cNvSpPr txBox="1"/>
          <p:nvPr/>
        </p:nvSpPr>
        <p:spPr>
          <a:xfrm>
            <a:off x="1123464" y="1736784"/>
            <a:ext cx="103845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목적 </a:t>
            </a:r>
            <a:r>
              <a:rPr lang="en-US" altLang="ko-KR" sz="2000" dirty="0"/>
              <a:t>: </a:t>
            </a:r>
            <a:r>
              <a:rPr lang="ko-KR" altLang="en-US" sz="2000" dirty="0"/>
              <a:t>영화 리뷰 데이터 텍스트 분석을 통한 긍정</a:t>
            </a:r>
            <a:r>
              <a:rPr lang="en-US" altLang="ko-KR" sz="2000" dirty="0"/>
              <a:t>/</a:t>
            </a:r>
            <a:r>
              <a:rPr lang="ko-KR" altLang="en-US" sz="2000" dirty="0"/>
              <a:t>부정 리뷰 예측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내용 </a:t>
            </a:r>
            <a:r>
              <a:rPr lang="en-US" altLang="ko-KR" sz="2000" dirty="0"/>
              <a:t>: </a:t>
            </a:r>
            <a:r>
              <a:rPr lang="ko-KR" altLang="en-US" sz="2000" dirty="0"/>
              <a:t>네이버 영화 리뷰 및 </a:t>
            </a:r>
            <a:r>
              <a:rPr lang="ko-KR" altLang="en-US" sz="2000" dirty="0" err="1"/>
              <a:t>별점을</a:t>
            </a:r>
            <a:r>
              <a:rPr lang="ko-KR" altLang="en-US" sz="2000" dirty="0"/>
              <a:t> 크롤링하여 파이썬 형태소 분리기를 통해 토큰화 하고</a:t>
            </a:r>
            <a:endParaRPr lang="en-US" altLang="ko-KR" sz="2000" dirty="0"/>
          </a:p>
          <a:p>
            <a:r>
              <a:rPr lang="en-US" altLang="ko-KR" sz="2000" dirty="0"/>
              <a:t>        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머신러닝으로</a:t>
            </a:r>
            <a:r>
              <a:rPr lang="ko-KR" altLang="en-US" sz="2000" dirty="0"/>
              <a:t> 지도 학습하여 새로운 리뷰의 긍정</a:t>
            </a:r>
            <a:r>
              <a:rPr lang="en-US" altLang="ko-KR" sz="2000" dirty="0"/>
              <a:t>/</a:t>
            </a:r>
            <a:r>
              <a:rPr lang="ko-KR" altLang="en-US" sz="2000" dirty="0"/>
              <a:t>부정을 예측한다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개발환경 </a:t>
            </a:r>
            <a:r>
              <a:rPr lang="en-US" altLang="ko-KR" sz="2000" dirty="0"/>
              <a:t>: python, </a:t>
            </a:r>
            <a:r>
              <a:rPr lang="en-US" altLang="ko-KR" sz="2000" dirty="0" err="1"/>
              <a:t>jupyter</a:t>
            </a:r>
            <a:r>
              <a:rPr lang="en-US" altLang="ko-KR" sz="2000" dirty="0"/>
              <a:t> notebook, </a:t>
            </a:r>
            <a:r>
              <a:rPr lang="en-US" altLang="ko-KR" sz="2000" b="0" i="0" dirty="0" err="1">
                <a:solidFill>
                  <a:srgbClr val="212529"/>
                </a:solidFill>
                <a:effectLst/>
                <a:latin typeface="Noto Serif KR"/>
              </a:rPr>
              <a:t>KoNLPy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Noto Serif KR"/>
              </a:rPr>
              <a:t>, </a:t>
            </a:r>
            <a:r>
              <a:rPr lang="en-US" altLang="ko-KR" sz="2000" b="0" i="0" dirty="0" err="1">
                <a:solidFill>
                  <a:srgbClr val="212529"/>
                </a:solidFill>
                <a:effectLst/>
                <a:latin typeface="Noto Serif KR"/>
              </a:rPr>
              <a:t>nltk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Noto Serif KR"/>
              </a:rPr>
              <a:t>, </a:t>
            </a:r>
            <a:r>
              <a:rPr lang="en-US" altLang="ko-KR" sz="2000" b="0" i="0" dirty="0" err="1">
                <a:solidFill>
                  <a:srgbClr val="212529"/>
                </a:solidFill>
                <a:effectLst/>
                <a:latin typeface="Noto Serif KR"/>
              </a:rPr>
              <a:t>Keras</a:t>
            </a:r>
            <a:endParaRPr lang="en-US" altLang="ko-KR" sz="2000" b="0" i="0" dirty="0">
              <a:solidFill>
                <a:srgbClr val="212529"/>
              </a:solidFill>
              <a:effectLst/>
              <a:latin typeface="Noto Serif KR"/>
            </a:endParaRPr>
          </a:p>
          <a:p>
            <a:endParaRPr lang="en-US" altLang="ko-KR" sz="2000" dirty="0">
              <a:solidFill>
                <a:srgbClr val="212529"/>
              </a:solidFill>
              <a:latin typeface="Noto Serif KR"/>
            </a:endParaRPr>
          </a:p>
          <a:p>
            <a:r>
              <a:rPr lang="ko-KR" altLang="en-US" sz="2000" dirty="0">
                <a:solidFill>
                  <a:srgbClr val="212529"/>
                </a:solidFill>
                <a:latin typeface="Noto Serif KR"/>
              </a:rPr>
              <a:t>데이터셋 </a:t>
            </a:r>
            <a:r>
              <a:rPr lang="en-US" altLang="ko-KR" sz="2000" dirty="0">
                <a:solidFill>
                  <a:srgbClr val="212529"/>
                </a:solidFill>
                <a:latin typeface="Noto Serif KR"/>
              </a:rPr>
              <a:t>:   </a:t>
            </a:r>
            <a:r>
              <a:rPr lang="en-US" altLang="ko-KR" sz="2000" dirty="0" err="1">
                <a:solidFill>
                  <a:srgbClr val="212529"/>
                </a:solidFill>
                <a:latin typeface="Noto Serif KR"/>
              </a:rPr>
              <a:t>Naver</a:t>
            </a:r>
            <a:r>
              <a:rPr lang="en-US" altLang="ko-KR" sz="2000" dirty="0">
                <a:solidFill>
                  <a:srgbClr val="212529"/>
                </a:solidFill>
                <a:latin typeface="Noto Serif KR"/>
              </a:rPr>
              <a:t> sentiment movie corpus</a:t>
            </a:r>
            <a:endParaRPr lang="en-US" altLang="ko-KR" sz="2000" dirty="0"/>
          </a:p>
          <a:p>
            <a:r>
              <a:rPr lang="en-US" altLang="ko-KR" sz="2000" dirty="0"/>
              <a:t>       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5505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0AA4FD9-FDAC-4653-8438-BA38B741D665}"/>
              </a:ext>
            </a:extLst>
          </p:cNvPr>
          <p:cNvSpPr txBox="1"/>
          <p:nvPr/>
        </p:nvSpPr>
        <p:spPr>
          <a:xfrm>
            <a:off x="11369407" y="638124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1/4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43F266D-59EC-45DB-9942-6784CC3CF05E}"/>
              </a:ext>
            </a:extLst>
          </p:cNvPr>
          <p:cNvSpPr/>
          <p:nvPr/>
        </p:nvSpPr>
        <p:spPr>
          <a:xfrm>
            <a:off x="424132" y="376399"/>
            <a:ext cx="11343736" cy="61052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EF12E-ECE7-43F8-8BA1-AFCB93233B77}"/>
              </a:ext>
            </a:extLst>
          </p:cNvPr>
          <p:cNvSpPr txBox="1"/>
          <p:nvPr/>
        </p:nvSpPr>
        <p:spPr>
          <a:xfrm>
            <a:off x="836762" y="483079"/>
            <a:ext cx="3834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불러오기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3560B0-4674-4A4F-BA19-79C2B2D28C05}"/>
              </a:ext>
            </a:extLst>
          </p:cNvPr>
          <p:cNvSpPr txBox="1"/>
          <p:nvPr/>
        </p:nvSpPr>
        <p:spPr>
          <a:xfrm>
            <a:off x="2934717" y="5356733"/>
            <a:ext cx="6322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 </a:t>
            </a:r>
            <a:r>
              <a:rPr lang="ko-KR" altLang="en-US" dirty="0"/>
              <a:t>네이버 영화 리뷰 데이터 불러오기 </a:t>
            </a:r>
            <a:r>
              <a:rPr lang="en-US" altLang="ko-KR" dirty="0"/>
              <a:t>(</a:t>
            </a:r>
            <a:r>
              <a:rPr lang="ko-KR" altLang="en-US" dirty="0"/>
              <a:t>리뷰번호</a:t>
            </a:r>
            <a:r>
              <a:rPr lang="en-US" altLang="ko-KR" dirty="0"/>
              <a:t>, </a:t>
            </a:r>
            <a:r>
              <a:rPr lang="ko-KR" altLang="en-US" dirty="0"/>
              <a:t>리뷰</a:t>
            </a:r>
            <a:r>
              <a:rPr lang="en-US" altLang="ko-KR" dirty="0"/>
              <a:t>, </a:t>
            </a:r>
            <a:r>
              <a:rPr lang="ko-KR" altLang="en-US" dirty="0" err="1"/>
              <a:t>별점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13C2C68-DD91-4408-8FFF-5DAB1D124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659" y="1067854"/>
            <a:ext cx="5858682" cy="370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9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0AA4FD9-FDAC-4653-8438-BA38B741D665}"/>
              </a:ext>
            </a:extLst>
          </p:cNvPr>
          <p:cNvSpPr txBox="1"/>
          <p:nvPr/>
        </p:nvSpPr>
        <p:spPr>
          <a:xfrm>
            <a:off x="11369407" y="638124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1/4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43F266D-59EC-45DB-9942-6784CC3CF05E}"/>
              </a:ext>
            </a:extLst>
          </p:cNvPr>
          <p:cNvSpPr/>
          <p:nvPr/>
        </p:nvSpPr>
        <p:spPr>
          <a:xfrm>
            <a:off x="424132" y="376399"/>
            <a:ext cx="11343736" cy="61052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EF12E-ECE7-43F8-8BA1-AFCB93233B77}"/>
              </a:ext>
            </a:extLst>
          </p:cNvPr>
          <p:cNvSpPr txBox="1"/>
          <p:nvPr/>
        </p:nvSpPr>
        <p:spPr>
          <a:xfrm>
            <a:off x="836762" y="483079"/>
            <a:ext cx="3424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</a:t>
            </a:r>
            <a:r>
              <a:rPr lang="ko-KR" alt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전처리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3560B0-4674-4A4F-BA19-79C2B2D28C05}"/>
              </a:ext>
            </a:extLst>
          </p:cNvPr>
          <p:cNvSpPr txBox="1"/>
          <p:nvPr/>
        </p:nvSpPr>
        <p:spPr>
          <a:xfrm>
            <a:off x="2046197" y="5428194"/>
            <a:ext cx="78678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형태소 분리기인 </a:t>
            </a:r>
            <a:r>
              <a:rPr lang="en-US" altLang="ko-KR" dirty="0" err="1"/>
              <a:t>konlpy</a:t>
            </a:r>
            <a:r>
              <a:rPr lang="ko-KR" altLang="en-US" dirty="0"/>
              <a:t>의 </a:t>
            </a:r>
            <a:r>
              <a:rPr lang="en-US" altLang="ko-KR" dirty="0" err="1"/>
              <a:t>okt</a:t>
            </a:r>
            <a:r>
              <a:rPr lang="en-US" altLang="ko-KR" dirty="0"/>
              <a:t>()</a:t>
            </a:r>
            <a:r>
              <a:rPr lang="ko-KR" altLang="en-US" dirty="0"/>
              <a:t>를 사용하여 리뷰를 토큰화</a:t>
            </a:r>
            <a:r>
              <a:rPr lang="en-US" altLang="ko-KR" dirty="0"/>
              <a:t>,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리뷰 토큰화 자료와 </a:t>
            </a:r>
            <a:r>
              <a:rPr lang="ko-KR" altLang="en-US" dirty="0" err="1"/>
              <a:t>별점을</a:t>
            </a:r>
            <a:r>
              <a:rPr lang="ko-KR" altLang="en-US" dirty="0"/>
              <a:t> 데이터 및 레이블로 설정하여 </a:t>
            </a:r>
            <a:r>
              <a:rPr lang="en-US" altLang="ko-KR" dirty="0"/>
              <a:t>json</a:t>
            </a:r>
            <a:r>
              <a:rPr lang="ko-KR" altLang="en-US" dirty="0"/>
              <a:t>으로 저장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학습 데이터와 테스트 데이터 분리</a:t>
            </a:r>
            <a:endParaRPr lang="en-US" altLang="ko-KR" dirty="0"/>
          </a:p>
          <a:p>
            <a:r>
              <a:rPr lang="en-US" altLang="ko-KR" dirty="0"/>
              <a:t>       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8BEEA9-B20A-4AC4-87AA-9D8799AF9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36" y="1253010"/>
            <a:ext cx="5040523" cy="13070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931800-0343-49F8-8DF0-A161ABADE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761" y="854936"/>
            <a:ext cx="5040523" cy="43374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D9D6C78-8F48-49CC-A51E-28187D4B03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36" y="2745200"/>
            <a:ext cx="5040523" cy="56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7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0AA4FD9-FDAC-4653-8438-BA38B741D665}"/>
              </a:ext>
            </a:extLst>
          </p:cNvPr>
          <p:cNvSpPr txBox="1"/>
          <p:nvPr/>
        </p:nvSpPr>
        <p:spPr>
          <a:xfrm>
            <a:off x="11369407" y="638124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1/4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43F266D-59EC-45DB-9942-6784CC3CF05E}"/>
              </a:ext>
            </a:extLst>
          </p:cNvPr>
          <p:cNvSpPr/>
          <p:nvPr/>
        </p:nvSpPr>
        <p:spPr>
          <a:xfrm>
            <a:off x="424132" y="376399"/>
            <a:ext cx="11343736" cy="61052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EF12E-ECE7-43F8-8BA1-AFCB93233B77}"/>
              </a:ext>
            </a:extLst>
          </p:cNvPr>
          <p:cNvSpPr txBox="1"/>
          <p:nvPr/>
        </p:nvSpPr>
        <p:spPr>
          <a:xfrm>
            <a:off x="836762" y="483079"/>
            <a:ext cx="4568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</a:t>
            </a:r>
            <a:r>
              <a:rPr lang="ko-KR" alt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전처리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3560B0-4674-4A4F-BA19-79C2B2D28C05}"/>
              </a:ext>
            </a:extLst>
          </p:cNvPr>
          <p:cNvSpPr txBox="1"/>
          <p:nvPr/>
        </p:nvSpPr>
        <p:spPr>
          <a:xfrm>
            <a:off x="2046197" y="5428194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리뷰 빈출단어 </a:t>
            </a:r>
            <a:r>
              <a:rPr lang="en-US" altLang="ko-KR" dirty="0"/>
              <a:t>50</a:t>
            </a:r>
            <a:r>
              <a:rPr lang="ko-KR" altLang="en-US" dirty="0"/>
              <a:t>개를 </a:t>
            </a:r>
            <a:r>
              <a:rPr lang="en-US" altLang="ko-KR" dirty="0"/>
              <a:t>matplotlib </a:t>
            </a:r>
            <a:r>
              <a:rPr lang="ko-KR" altLang="en-US" dirty="0"/>
              <a:t>라이브러리를 통해 그래프로 시각화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토큰화 된 텍스트 데이터를 </a:t>
            </a:r>
            <a:r>
              <a:rPr lang="ko-KR" altLang="en-US" dirty="0" err="1"/>
              <a:t>벡터화하여</a:t>
            </a:r>
            <a:r>
              <a:rPr lang="ko-KR" altLang="en-US" dirty="0"/>
              <a:t> 모델에 학습시킴</a:t>
            </a:r>
            <a:r>
              <a:rPr lang="en-US" altLang="ko-KR" dirty="0"/>
              <a:t>        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BFD4E7-4885-45F9-9FC1-E6C026B6C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24" y="1067854"/>
            <a:ext cx="4996702" cy="39936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2E4F809-DB5D-415D-9702-596814FB9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125" y="1067853"/>
            <a:ext cx="5320577" cy="399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8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0AA4FD9-FDAC-4653-8438-BA38B741D665}"/>
              </a:ext>
            </a:extLst>
          </p:cNvPr>
          <p:cNvSpPr txBox="1"/>
          <p:nvPr/>
        </p:nvSpPr>
        <p:spPr>
          <a:xfrm>
            <a:off x="11369407" y="638124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1/4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43F266D-59EC-45DB-9942-6784CC3CF05E}"/>
              </a:ext>
            </a:extLst>
          </p:cNvPr>
          <p:cNvSpPr/>
          <p:nvPr/>
        </p:nvSpPr>
        <p:spPr>
          <a:xfrm>
            <a:off x="424132" y="376399"/>
            <a:ext cx="11343736" cy="61052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EF12E-ECE7-43F8-8BA1-AFCB93233B77}"/>
              </a:ext>
            </a:extLst>
          </p:cNvPr>
          <p:cNvSpPr txBox="1"/>
          <p:nvPr/>
        </p:nvSpPr>
        <p:spPr>
          <a:xfrm>
            <a:off x="836762" y="483079"/>
            <a:ext cx="397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학습된 모델 확인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899086-2FC9-4ADD-8139-FEF9089582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760"/>
          <a:stretch/>
        </p:blipFill>
        <p:spPr>
          <a:xfrm>
            <a:off x="573267" y="1474494"/>
            <a:ext cx="5343379" cy="32023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14B29A-4EBD-4E1E-A5AE-C86615C9CEBC}"/>
              </a:ext>
            </a:extLst>
          </p:cNvPr>
          <p:cNvSpPr txBox="1"/>
          <p:nvPr/>
        </p:nvSpPr>
        <p:spPr>
          <a:xfrm>
            <a:off x="3007224" y="5024127"/>
            <a:ext cx="5937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 </a:t>
            </a:r>
            <a:r>
              <a:rPr lang="ko-KR" altLang="en-US" dirty="0"/>
              <a:t>새로운 리뷰를 넣었을 때 예측결과 값 확인</a:t>
            </a:r>
            <a:endParaRPr lang="en-US" altLang="ko-KR" dirty="0"/>
          </a:p>
          <a:p>
            <a:r>
              <a:rPr lang="en-US" altLang="ko-KR" dirty="0"/>
              <a:t>&gt; </a:t>
            </a:r>
            <a:r>
              <a:rPr lang="ko-KR" altLang="en-US" dirty="0"/>
              <a:t>평균 신뢰도 </a:t>
            </a:r>
            <a:r>
              <a:rPr lang="en-US" altLang="ko-KR" dirty="0"/>
              <a:t>90.2% (</a:t>
            </a:r>
            <a:r>
              <a:rPr lang="ko-KR" altLang="en-US" dirty="0"/>
              <a:t>최고 </a:t>
            </a:r>
            <a:r>
              <a:rPr lang="en-US" altLang="ko-KR" dirty="0"/>
              <a:t>99.28%, </a:t>
            </a:r>
            <a:r>
              <a:rPr lang="ko-KR" altLang="en-US" dirty="0"/>
              <a:t>최저 </a:t>
            </a:r>
            <a:r>
              <a:rPr lang="en-US" altLang="ko-KR" dirty="0"/>
              <a:t>72.47%) </a:t>
            </a:r>
            <a:r>
              <a:rPr lang="ko-KR" altLang="en-US" dirty="0"/>
              <a:t>확인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B6E8604-33AD-4976-AE5B-D3211CE61E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59" t="66755"/>
          <a:stretch/>
        </p:blipFill>
        <p:spPr>
          <a:xfrm>
            <a:off x="6383547" y="2056849"/>
            <a:ext cx="5235186" cy="1690895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ABCAA06-6810-4503-A527-70F88B15BCEE}"/>
              </a:ext>
            </a:extLst>
          </p:cNvPr>
          <p:cNvSpPr/>
          <p:nvPr/>
        </p:nvSpPr>
        <p:spPr>
          <a:xfrm>
            <a:off x="5758132" y="2359689"/>
            <a:ext cx="783929" cy="724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C70174-6696-4F02-BCF5-F0F0BA87E749}"/>
              </a:ext>
            </a:extLst>
          </p:cNvPr>
          <p:cNvSpPr/>
          <p:nvPr/>
        </p:nvSpPr>
        <p:spPr>
          <a:xfrm>
            <a:off x="9799608" y="2056849"/>
            <a:ext cx="1751163" cy="2760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7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2110</TotalTime>
  <Words>186</Words>
  <Application>Microsoft Office PowerPoint</Application>
  <PresentationFormat>와이드스크린</PresentationFormat>
  <Paragraphs>37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Apple SD Gothic Neo</vt:lpstr>
      <vt:lpstr>Noto Serif KR</vt:lpstr>
      <vt:lpstr>맑은 고딕</vt:lpstr>
      <vt:lpstr>여기어때 잘난체</vt:lpstr>
      <vt:lpstr>Arial</vt:lpstr>
      <vt:lpstr>Wingdings</vt:lpstr>
      <vt:lpstr>Office 테마</vt:lpstr>
      <vt:lpstr>영화 리뷰 데이터를 통한 긍정/부정 리뷰 예측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 라이브러리를 이용한 슈팅게임 응용</dc:title>
  <dc:creator>Lee sunny</dc:creator>
  <cp:lastModifiedBy>Lee sunny</cp:lastModifiedBy>
  <cp:revision>24</cp:revision>
  <dcterms:created xsi:type="dcterms:W3CDTF">2020-12-14T08:29:54Z</dcterms:created>
  <dcterms:modified xsi:type="dcterms:W3CDTF">2020-12-24T00:34:12Z</dcterms:modified>
</cp:coreProperties>
</file>