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2E04BA-1E6C-4B56-B522-CB8D3D6FD65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D36D58C-8505-4943-BEC7-A3762E4EAFF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564904"/>
            <a:ext cx="7488832" cy="137316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Recommending Locations </a:t>
            </a:r>
            <a:br>
              <a:rPr lang="en-US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for A New Restaurant </a:t>
            </a:r>
            <a:br>
              <a:rPr lang="en-US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using </a:t>
            </a:r>
            <a:br>
              <a:rPr lang="en-US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Spatial Analytics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1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SCORING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4648200" cy="157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73342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5" y="3023815"/>
            <a:ext cx="43815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6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5859780" cy="284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4" y="1353344"/>
            <a:ext cx="6048672" cy="93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9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696744" cy="316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18531"/>
            <a:ext cx="5381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6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NEIGHBORHOODS FOR STARTING RESTAURANTS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604867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06517"/>
            <a:ext cx="47148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4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376304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9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Neighborhoods in Co. Galway USING GEOPY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2675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2415540" cy="262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9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VENUES IN Co. Galway using Foursquare API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8674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4" y="2924944"/>
            <a:ext cx="73437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9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14576"/>
            <a:ext cx="5112568" cy="144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0" y="2151112"/>
            <a:ext cx="7391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0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– Foot Traffic 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59055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79373"/>
            <a:ext cx="4176464" cy="23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339752" y="5805264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66150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0503"/>
            <a:ext cx="44100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79213" y="1501438"/>
            <a:ext cx="4104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Cluster 3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 the most desirable as neighborhoods under this cluster has an average of 100 venues (mean=100), whereas, Cluster 1 is the least desirable cluster with locations having almost two venues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Of positive and Negative Venues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08720"/>
            <a:ext cx="60864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24" y="4078640"/>
            <a:ext cx="4198620" cy="261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9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– Negative Venues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4594860" cy="141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60483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6135" y="1213008"/>
            <a:ext cx="32938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Cluster 3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 most desirable as it comprises of locations that have no restaurants (mean=0), whereas, Cluster 1 is not profitable as it includes sites that have nearly 22 restaurants on an average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- FAVORABLE VENUES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03" y="1412776"/>
            <a:ext cx="401574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3056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76055" y="1340768"/>
            <a:ext cx="3961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Cluster 3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 most desirable as it comprises of locations that have the maximum number of favorable venues like pubs and bars, whereas, Cluster 0 has locations with no promising sites (mean=0) 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46</TotalTime>
  <Words>160</Words>
  <Application>Microsoft Office PowerPoint</Application>
  <PresentationFormat>On-screen Show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Recommending Locations  for A New Restaurant  using  Spatial Analytics </vt:lpstr>
      <vt:lpstr>Exploring Neighborhoods in Co. Galway USING GEOPY</vt:lpstr>
      <vt:lpstr>EXPLORING VENUES IN Co. Galway using Foursquare API</vt:lpstr>
      <vt:lpstr>PowerPoint Presentation</vt:lpstr>
      <vt:lpstr>K-MEANS CLUSTERING – Foot Traffic </vt:lpstr>
      <vt:lpstr>CONTD..</vt:lpstr>
      <vt:lpstr>COUNT Of positive and Negative Venues</vt:lpstr>
      <vt:lpstr>K-MEANS Clustering – Negative Venues</vt:lpstr>
      <vt:lpstr>K-MEANS CLUSTERING - FAVORABLE VENUES</vt:lpstr>
      <vt:lpstr>OVERALL SCORING</vt:lpstr>
      <vt:lpstr>Segmentation</vt:lpstr>
      <vt:lpstr>OUTPUT</vt:lpstr>
      <vt:lpstr>POTENTIAL NEIGHBORHOODS FOR STARTING RESTAURANTS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Locations for Starting a Restaurant in Co. Galway  The Republic of Ireland</dc:title>
  <dc:creator>Jay</dc:creator>
  <cp:lastModifiedBy>Jay</cp:lastModifiedBy>
  <cp:revision>17</cp:revision>
  <dcterms:created xsi:type="dcterms:W3CDTF">2020-06-12T06:00:52Z</dcterms:created>
  <dcterms:modified xsi:type="dcterms:W3CDTF">2020-06-12T06:47:51Z</dcterms:modified>
</cp:coreProperties>
</file>