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357" r:id="rId4"/>
    <p:sldId id="323" r:id="rId5"/>
    <p:sldId id="386" r:id="rId6"/>
    <p:sldId id="389" r:id="rId7"/>
    <p:sldId id="388" r:id="rId8"/>
    <p:sldId id="390" r:id="rId9"/>
    <p:sldId id="393" r:id="rId10"/>
    <p:sldId id="387" r:id="rId11"/>
    <p:sldId id="391" r:id="rId12"/>
    <p:sldId id="392" r:id="rId13"/>
    <p:sldId id="398" r:id="rId14"/>
    <p:sldId id="368" r:id="rId15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641"/>
        <p:guide pos="287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chemeClr val="bg1"/>
                </a:solidFill>
                <a:latin typeface="Times New Roman Bold" panose="02020603050405020304" charset="0"/>
                <a:ea typeface="Arial Unicode MS" panose="020B0604020202020204" charset="-122"/>
                <a:cs typeface="Times New Roman Bold" panose="02020603050405020304" charset="0"/>
              </a:rPr>
              <a:t>Introduction to Ember Js</a:t>
            </a:r>
            <a:endParaRPr lang="en-US" altLang="zh-CN" sz="3200" b="1">
              <a:solidFill>
                <a:srgbClr val="FF9900"/>
              </a:solidFill>
              <a:latin typeface="Times New Roman Bold" panose="02020603050405020304" charset="0"/>
              <a:ea typeface="Arial Unicode MS" panose="020B0604020202020204" charset="-122"/>
              <a:cs typeface="Times New Roman Bold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74725" y="3524885"/>
            <a:ext cx="72040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1800" b="1" dirty="0">
                <a:solidFill>
                  <a:schemeClr val="bg1"/>
                </a:solidFill>
                <a:latin typeface="Times New Roman Bold" panose="02020603050405020304" charset="0"/>
                <a:ea typeface="Arial Unicode MS" panose="020B0604020202020204" charset="-122"/>
                <a:cs typeface="Times New Roman Bold" panose="02020603050405020304" charset="0"/>
                <a:sym typeface="SimSun" pitchFamily="2" charset="-122"/>
              </a:rPr>
              <a:t>Prepared By :- Jay Vaja (D22IT183)</a:t>
            </a:r>
            <a:endParaRPr lang="en-US" altLang="en-US" sz="1800" b="1" dirty="0">
              <a:solidFill>
                <a:schemeClr val="bg1"/>
              </a:solidFill>
              <a:latin typeface="Times New Roman Bold" panose="02020603050405020304" charset="0"/>
              <a:ea typeface="Arial Unicode MS" panose="020B0604020202020204" charset="-122"/>
              <a:cs typeface="Times New Roman Bold" panose="02020603050405020304" charset="0"/>
              <a:sym typeface="SimSun" pitchFamily="2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8" name="Picture 7" descr="CHARUSA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1565" y="74295"/>
            <a:ext cx="2894965" cy="5727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animBg="1"/>
      <p:bldP spid="7" grpId="0" animBg="1"/>
      <p:bldP spid="5" grpId="0" animBg="1"/>
      <p:bldP spid="4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Code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5" name="Content Placeholder 4" descr="Screenshot 2023-09-26 at 9.30.24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3325" y="1790065"/>
            <a:ext cx="7018655" cy="15640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Output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10" name="Content Placeholder 9" descr="Screenshot 2023-09-28 at 10.34.45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740" y="1063625"/>
            <a:ext cx="5430520" cy="1583690"/>
          </a:xfrm>
          <a:prstGeom prst="rect">
            <a:avLst/>
          </a:prstGeom>
        </p:spPr>
      </p:pic>
      <p:pic>
        <p:nvPicPr>
          <p:cNvPr id="11" name="Picture 10" descr="Screenshot 2023-09-28 at 10.34.40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2856865"/>
            <a:ext cx="5274945" cy="15386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7" grpId="0" bldLvl="0" animBg="1"/>
      <p:bldP spid="5" grpId="0" bldLvl="0" animBg="1"/>
      <p:bldP spid="4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2000">
                <a:solidFill>
                  <a:schemeClr val="bg1"/>
                </a:solidFill>
                <a:latin typeface="Times New Roman Regular" panose="02020603050405020304" charset="0"/>
                <a:ea typeface="Arial Unicode MS" panose="020B0604020202020204" charset="-122"/>
                <a:cs typeface="Times New Roman Regular" panose="0202060305040502030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Times New Roman Regular" panose="02020603050405020304" charset="0"/>
              <a:ea typeface="Arial Unicode MS" panose="020B0604020202020204" charset="-122"/>
              <a:cs typeface="Times New Roman Regular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85770" y="712470"/>
            <a:ext cx="396430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Introduction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What is ember js?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Why to choose ember js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Key Features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Ember js vs React js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Installation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2900" indent="-342900">
              <a:buAutoNum type="arabicPeriod"/>
            </a:pPr>
            <a:r>
              <a:rPr lang="en-US" sz="2800">
                <a:latin typeface="Times New Roman" panose="02020603050405020304" pitchFamily="2" charset="0"/>
                <a:cs typeface="Times New Roman" panose="02020603050405020304" pitchFamily="2" charset="0"/>
              </a:rPr>
              <a:t>Code</a:t>
            </a:r>
            <a:endParaRPr lang="en-US" sz="280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/>
      <p:bldP spid="11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Introduction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Ember.js is a JavaScript framework for building ambitious web applications.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It is built on top of the popular jQuery library and provides a number of features that make it easy to develop complex and scalable applications.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Ember.js is based on a number of core concepts, including Model-View-Controller (MVC), components, and data binding.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Ember.js is a good choice for developers who are looking for a framework that can help them to develop complex and scalable applications quickly and easily.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What is Ember js?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Ember.js is an open-source JavaScript framework.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Created in 2011, it has evolved into a mature and robust framework.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Designed for building ambitious web applications.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Examples:-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Discord, PlayStation, Freshdesk, Netlify, Mozilla, The Washington Post, NASA.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Why to choose ember js?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Convention over Configuration: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Ember.js provides sensible defaults, reducing the need for boilerplate code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Productivity: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Faster development with Ember CLI (Command Line Interface)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Strong Community: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Active community support, rich ecosystem, and frequent updates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Stability: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A commitment to long-term stability and backward compatibility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Key Features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Routing: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Ember.js provides a powerful routing system for managing application URLs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Components: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Reusable UI building blocks that encapsulate behavior and style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Data Management: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Ember Data for handling data models and API communication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Testing:</a:t>
            </a: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 Built-in testing tools and conventions for writing reliable tests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Ember js vs React js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371600" y="1047750"/>
          <a:ext cx="6400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Feature</a:t>
                      </a:r>
                      <a:endParaRPr lang="en-US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Ember js</a:t>
                      </a:r>
                      <a:endParaRPr lang="en-US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React js</a:t>
                      </a:r>
                      <a:endParaRPr lang="en-US" b="1">
                        <a:latin typeface="Times New Roman Bold" panose="02020603050405020304" charset="0"/>
                        <a:cs typeface="Times New Roman Bold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Type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Full-featured framework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Library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Opinionated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Yes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Less opinionated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Routing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Build in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Not built-in, but there are many popular routing libraries available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Templating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Build in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Not built-in, but there are many popular templating libraries available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Data management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Build in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Not built-in, but there are many popular data management libraries available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Community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Large and active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Large and active</a:t>
                      </a:r>
                      <a:endParaRPr lang="en-US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Installation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p>
            <a:pPr marL="457835" indent="-457200">
              <a:buAutoNum type="arabicPeriod"/>
            </a:pPr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Download Ember js in your system</a:t>
            </a:r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635" indent="0">
              <a:buNone/>
            </a:pPr>
            <a:r>
              <a:rPr lang="en-US" sz="1750">
                <a:latin typeface="Times New Roman Regular" panose="02020603050405020304" charset="0"/>
                <a:cs typeface="Times New Roman Regular" panose="02020603050405020304" charset="0"/>
              </a:rPr>
              <a:t>	npm install -g ember-cli</a:t>
            </a:r>
            <a:endParaRPr lang="en-US" sz="17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3535" indent="-342900">
              <a:buFont typeface="+mj-lt"/>
              <a:buAutoNum type="arabicPeriod" startAt="2"/>
            </a:pPr>
            <a:r>
              <a:rPr lang="en-US" sz="1750" b="1">
                <a:latin typeface="Times New Roman Bold" panose="02020603050405020304" charset="0"/>
                <a:cs typeface="Times New Roman Bold" panose="02020603050405020304" charset="0"/>
              </a:rPr>
              <a:t>Create Ember js project</a:t>
            </a:r>
            <a:endParaRPr lang="en-US" sz="17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635" indent="0">
              <a:buNone/>
            </a:pPr>
            <a:r>
              <a:rPr lang="en-US" sz="1750">
                <a:latin typeface="Times New Roman Regular" panose="02020603050405020304" charset="0"/>
                <a:cs typeface="Times New Roman Regular" panose="02020603050405020304" charset="0"/>
              </a:rPr>
              <a:t>	ember new your-project-name</a:t>
            </a:r>
            <a:endParaRPr lang="en-US" sz="175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3535" indent="-342900">
              <a:buFont typeface="+mj-lt"/>
              <a:buAutoNum type="arabicPeriod" startAt="3"/>
            </a:pPr>
            <a:r>
              <a:rPr lang="en-US" sz="1750" b="1">
                <a:latin typeface="Times New Roman Bold" panose="02020603050405020304" charset="0"/>
                <a:cs typeface="Times New Roman Bold" panose="02020603050405020304" charset="0"/>
              </a:rPr>
              <a:t>Navigate to Project Directory</a:t>
            </a:r>
            <a:endParaRPr lang="en-US" sz="175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635" indent="0">
              <a:buFont typeface="+mj-lt"/>
              <a:buNone/>
            </a:pPr>
            <a:r>
              <a:rPr lang="en-US" sz="1750">
                <a:latin typeface="Times New Roman" panose="02020603050405020304" pitchFamily="2" charset="0"/>
                <a:cs typeface="Times New Roman" panose="02020603050405020304" pitchFamily="2" charset="0"/>
              </a:rPr>
              <a:t>	cd your-project-name</a:t>
            </a:r>
            <a:endParaRPr lang="en-US" sz="175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343535" indent="-342900">
              <a:buFont typeface="+mj-lt"/>
              <a:buAutoNum type="arabicPeriod" startAt="4"/>
            </a:pPr>
            <a:r>
              <a:rPr lang="en-US" sz="1750" b="1">
                <a:latin typeface="Times New Roman" panose="02020603050405020304" pitchFamily="2" charset="0"/>
                <a:cs typeface="Times New Roman" panose="02020603050405020304" pitchFamily="2" charset="0"/>
              </a:rPr>
              <a:t>Start Project</a:t>
            </a:r>
            <a:endParaRPr lang="en-US" sz="175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635" indent="0">
              <a:buFont typeface="+mj-lt"/>
              <a:buNone/>
            </a:pPr>
            <a:r>
              <a:rPr lang="en-US" sz="1530">
                <a:latin typeface="Times New Roman" panose="02020603050405020304" pitchFamily="2" charset="0"/>
                <a:cs typeface="Times New Roman" panose="02020603050405020304" pitchFamily="2" charset="0"/>
              </a:rPr>
              <a:t>	ember serve/npm start</a:t>
            </a:r>
            <a:endParaRPr lang="en-US" sz="153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just"/>
            <a:r>
              <a:rPr lang="en-US" sz="1530">
                <a:latin typeface="Times New Roman Regular" panose="02020603050405020304" charset="0"/>
                <a:cs typeface="Times New Roman Regular" panose="02020603050405020304" charset="0"/>
              </a:rPr>
              <a:t>This will compile your project, start the development server, and provide you with a local URL where you can access your Ember.js application. Typically, it will be something like </a:t>
            </a:r>
            <a:r>
              <a:rPr lang="en-US" sz="1530" b="1">
                <a:latin typeface="Times New Roman Bold" panose="02020603050405020304" charset="0"/>
                <a:cs typeface="Times New Roman Bold" panose="02020603050405020304" charset="0"/>
              </a:rPr>
              <a:t>‘http://localhost:4200’</a:t>
            </a:r>
            <a:r>
              <a:rPr lang="en-US" sz="1530">
                <a:latin typeface="Times New Roman" panose="02020603050405020304" pitchFamily="2" charset="0"/>
                <a:cs typeface="Times New Roman" panose="02020603050405020304" pitchFamily="2" charset="0"/>
              </a:rPr>
              <a:t>.</a:t>
            </a:r>
            <a:endParaRPr lang="en-US" sz="1530"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82295"/>
          </a:xfrm>
        </p:spPr>
        <p:txBody>
          <a:bodyPr/>
          <a:p>
            <a:r>
              <a:rPr lang="en-US" b="1" i="1">
                <a:latin typeface="Times New Roman Bold Italic" panose="02020603050405020304" charset="0"/>
                <a:cs typeface="Times New Roman Bold Italic" panose="02020603050405020304" charset="0"/>
              </a:rPr>
              <a:t>Code</a:t>
            </a:r>
            <a:endParaRPr lang="en-US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431540"/>
            <a:ext cx="8371205" cy="1711325"/>
          </a:xfrm>
        </p:spPr>
        <p:txBody>
          <a:bodyPr/>
          <a:p>
            <a:pPr algn="just"/>
            <a:r>
              <a:rPr lang="en-US" sz="1400">
                <a:latin typeface="Times New Roman Regular" panose="02020603050405020304" charset="0"/>
                <a:cs typeface="Times New Roman Regular" panose="02020603050405020304" charset="0"/>
              </a:rPr>
              <a:t>In Ember.js, @glimmer is a reference to the Glimmer.js rendering engine, which is used for handling the rendering and updating of user interfaces. Glimmer is a core part of Ember.js and is also used in other JavaScript frameworks like the standalone Glimmer.js framework and parts of the Ember ecosystem.</a:t>
            </a:r>
            <a:endParaRPr lang="en-US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1400">
                <a:latin typeface="Times New Roman Regular" panose="02020603050405020304" charset="0"/>
                <a:cs typeface="Times New Roman Regular" panose="02020603050405020304" charset="0"/>
              </a:rPr>
              <a:t>@glimmer/component is an import statement that allows you to use Glimmer components in your Ember.js application. </a:t>
            </a:r>
            <a:endParaRPr lang="en-US" sz="1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just"/>
            <a:r>
              <a:rPr lang="en-US" sz="1400">
                <a:latin typeface="Times New Roman Regular" panose="02020603050405020304" charset="0"/>
                <a:cs typeface="Times New Roman Regular" panose="02020603050405020304" charset="0"/>
              </a:rPr>
              <a:t>Similarly, @glimmer/tracking is another import statement that brings in functionality related to tracking changes in state.</a:t>
            </a:r>
            <a:endParaRPr lang="en-US" sz="1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4" name="Content Placeholder 3" descr="Screenshot 2023-09-26 at 9.29.47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45665" y="840105"/>
            <a:ext cx="4754245" cy="24644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3001</Words>
  <Application>WPS Presentation</Application>
  <PresentationFormat/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宋体-简</vt:lpstr>
      <vt:lpstr>Arial Unicode MS</vt:lpstr>
      <vt:lpstr>Times New Roman Bold</vt:lpstr>
      <vt:lpstr>Times New Roman Regular</vt:lpstr>
      <vt:lpstr>Times New Roman</vt:lpstr>
      <vt:lpstr>Times New Roman Bold Italic</vt:lpstr>
      <vt:lpstr>Microsoft YaHei</vt:lpstr>
      <vt:lpstr>汉仪旗黑</vt:lpstr>
      <vt:lpstr>Calibri</vt:lpstr>
      <vt:lpstr>Helvetica Neue</vt:lpstr>
      <vt:lpstr>1_默认设计模板</vt:lpstr>
      <vt:lpstr>3_默认设计模板</vt:lpstr>
      <vt:lpstr>PowerPoint 演示文稿</vt:lpstr>
      <vt:lpstr>PowerPoint 演示文稿</vt:lpstr>
      <vt:lpstr>Introduction</vt:lpstr>
      <vt:lpstr>What is Ember js?</vt:lpstr>
      <vt:lpstr>Why to choose ember js?</vt:lpstr>
      <vt:lpstr>Key Features</vt:lpstr>
      <vt:lpstr>Ember js vs React js</vt:lpstr>
      <vt:lpstr>Installation</vt:lpstr>
      <vt:lpstr>Code</vt:lpstr>
      <vt:lpstr>Code</vt:lpstr>
      <vt:lpstr>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jayvaja</cp:lastModifiedBy>
  <cp:revision>47</cp:revision>
  <dcterms:created xsi:type="dcterms:W3CDTF">2023-09-28T05:06:02Z</dcterms:created>
  <dcterms:modified xsi:type="dcterms:W3CDTF">2023-09-28T05:06:02Z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1033-5.5.1.8075</vt:lpwstr>
  </property>
  <property fmtid="{D5CDD505-2E9C-101B-9397-08002B2CF9AE}" pid="3" name="ICV">
    <vt:lpwstr>BFFC5587C1404F30870143BCC5337DBE</vt:lpwstr>
  </property>
</Properties>
</file>