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8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3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6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2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2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Web-based </a:t>
            </a:r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3632" y="5255389"/>
            <a:ext cx="8385173" cy="130398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Jay Kothari – 202012017</a:t>
            </a:r>
            <a:br>
              <a:rPr lang="en-US" dirty="0" smtClean="0"/>
            </a:br>
            <a:r>
              <a:rPr lang="en-US" dirty="0" err="1" smtClean="0"/>
              <a:t>Vishwam</a:t>
            </a:r>
            <a:r>
              <a:rPr lang="en-US" dirty="0" smtClean="0"/>
              <a:t> Pandya - 202012031</a:t>
            </a:r>
            <a:br>
              <a:rPr lang="en-US" dirty="0" smtClean="0"/>
            </a:br>
            <a:r>
              <a:rPr lang="en-US" dirty="0" smtClean="0"/>
              <a:t>Brijesh B Bhalala – 202012057</a:t>
            </a:r>
            <a:br>
              <a:rPr lang="en-US" dirty="0" smtClean="0"/>
            </a:br>
            <a:r>
              <a:rPr lang="en-US" dirty="0" err="1" smtClean="0"/>
              <a:t>Dhruv</a:t>
            </a:r>
            <a:r>
              <a:rPr lang="en-US" dirty="0" smtClean="0"/>
              <a:t> Patel - 202012090</a:t>
            </a:r>
            <a:br>
              <a:rPr lang="en-US" dirty="0" smtClean="0"/>
            </a:br>
            <a:r>
              <a:rPr lang="en-US" dirty="0" err="1" smtClean="0"/>
              <a:t>Dhruvil</a:t>
            </a:r>
            <a:r>
              <a:rPr lang="en-US" dirty="0" smtClean="0"/>
              <a:t> Shah - 202012116</a:t>
            </a:r>
          </a:p>
        </p:txBody>
      </p:sp>
    </p:spTree>
    <p:extLst>
      <p:ext uri="{BB962C8B-B14F-4D97-AF65-F5344CB8AC3E}">
        <p14:creationId xmlns:p14="http://schemas.microsoft.com/office/powerpoint/2010/main" val="32549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Web-based Chat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596980"/>
            <a:ext cx="10931237" cy="5009882"/>
          </a:xfrm>
        </p:spPr>
        <p:txBody>
          <a:bodyPr/>
          <a:lstStyle/>
          <a:p>
            <a:r>
              <a:rPr lang="en-US" dirty="0"/>
              <a:t>Web chat is a format that allows </a:t>
            </a:r>
            <a:r>
              <a:rPr lang="en-US" dirty="0" smtClean="0"/>
              <a:t>one user </a:t>
            </a:r>
            <a:r>
              <a:rPr lang="en-US" dirty="0"/>
              <a:t>to communicate directly with </a:t>
            </a:r>
            <a:r>
              <a:rPr lang="en-US" dirty="0" smtClean="0"/>
              <a:t>other user </a:t>
            </a:r>
            <a:r>
              <a:rPr lang="en-US" dirty="0"/>
              <a:t>online, often on their websites and in real time.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chat window pops up as an overlay of the website page in the </a:t>
            </a:r>
            <a:r>
              <a:rPr lang="en-US" dirty="0" smtClean="0"/>
              <a:t>browser.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Allowing </a:t>
            </a:r>
            <a:r>
              <a:rPr lang="en-US" dirty="0"/>
              <a:t>the user to type messages directly into a text field, and often attach images and other files as well.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System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798032" cy="4217150"/>
          </a:xfrm>
        </p:spPr>
        <p:txBody>
          <a:bodyPr/>
          <a:lstStyle/>
          <a:p>
            <a:r>
              <a:rPr lang="en-US" dirty="0" smtClean="0"/>
              <a:t>Sign up with google, Apple and mobile number.</a:t>
            </a:r>
          </a:p>
          <a:p>
            <a:r>
              <a:rPr lang="en-US" dirty="0" smtClean="0"/>
              <a:t>Search friend and send him/her to friend request.</a:t>
            </a:r>
          </a:p>
          <a:p>
            <a:r>
              <a:rPr lang="en-US" dirty="0" smtClean="0"/>
              <a:t>User can create group.</a:t>
            </a:r>
          </a:p>
          <a:p>
            <a:r>
              <a:rPr lang="en-US" dirty="0" smtClean="0"/>
              <a:t>User can start personal chat as well as group chat.</a:t>
            </a:r>
          </a:p>
          <a:p>
            <a:r>
              <a:rPr lang="en-US" dirty="0" smtClean="0"/>
              <a:t>User can modify their personal details.</a:t>
            </a:r>
          </a:p>
          <a:p>
            <a:r>
              <a:rPr lang="en-US" dirty="0" smtClean="0"/>
              <a:t>Switch theme between Dark and Light mode.</a:t>
            </a:r>
          </a:p>
          <a:p>
            <a:r>
              <a:rPr lang="en-US" dirty="0" smtClean="0"/>
              <a:t>Search for a particular chat.</a:t>
            </a:r>
          </a:p>
          <a:p>
            <a:r>
              <a:rPr lang="en-US" dirty="0" smtClean="0"/>
              <a:t>Search for a particular message in chat.</a:t>
            </a:r>
          </a:p>
        </p:txBody>
      </p:sp>
    </p:spTree>
    <p:extLst>
      <p:ext uri="{BB962C8B-B14F-4D97-AF65-F5344CB8AC3E}">
        <p14:creationId xmlns:p14="http://schemas.microsoft.com/office/powerpoint/2010/main" val="5999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/>
              <a:t>System </a:t>
            </a:r>
            <a:r>
              <a:rPr lang="en-US" dirty="0" smtClean="0"/>
              <a:t>(cont.)	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mute any chat and moved into already created mute folder.</a:t>
            </a:r>
          </a:p>
          <a:p>
            <a:r>
              <a:rPr lang="en-US" dirty="0"/>
              <a:t>Chat application will send notifications for new messages received in unmuted </a:t>
            </a:r>
            <a:r>
              <a:rPr lang="en-US" dirty="0" smtClean="0"/>
              <a:t>chats.</a:t>
            </a:r>
          </a:p>
          <a:p>
            <a:r>
              <a:rPr lang="en-US" dirty="0"/>
              <a:t>Allow user transfer or change his mobile </a:t>
            </a:r>
            <a:r>
              <a:rPr lang="en-US" dirty="0" smtClean="0"/>
              <a:t>number.</a:t>
            </a:r>
          </a:p>
          <a:p>
            <a:r>
              <a:rPr lang="en-US" dirty="0"/>
              <a:t>User can pin a chat so it stays at </a:t>
            </a:r>
            <a:r>
              <a:rPr lang="en-US" dirty="0" smtClean="0"/>
              <a:t>top.</a:t>
            </a:r>
            <a:endParaRPr lang="en-US" dirty="0"/>
          </a:p>
          <a:p>
            <a:r>
              <a:rPr lang="en-US" dirty="0"/>
              <a:t>User can logout off his/her account.</a:t>
            </a:r>
          </a:p>
        </p:txBody>
      </p:sp>
    </p:spTree>
    <p:extLst>
      <p:ext uri="{BB962C8B-B14F-4D97-AF65-F5344CB8AC3E}">
        <p14:creationId xmlns:p14="http://schemas.microsoft.com/office/powerpoint/2010/main" val="14855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Application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text preview.</a:t>
            </a:r>
          </a:p>
          <a:p>
            <a:r>
              <a:rPr lang="en-US" dirty="0" smtClean="0"/>
              <a:t>Easily share images and others supported files.</a:t>
            </a:r>
          </a:p>
          <a:p>
            <a:r>
              <a:rPr lang="en-US" dirty="0" smtClean="0"/>
              <a:t>User can also chat in group.</a:t>
            </a:r>
          </a:p>
          <a:p>
            <a:r>
              <a:rPr lang="en-US" dirty="0" smtClean="0"/>
              <a:t>It is fast than email for users. </a:t>
            </a:r>
          </a:p>
          <a:p>
            <a:r>
              <a:rPr lang="en-US" dirty="0" smtClean="0"/>
              <a:t>Data security.</a:t>
            </a:r>
          </a:p>
          <a:p>
            <a:r>
              <a:rPr lang="en-US" dirty="0" smtClean="0"/>
              <a:t>Low cost.</a:t>
            </a:r>
          </a:p>
          <a:p>
            <a:r>
              <a:rPr lang="en-US" dirty="0" smtClean="0"/>
              <a:t>Easy to monitor.</a:t>
            </a:r>
          </a:p>
          <a:p>
            <a:r>
              <a:rPr lang="en-US" dirty="0"/>
              <a:t>Makes your business </a:t>
            </a:r>
            <a:r>
              <a:rPr lang="en-US" dirty="0" smtClean="0"/>
              <a:t>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Application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lack of physical cues in online forums may lead to miscommunication.</a:t>
            </a:r>
          </a:p>
          <a:p>
            <a:r>
              <a:rPr lang="en-US" dirty="0" smtClean="0"/>
              <a:t>Busy online discussion forums may cause information overload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Online forums may feel inefficient for an individual.</a:t>
            </a:r>
          </a:p>
          <a:p>
            <a:r>
              <a:rPr lang="en-US" dirty="0" smtClean="0"/>
              <a:t>User can not chat without internet.</a:t>
            </a:r>
          </a:p>
          <a:p>
            <a:r>
              <a:rPr lang="en-US" dirty="0" smtClean="0"/>
              <a:t>The lack of physical cues in online forums may lead to miscommunication.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611" y="2678806"/>
            <a:ext cx="103288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					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14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</TotalTime>
  <Words>267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Web-based Chat Application</vt:lpstr>
      <vt:lpstr>What is Web-based Chat Application?</vt:lpstr>
      <vt:lpstr>Application of System :</vt:lpstr>
      <vt:lpstr>Application of System (cont.) :</vt:lpstr>
      <vt:lpstr>Advantages of Application :</vt:lpstr>
      <vt:lpstr>Disadvantages of Application 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Chat Application</dc:title>
  <dc:creator>Brijesh Bhalala</dc:creator>
  <cp:lastModifiedBy>Brijesh Bhalala</cp:lastModifiedBy>
  <cp:revision>9</cp:revision>
  <dcterms:created xsi:type="dcterms:W3CDTF">2021-01-28T16:13:31Z</dcterms:created>
  <dcterms:modified xsi:type="dcterms:W3CDTF">2021-01-28T17:19:52Z</dcterms:modified>
</cp:coreProperties>
</file>