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d8131eceb_0_1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6d8131ec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d87e0ab79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8d87e0ab7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d87e0ab79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8d87e0ab7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d3ca1b7c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8ad3ca1b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d3ca1b7c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ad3ca1b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d87e0ab79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8d87e0ab7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2475" y="6114475"/>
            <a:ext cx="9156600" cy="78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71250" y="2431513"/>
            <a:ext cx="7663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Introduction to NumPy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" name="Google Shape;65;p1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66" name="Google Shape;66;p1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7" name="Google Shape;6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360850" y="1963950"/>
            <a:ext cx="25965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NumPy?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121100" y="1963950"/>
            <a:ext cx="25965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Why NumPy?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187275" y="3496950"/>
            <a:ext cx="24888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Importing NumPy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" name="Google Shape;78;p1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79" name="Google Shape;79;p1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0" name="Google Shape;8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5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NumPy?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799700" y="2798688"/>
            <a:ext cx="68400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NumPy stands for Numerical Python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It is an open - source Python library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" name="Google Shape;89;p16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90" name="Google Shape;90;p16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1" name="Google Shape;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6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Use of NumPy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190900" y="2833318"/>
            <a:ext cx="68400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It is used for working with numerical data in Python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Why NumPy?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02" name="Google Shape;102;p1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3" name="Google Shape;10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7"/>
          <p:cNvSpPr txBox="1"/>
          <p:nvPr/>
        </p:nvSpPr>
        <p:spPr>
          <a:xfrm>
            <a:off x="919200" y="2777100"/>
            <a:ext cx="73056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akes the numerical computations easier and faster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Consumes less memory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Import NumPy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98325" y="1020650"/>
            <a:ext cx="7860600" cy="4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Anytime you want to use a library in Python, your first priority should be to make it accessible.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You can import/load NumPy in your notebook or any other Python IDE in two different ways.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                                  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                                                   OR          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14" name="Google Shape;114;p18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" name="Google Shape;1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8"/>
          <p:cNvSpPr/>
          <p:nvPr/>
        </p:nvSpPr>
        <p:spPr>
          <a:xfrm>
            <a:off x="877450" y="3888150"/>
            <a:ext cx="2381400" cy="919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import numpy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5864475" y="3888150"/>
            <a:ext cx="2479800" cy="919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import numpy as np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39700" y="4989425"/>
            <a:ext cx="8183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will be using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np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shorthand for numpy. It simply serves as an alias and it is easier to use pd instead writing full form ‘pandas’ while coding.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In This Course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27" name="Google Shape;127;p19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8" name="Google Shape;12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9"/>
          <p:cNvSpPr txBox="1"/>
          <p:nvPr/>
        </p:nvSpPr>
        <p:spPr>
          <a:xfrm>
            <a:off x="2202450" y="2580150"/>
            <a:ext cx="47391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will use </a:t>
            </a:r>
            <a:b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import numpy as np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