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B89F-BB80-4221-9303-8724034D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Capstone</a:t>
            </a:r>
            <a:r>
              <a:rPr lang="de-DE" dirty="0"/>
              <a:t> Data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BC646-F2BD-4B18-9DF0-86B658AB8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Investigating which boroughs of London would match the quality of life desired by a group of professionals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A5069-FCD6-4DD1-9179-3EF00DA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10210F-CF5D-476E-AE41-8E705A83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8933"/>
            <a:ext cx="10258612" cy="45212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900" b="1" dirty="0"/>
              <a:t>Client</a:t>
            </a:r>
          </a:p>
          <a:p>
            <a:pPr marL="0" indent="0" fontAlgn="base">
              <a:buNone/>
            </a:pPr>
            <a:r>
              <a:rPr lang="en-US" dirty="0"/>
              <a:t>The Big Company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2900" b="1" dirty="0"/>
              <a:t>Brief</a:t>
            </a:r>
          </a:p>
          <a:p>
            <a:pPr marL="0" indent="0" fontAlgn="base">
              <a:buNone/>
            </a:pPr>
            <a:r>
              <a:rPr lang="en-US" dirty="0"/>
              <a:t>The objective given:</a:t>
            </a:r>
          </a:p>
          <a:p>
            <a:pPr marL="0" indent="0" fontAlgn="base">
              <a:buNone/>
            </a:pPr>
            <a:r>
              <a:rPr lang="en-US" dirty="0"/>
              <a:t>Find five boroughs in London with:</a:t>
            </a:r>
          </a:p>
          <a:p>
            <a:pPr marL="0" indent="0" fontAlgn="base">
              <a:buNone/>
            </a:pPr>
            <a:r>
              <a:rPr lang="en-US" dirty="0"/>
              <a:t>Acceptable crime rate</a:t>
            </a:r>
          </a:p>
          <a:p>
            <a:pPr marL="0" indent="0" fontAlgn="base">
              <a:buNone/>
            </a:pPr>
            <a:r>
              <a:rPr lang="en-US" dirty="0"/>
              <a:t>High number of independent schools</a:t>
            </a:r>
          </a:p>
          <a:p>
            <a:pPr marL="0" indent="0" fontAlgn="base">
              <a:buNone/>
            </a:pPr>
            <a:r>
              <a:rPr lang="en-US" dirty="0"/>
              <a:t>Active night and out-and-about life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sz="2900" b="1" dirty="0"/>
              <a:t>Motivation</a:t>
            </a:r>
          </a:p>
          <a:p>
            <a:pPr marL="0" indent="0" fontAlgn="base">
              <a:buNone/>
            </a:pPr>
            <a:r>
              <a:rPr lang="en-US" dirty="0"/>
              <a:t>Degrading economic and social conditions in home country</a:t>
            </a:r>
          </a:p>
          <a:p>
            <a:pPr marL="0" indent="0" fontAlgn="base">
              <a:buNone/>
            </a:pPr>
            <a:r>
              <a:rPr lang="en-US" dirty="0"/>
              <a:t>Large portion of business already conducted virtually in London</a:t>
            </a:r>
          </a:p>
          <a:p>
            <a:pPr marL="0" indent="0" fontAlgn="base">
              <a:buNone/>
            </a:pPr>
            <a:r>
              <a:rPr lang="en-US" dirty="0"/>
              <a:t>Full emigration of major stakeholders and head office to London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60CE-3533-4168-B9ED-7E5FFB20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pic>
        <p:nvPicPr>
          <p:cNvPr id="1026" name="Picture 2" descr="Project Jupyter – Wikipedia">
            <a:extLst>
              <a:ext uri="{FF2B5EF4-FFF2-40B4-BE49-F238E27FC236}">
                <a16:creationId xmlns:a16="http://schemas.microsoft.com/office/drawing/2014/main" id="{0A8828A0-B67A-4F33-B32D-701384A61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983885"/>
            <a:ext cx="2692353" cy="31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ursquare - Kostenlose sozialen medien Icons">
            <a:extLst>
              <a:ext uri="{FF2B5EF4-FFF2-40B4-BE49-F238E27FC236}">
                <a16:creationId xmlns:a16="http://schemas.microsoft.com/office/drawing/2014/main" id="{6B60F74F-47D8-4FD9-B65A-7D6081A8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56" y="2983885"/>
            <a:ext cx="3120887" cy="31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-Computer-Icons Programmierer, Programmiersprache JavaScript ...">
            <a:extLst>
              <a:ext uri="{FF2B5EF4-FFF2-40B4-BE49-F238E27FC236}">
                <a16:creationId xmlns:a16="http://schemas.microsoft.com/office/drawing/2014/main" id="{090806B3-DA3E-431D-AA6B-FE49FE33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57" y="2983885"/>
            <a:ext cx="3120887" cy="31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B9D1-23B6-4F26-8EE8-B7FE7093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Progess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065C0-9CF3-40CE-8C6C-54B1803B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2000"/>
            <a:ext cx="3536079" cy="458893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Data </a:t>
            </a:r>
            <a:r>
              <a:rPr lang="de-DE" b="1" dirty="0" err="1"/>
              <a:t>Requirements</a:t>
            </a:r>
            <a:endParaRPr lang="de-DE" b="1" dirty="0"/>
          </a:p>
          <a:p>
            <a:pPr>
              <a:buFontTx/>
              <a:buChar char="-"/>
            </a:pPr>
            <a:r>
              <a:rPr lang="de-DE" dirty="0"/>
              <a:t>Low </a:t>
            </a:r>
            <a:r>
              <a:rPr lang="de-DE" dirty="0" err="1"/>
              <a:t>crime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Many </a:t>
            </a:r>
            <a:r>
              <a:rPr lang="de-DE" dirty="0" err="1"/>
              <a:t>schools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Many </a:t>
            </a:r>
            <a:r>
              <a:rPr lang="de-DE" dirty="0" err="1"/>
              <a:t>activities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95D6AD0-C5A6-4AC7-9448-BD47143E96DE}"/>
              </a:ext>
            </a:extLst>
          </p:cNvPr>
          <p:cNvSpPr txBox="1">
            <a:spLocks/>
          </p:cNvSpPr>
          <p:nvPr/>
        </p:nvSpPr>
        <p:spPr>
          <a:xfrm>
            <a:off x="6096001" y="2032000"/>
            <a:ext cx="4198182" cy="458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Methodology</a:t>
            </a:r>
            <a:endParaRPr lang="de-DE" b="1" dirty="0"/>
          </a:p>
          <a:p>
            <a:pPr>
              <a:buFontTx/>
              <a:buChar char="-"/>
            </a:pPr>
            <a:r>
              <a:rPr lang="de-DE" dirty="0"/>
              <a:t>JSON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Borough Data</a:t>
            </a:r>
          </a:p>
          <a:p>
            <a:pPr>
              <a:buFontTx/>
              <a:buChar char="-"/>
            </a:pPr>
            <a:r>
              <a:rPr lang="de-DE" dirty="0" err="1"/>
              <a:t>Map</a:t>
            </a:r>
            <a:r>
              <a:rPr lang="de-DE" dirty="0"/>
              <a:t> Boroughs</a:t>
            </a:r>
          </a:p>
          <a:p>
            <a:pPr>
              <a:buFontTx/>
              <a:buChar char="-"/>
            </a:pPr>
            <a:r>
              <a:rPr lang="de-DE" dirty="0"/>
              <a:t>Cluster Boroughs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Foursquare</a:t>
            </a:r>
            <a:r>
              <a:rPr lang="de-DE" dirty="0"/>
              <a:t> API</a:t>
            </a:r>
          </a:p>
          <a:p>
            <a:pPr>
              <a:buFontTx/>
              <a:buChar char="-"/>
            </a:pPr>
            <a:r>
              <a:rPr lang="de-DE" dirty="0"/>
              <a:t>Select 5 Boroughs</a:t>
            </a:r>
          </a:p>
        </p:txBody>
      </p:sp>
    </p:spTree>
    <p:extLst>
      <p:ext uri="{BB962C8B-B14F-4D97-AF65-F5344CB8AC3E}">
        <p14:creationId xmlns:p14="http://schemas.microsoft.com/office/powerpoint/2010/main" val="9695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42D0-D97C-49AE-984F-BEB67031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Clusters on 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A6E8529-B90A-46EA-AE26-5852489E5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73" y="2505909"/>
            <a:ext cx="6278163" cy="3598863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AE55022-3E4E-404D-A8E1-7A504C3D83C0}"/>
              </a:ext>
            </a:extLst>
          </p:cNvPr>
          <p:cNvSpPr txBox="1">
            <a:spLocks/>
          </p:cNvSpPr>
          <p:nvPr/>
        </p:nvSpPr>
        <p:spPr>
          <a:xfrm>
            <a:off x="7264401" y="2446642"/>
            <a:ext cx="4198182" cy="458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The </a:t>
            </a:r>
            <a:r>
              <a:rPr lang="de-DE" b="1" dirty="0" err="1"/>
              <a:t>largest</a:t>
            </a:r>
            <a:r>
              <a:rPr lang="de-DE" b="1" dirty="0"/>
              <a:t> </a:t>
            </a:r>
            <a:r>
              <a:rPr lang="de-DE" b="1" dirty="0" err="1"/>
              <a:t>cluster</a:t>
            </a:r>
            <a:r>
              <a:rPr lang="de-DE" b="1" dirty="0"/>
              <a:t> </a:t>
            </a:r>
            <a:r>
              <a:rPr lang="de-DE" b="1" dirty="0" err="1"/>
              <a:t>group</a:t>
            </a:r>
            <a:r>
              <a:rPr lang="de-DE" b="1" dirty="0"/>
              <a:t> (</a:t>
            </a:r>
            <a:r>
              <a:rPr lang="de-DE" b="1" dirty="0" err="1"/>
              <a:t>blue</a:t>
            </a:r>
            <a:r>
              <a:rPr lang="de-DE" b="1" dirty="0"/>
              <a:t>) </a:t>
            </a:r>
            <a:r>
              <a:rPr lang="de-DE" b="1" dirty="0" err="1"/>
              <a:t>contained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boroughs</a:t>
            </a:r>
            <a:r>
              <a:rPr lang="de-DE" b="1" dirty="0"/>
              <a:t> </a:t>
            </a:r>
            <a:r>
              <a:rPr lang="de-DE" b="1" dirty="0" err="1"/>
              <a:t>most</a:t>
            </a:r>
            <a:r>
              <a:rPr lang="de-DE" b="1" dirty="0"/>
              <a:t> ideal </a:t>
            </a:r>
            <a:r>
              <a:rPr lang="de-DE" b="1" dirty="0" err="1"/>
              <a:t>for</a:t>
            </a:r>
            <a:r>
              <a:rPr lang="de-DE" b="1" dirty="0"/>
              <a:t> The </a:t>
            </a:r>
            <a:r>
              <a:rPr lang="de-DE" b="1" dirty="0" err="1"/>
              <a:t>company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BE1D3-DFBA-437C-B291-0CA609D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Selected Boroughs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237545-2ED5-4987-A8BE-C147A42A9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077" y="2381444"/>
            <a:ext cx="9686093" cy="39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04789B-E944-45EE-BFD6-B1F21989B5A0}"/>
              </a:ext>
            </a:extLst>
          </p:cNvPr>
          <p:cNvSpPr txBox="1"/>
          <p:nvPr/>
        </p:nvSpPr>
        <p:spPr>
          <a:xfrm>
            <a:off x="4724400" y="3212068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4961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102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Capstone Data Project</vt:lpstr>
      <vt:lpstr>The Problem</vt:lpstr>
      <vt:lpstr>Services</vt:lpstr>
      <vt:lpstr>The Progess</vt:lpstr>
      <vt:lpstr>Clusters on Map</vt:lpstr>
      <vt:lpstr>Selected Boroughs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Data Project</dc:title>
  <dc:creator>Janes Krusche</dc:creator>
  <cp:lastModifiedBy>Janes Krusche</cp:lastModifiedBy>
  <cp:revision>1</cp:revision>
  <dcterms:created xsi:type="dcterms:W3CDTF">2020-04-05T21:39:50Z</dcterms:created>
  <dcterms:modified xsi:type="dcterms:W3CDTF">2020-04-05T21:47:15Z</dcterms:modified>
</cp:coreProperties>
</file>