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</p:sldIdLst>
  <p:sldSz cx="9144000" cy="5143500" type="screen16x9"/>
  <p:notesSz cx="6858000" cy="9144000"/>
  <p:embeddedFontLst>
    <p:embeddedFont>
      <p:font typeface="Abel" panose="020B0604020202020204" charset="0"/>
      <p:regular r:id="rId31"/>
    </p:embeddedFont>
    <p:embeddedFont>
      <p:font typeface="Anaheim" panose="020B0604020202020204" charset="0"/>
      <p:regular r:id="rId32"/>
    </p:embeddedFont>
    <p:embeddedFont>
      <p:font typeface="Anton" panose="020B0604020202020204" charset="0"/>
      <p:regular r:id="rId33"/>
    </p:embeddedFont>
    <p:embeddedFont>
      <p:font typeface="Georgia" panose="02040502050405020303" pitchFamily="18" charset="0"/>
      <p:regular r:id="rId34"/>
      <p:bold r:id="rId35"/>
      <p:italic r:id="rId36"/>
      <p:boldItalic r:id="rId37"/>
    </p:embeddedFont>
    <p:embeddedFont>
      <p:font typeface="Josefin Sans" panose="020B0604020202020204" charset="0"/>
      <p:regular r:id="rId38"/>
      <p:bold r:id="rId39"/>
      <p:italic r:id="rId40"/>
      <p:boldItalic r:id="rId41"/>
    </p:embeddedFont>
    <p:embeddedFont>
      <p:font typeface="Josefin Slab" panose="020B0604020202020204" charset="0"/>
      <p:regular r:id="rId42"/>
      <p:bold r:id="rId43"/>
      <p:italic r:id="rId44"/>
      <p:boldItalic r:id="rId45"/>
    </p:embeddedFont>
    <p:embeddedFont>
      <p:font typeface="Staatliches" panose="020B0604020202020204" charset="0"/>
      <p:regular r:id="rId46"/>
    </p:embeddedFont>
    <p:embeddedFont>
      <p:font typeface="Unica One" panose="020B0604020202020204" charset="0"/>
      <p:regular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29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7"/>
      </p:cViewPr>
      <p:guideLst>
        <p:guide orient="horz" pos="212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10d06376e192d285" providerId="LiveId" clId="{4FC4D1FC-9DF2-4E76-8332-1550FFD3CDFF}"/>
    <pc:docChg chg="custSel delSld modSld">
      <pc:chgData name="" userId="10d06376e192d285" providerId="LiveId" clId="{4FC4D1FC-9DF2-4E76-8332-1550FFD3CDFF}" dt="2025-02-14T04:07:24.651" v="2" actId="2696"/>
      <pc:docMkLst>
        <pc:docMk/>
      </pc:docMkLst>
      <pc:sldChg chg="delSp">
        <pc:chgData name="" userId="10d06376e192d285" providerId="LiveId" clId="{4FC4D1FC-9DF2-4E76-8332-1550FFD3CDFF}" dt="2025-02-14T04:07:19.817" v="0" actId="478"/>
        <pc:sldMkLst>
          <pc:docMk/>
          <pc:sldMk cId="0" sldId="256"/>
        </pc:sldMkLst>
        <pc:spChg chg="del">
          <ac:chgData name="" userId="10d06376e192d285" providerId="LiveId" clId="{4FC4D1FC-9DF2-4E76-8332-1550FFD3CDFF}" dt="2025-02-14T04:07:19.817" v="0" actId="478"/>
          <ac:spMkLst>
            <pc:docMk/>
            <pc:sldMk cId="0" sldId="256"/>
            <ac:spMk id="409" creationId="{00000000-0000-0000-0000-000000000000}"/>
          </ac:spMkLst>
        </pc:spChg>
      </pc:sldChg>
      <pc:sldChg chg="del">
        <pc:chgData name="" userId="10d06376e192d285" providerId="LiveId" clId="{4FC4D1FC-9DF2-4E76-8332-1550FFD3CDFF}" dt="2025-02-14T04:07:24.649" v="1" actId="2696"/>
        <pc:sldMkLst>
          <pc:docMk/>
          <pc:sldMk cId="0" sldId="283"/>
        </pc:sldMkLst>
      </pc:sldChg>
      <pc:sldMasterChg chg="delSldLayout">
        <pc:chgData name="" userId="10d06376e192d285" providerId="LiveId" clId="{4FC4D1FC-9DF2-4E76-8332-1550FFD3CDFF}" dt="2025-02-14T04:07:24.651" v="2" actId="2696"/>
        <pc:sldMasterMkLst>
          <pc:docMk/>
          <pc:sldMasterMk cId="0" sldId="2147483668"/>
        </pc:sldMasterMkLst>
        <pc:sldLayoutChg chg="del">
          <pc:chgData name="" userId="10d06376e192d285" providerId="LiveId" clId="{4FC4D1FC-9DF2-4E76-8332-1550FFD3CDFF}" dt="2025-02-14T04:07:24.651" v="2" actId="2696"/>
          <pc:sldLayoutMkLst>
            <pc:docMk/>
            <pc:sldMasterMk cId="0" sldId="2147483668"/>
            <pc:sldLayoutMk cId="0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37316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248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9626f125ce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9626f125ce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33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5337cb215d_1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5337cb215d_1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066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95fc0cfb9d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95fc0cfb9d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830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5337cb215d_1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5337cb215d_1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257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9626f125ce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9626f125ce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177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5337cb215d_1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5337cb215d_1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047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5337cb215d_1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5337cb215d_1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5297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5337cb215d_1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5337cb215d_1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2455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5337cb215d_1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5337cb215d_11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693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95fc0cfb9d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95fc0cfb9d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0249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4738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5337cb215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5337cb215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0385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5337cb215d_4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5337cb215d_4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76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5337cb215d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5337cb215d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304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5337cb215d_4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5337cb215d_4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7477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5337cb21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5337cb21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7948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9626f125ce_2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9626f125ce_2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07581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9626f125ce_2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9626f125ce_2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3460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g9626f125ce_2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0" name="Google Shape;1670;g9626f125ce_2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7676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5337cb215d_1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2" name="Google Shape;1702;g5337cb215d_1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053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947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95fc0cfb9d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95fc0cfb9d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741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95fc0cfb9d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95fc0cfb9d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161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95fc0cfb9d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95fc0cfb9d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732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9626f125ce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9626f125ce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395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6202a3cc35_0_1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6202a3cc35_0_1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333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5337cb215d_1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5337cb215d_1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111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1">
  <p:cSld name="CUSTOM_6_1_1_1_1">
    <p:bg>
      <p:bgPr>
        <a:solidFill>
          <a:schemeClr val="dk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grpSp>
        <p:nvGrpSpPr>
          <p:cNvPr id="65" name="Google Shape;65;p11"/>
          <p:cNvGrpSpPr/>
          <p:nvPr/>
        </p:nvGrpSpPr>
        <p:grpSpPr>
          <a:xfrm>
            <a:off x="429933" y="1083300"/>
            <a:ext cx="4465655" cy="3077191"/>
            <a:chOff x="1211784" y="1483576"/>
            <a:chExt cx="6753864" cy="2714769"/>
          </a:xfrm>
        </p:grpSpPr>
        <p:sp>
          <p:nvSpPr>
            <p:cNvPr id="66" name="Google Shape;66;p11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">
  <p:cSld name="CUSTOM_6_1_1_2">
    <p:bg>
      <p:bgPr>
        <a:solidFill>
          <a:schemeClr val="dk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NUMBER">
  <p:cSld name="CUSTOM_6_1_1_2_1_1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hasCustomPrompt="1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ctrTitle" idx="2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6_1_1_2_1_1_1"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2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1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 idx="3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4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5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6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7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8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 idx="9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3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 idx="14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5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TEXT">
  <p:cSld name="CUSTOM_17_1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2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3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 hasCustomPrompt="1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4" hasCustomPrompt="1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>
            <a:spLocks noGrp="1"/>
          </p:cNvSpPr>
          <p:nvPr>
            <p:ph type="title" idx="5" hasCustomPrompt="1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2">
  <p:cSld name="CUSTOM_6_1_1_1_2">
    <p:bg>
      <p:bgPr>
        <a:solidFill>
          <a:schemeClr val="dk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6_1_1_2_1_1_1_1">
    <p:bg>
      <p:bgPr>
        <a:solidFill>
          <a:schemeClr val="dk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1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 idx="2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3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title" idx="4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5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_1_2_1"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60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1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lang="en" sz="9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700" b="1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">
  <p:cSld name="CUSTOM_7_1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3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4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 1">
  <p:cSld name="CUSTOM_14_1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6">
    <p:bg>
      <p:bgPr>
        <a:solidFill>
          <a:schemeClr val="dk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32" name="Google Shape;32;p6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CUSTOM_16_2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6_1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ctrTitle" idx="2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ubTitle" idx="3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6_1_1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ctrTitle" idx="2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3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ctrTitle" idx="4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5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ctrTitle" idx="6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7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CUSTOM_6_1_1_1">
    <p:bg>
      <p:bgPr>
        <a:solidFill>
          <a:schemeClr val="dk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sz="7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/>
          <p:nvPr/>
        </p:nvSpPr>
        <p:spPr>
          <a:xfrm>
            <a:off x="5278925" y="1382750"/>
            <a:ext cx="3029400" cy="2370300"/>
          </a:xfrm>
          <a:prstGeom prst="roundRect">
            <a:avLst>
              <a:gd name="adj" fmla="val 147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22"/>
          <p:cNvGrpSpPr/>
          <p:nvPr/>
        </p:nvGrpSpPr>
        <p:grpSpPr>
          <a:xfrm>
            <a:off x="5190574" y="1120650"/>
            <a:ext cx="3029365" cy="2547136"/>
            <a:chOff x="4741999" y="986350"/>
            <a:chExt cx="3029365" cy="2547136"/>
          </a:xfrm>
        </p:grpSpPr>
        <p:sp>
          <p:nvSpPr>
            <p:cNvPr id="134" name="Google Shape;134;p22"/>
            <p:cNvSpPr/>
            <p:nvPr/>
          </p:nvSpPr>
          <p:spPr>
            <a:xfrm>
              <a:off x="4742978" y="1175558"/>
              <a:ext cx="3028387" cy="2357928"/>
            </a:xfrm>
            <a:custGeom>
              <a:avLst/>
              <a:gdLst/>
              <a:ahLst/>
              <a:cxnLst/>
              <a:rect l="l" t="t" r="r" b="b"/>
              <a:pathLst>
                <a:path w="69027" h="53745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2"/>
            <p:cNvSpPr/>
            <p:nvPr/>
          </p:nvSpPr>
          <p:spPr>
            <a:xfrm>
              <a:off x="5574260" y="2190926"/>
              <a:ext cx="5265" cy="1142615"/>
            </a:xfrm>
            <a:custGeom>
              <a:avLst/>
              <a:gdLst/>
              <a:ahLst/>
              <a:cxnLst/>
              <a:rect l="l" t="t" r="r" b="b"/>
              <a:pathLst>
                <a:path w="120" h="26044" extrusionOk="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2"/>
            <p:cNvSpPr/>
            <p:nvPr/>
          </p:nvSpPr>
          <p:spPr>
            <a:xfrm>
              <a:off x="6886640" y="2190926"/>
              <a:ext cx="5001" cy="1142615"/>
            </a:xfrm>
            <a:custGeom>
              <a:avLst/>
              <a:gdLst/>
              <a:ahLst/>
              <a:cxnLst/>
              <a:rect l="l" t="t" r="r" b="b"/>
              <a:pathLst>
                <a:path w="114" h="26044" extrusionOk="0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6022366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7401651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6415194" y="1647223"/>
              <a:ext cx="5221" cy="1686327"/>
            </a:xfrm>
            <a:custGeom>
              <a:avLst/>
              <a:gdLst/>
              <a:ahLst/>
              <a:cxnLst/>
              <a:rect l="l" t="t" r="r" b="b"/>
              <a:pathLst>
                <a:path w="119" h="38437" extrusionOk="0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6406946" y="1636475"/>
              <a:ext cx="21541" cy="21322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4916447" y="2115949"/>
              <a:ext cx="2589355" cy="652691"/>
            </a:xfrm>
            <a:custGeom>
              <a:avLst/>
              <a:gdLst/>
              <a:ahLst/>
              <a:cxnLst/>
              <a:rect l="l" t="t" r="r" b="b"/>
              <a:pathLst>
                <a:path w="59020" h="14877" extrusionOk="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5106104" y="1442255"/>
              <a:ext cx="527304" cy="29395"/>
            </a:xfrm>
            <a:custGeom>
              <a:avLst/>
              <a:gdLst/>
              <a:ahLst/>
              <a:cxnLst/>
              <a:rect l="l" t="t" r="r" b="b"/>
              <a:pathLst>
                <a:path w="12019" h="670" extrusionOk="0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5106104" y="1510870"/>
              <a:ext cx="260603" cy="29395"/>
            </a:xfrm>
            <a:custGeom>
              <a:avLst/>
              <a:gdLst/>
              <a:ahLst/>
              <a:cxnLst/>
              <a:rect l="l" t="t" r="r" b="b"/>
              <a:pathLst>
                <a:path w="5940" h="670" extrusionOk="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4741999" y="986350"/>
              <a:ext cx="3028454" cy="191920"/>
            </a:xfrm>
            <a:custGeom>
              <a:avLst/>
              <a:gdLst/>
              <a:ahLst/>
              <a:cxnLst/>
              <a:rect l="l" t="t" r="r" b="b"/>
              <a:pathLst>
                <a:path w="69001" h="4375" extrusionOk="0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4857439" y="1065308"/>
              <a:ext cx="41460" cy="41284"/>
            </a:xfrm>
            <a:custGeom>
              <a:avLst/>
              <a:gdLst/>
              <a:ahLst/>
              <a:cxnLst/>
              <a:rect l="l" t="t" r="r" b="b"/>
              <a:pathLst>
                <a:path w="945" h="941" extrusionOk="0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4947727" y="1065308"/>
              <a:ext cx="41240" cy="41284"/>
            </a:xfrm>
            <a:custGeom>
              <a:avLst/>
              <a:gdLst/>
              <a:ahLst/>
              <a:cxnLst/>
              <a:rect l="l" t="t" r="r" b="b"/>
              <a:pathLst>
                <a:path w="940" h="941" extrusionOk="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5037840" y="1065308"/>
              <a:ext cx="41284" cy="41284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5988347" y="1835302"/>
              <a:ext cx="75197" cy="75197"/>
            </a:xfrm>
            <a:custGeom>
              <a:avLst/>
              <a:gdLst/>
              <a:ahLst/>
              <a:cxnLst/>
              <a:rect l="l" t="t" r="r" b="b"/>
              <a:pathLst>
                <a:path w="1714" h="1714" extrusionOk="0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22"/>
          <p:cNvSpPr/>
          <p:nvPr/>
        </p:nvSpPr>
        <p:spPr>
          <a:xfrm>
            <a:off x="6210825" y="1384119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" name="Google Shape;150;p22"/>
          <p:cNvGrpSpPr/>
          <p:nvPr/>
        </p:nvGrpSpPr>
        <p:grpSpPr>
          <a:xfrm>
            <a:off x="4105193" y="2640727"/>
            <a:ext cx="1286978" cy="391497"/>
            <a:chOff x="3551493" y="2562740"/>
            <a:chExt cx="1286978" cy="391497"/>
          </a:xfrm>
        </p:grpSpPr>
        <p:sp>
          <p:nvSpPr>
            <p:cNvPr id="151" name="Google Shape;151;p22"/>
            <p:cNvSpPr/>
            <p:nvPr/>
          </p:nvSpPr>
          <p:spPr>
            <a:xfrm>
              <a:off x="3597011" y="2562740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3551493" y="26060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3714500" y="2671849"/>
              <a:ext cx="170313" cy="151404"/>
            </a:xfrm>
            <a:custGeom>
              <a:avLst/>
              <a:gdLst/>
              <a:ahLst/>
              <a:cxnLst/>
              <a:rect l="l" t="t" r="r" b="b"/>
              <a:pathLst>
                <a:path w="3882" h="3451" extrusionOk="0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3756134" y="2721819"/>
              <a:ext cx="87087" cy="54928"/>
            </a:xfrm>
            <a:custGeom>
              <a:avLst/>
              <a:gdLst/>
              <a:ahLst/>
              <a:cxnLst/>
              <a:rect l="l" t="t" r="r" b="b"/>
              <a:pathLst>
                <a:path w="1985" h="1252" extrusionOk="0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4012257" y="2708832"/>
              <a:ext cx="705031" cy="5001"/>
            </a:xfrm>
            <a:custGeom>
              <a:avLst/>
              <a:gdLst/>
              <a:ahLst/>
              <a:cxnLst/>
              <a:rect l="l" t="t" r="r" b="b"/>
              <a:pathLst>
                <a:path w="16070" h="114" extrusionOk="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4020505" y="2777623"/>
              <a:ext cx="407707" cy="5045"/>
            </a:xfrm>
            <a:custGeom>
              <a:avLst/>
              <a:gdLst/>
              <a:ahLst/>
              <a:cxnLst/>
              <a:rect l="l" t="t" r="r" b="b"/>
              <a:pathLst>
                <a:path w="9293" h="115" extrusionOk="0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2"/>
          <p:cNvSpPr txBox="1">
            <a:spLocks noGrp="1"/>
          </p:cNvSpPr>
          <p:nvPr>
            <p:ph type="ctrTitle"/>
          </p:nvPr>
        </p:nvSpPr>
        <p:spPr>
          <a:xfrm>
            <a:off x="106850" y="332675"/>
            <a:ext cx="4303200" cy="13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</a:rPr>
              <a:t>HUMAN BEHAVIOUR ANALYSIS</a:t>
            </a:r>
            <a:endParaRPr sz="3300">
              <a:solidFill>
                <a:srgbClr val="000000"/>
              </a:solidFill>
            </a:endParaRPr>
          </a:p>
        </p:txBody>
      </p:sp>
      <p:grpSp>
        <p:nvGrpSpPr>
          <p:cNvPr id="158" name="Google Shape;158;p22"/>
          <p:cNvGrpSpPr/>
          <p:nvPr/>
        </p:nvGrpSpPr>
        <p:grpSpPr>
          <a:xfrm>
            <a:off x="5986433" y="3973585"/>
            <a:ext cx="203088" cy="412126"/>
            <a:chOff x="7764635" y="2404362"/>
            <a:chExt cx="353565" cy="717489"/>
          </a:xfrm>
        </p:grpSpPr>
        <p:sp>
          <p:nvSpPr>
            <p:cNvPr id="159" name="Google Shape;159;p22"/>
            <p:cNvSpPr/>
            <p:nvPr/>
          </p:nvSpPr>
          <p:spPr>
            <a:xfrm>
              <a:off x="7764635" y="2517069"/>
              <a:ext cx="238359" cy="604782"/>
            </a:xfrm>
            <a:custGeom>
              <a:avLst/>
              <a:gdLst/>
              <a:ahLst/>
              <a:cxnLst/>
              <a:rect l="l" t="t" r="r" b="b"/>
              <a:pathLst>
                <a:path w="5433" h="13785" extrusionOk="0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7976141" y="2404362"/>
              <a:ext cx="142059" cy="360456"/>
            </a:xfrm>
            <a:custGeom>
              <a:avLst/>
              <a:gdLst/>
              <a:ahLst/>
              <a:cxnLst/>
              <a:rect l="l" t="t" r="r" b="b"/>
              <a:pathLst>
                <a:path w="3238" h="8216" extrusionOk="0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22"/>
          <p:cNvSpPr/>
          <p:nvPr/>
        </p:nvSpPr>
        <p:spPr>
          <a:xfrm>
            <a:off x="4798856" y="957875"/>
            <a:ext cx="238359" cy="604739"/>
          </a:xfrm>
          <a:custGeom>
            <a:avLst/>
            <a:gdLst/>
            <a:ahLst/>
            <a:cxnLst/>
            <a:rect l="l" t="t" r="r" b="b"/>
            <a:pathLst>
              <a:path w="5433" h="13784" extrusionOk="0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4658554" y="1301654"/>
            <a:ext cx="144253" cy="365414"/>
          </a:xfrm>
          <a:custGeom>
            <a:avLst/>
            <a:gdLst/>
            <a:ahLst/>
            <a:cxnLst/>
            <a:rect l="l" t="t" r="r" b="b"/>
            <a:pathLst>
              <a:path w="3288" h="8329" extrusionOk="0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" name="Google Shape;163;p22"/>
          <p:cNvGrpSpPr/>
          <p:nvPr/>
        </p:nvGrpSpPr>
        <p:grpSpPr>
          <a:xfrm>
            <a:off x="8292692" y="3374463"/>
            <a:ext cx="777728" cy="1334382"/>
            <a:chOff x="7825967" y="3240163"/>
            <a:chExt cx="777728" cy="1334382"/>
          </a:xfrm>
        </p:grpSpPr>
        <p:sp>
          <p:nvSpPr>
            <p:cNvPr id="164" name="Google Shape;164;p22"/>
            <p:cNvSpPr/>
            <p:nvPr/>
          </p:nvSpPr>
          <p:spPr>
            <a:xfrm>
              <a:off x="7825967" y="3240163"/>
              <a:ext cx="777728" cy="1015297"/>
            </a:xfrm>
            <a:custGeom>
              <a:avLst/>
              <a:gdLst/>
              <a:ahLst/>
              <a:cxnLst/>
              <a:rect l="l" t="t" r="r" b="b"/>
              <a:pathLst>
                <a:path w="17727" h="23142" extrusionOk="0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8008869" y="3262319"/>
              <a:ext cx="542308" cy="1312226"/>
            </a:xfrm>
            <a:custGeom>
              <a:avLst/>
              <a:gdLst/>
              <a:ahLst/>
              <a:cxnLst/>
              <a:rect l="l" t="t" r="r" b="b"/>
              <a:pathLst>
                <a:path w="12361" h="29910" extrusionOk="0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8156322" y="3423942"/>
              <a:ext cx="48962" cy="303159"/>
            </a:xfrm>
            <a:custGeom>
              <a:avLst/>
              <a:gdLst/>
              <a:ahLst/>
              <a:cxnLst/>
              <a:rect l="l" t="t" r="r" b="b"/>
              <a:pathLst>
                <a:path w="1116" h="6910" extrusionOk="0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8204844" y="3651900"/>
              <a:ext cx="358394" cy="75197"/>
            </a:xfrm>
            <a:custGeom>
              <a:avLst/>
              <a:gdLst/>
              <a:ahLst/>
              <a:cxnLst/>
              <a:rect l="l" t="t" r="r" b="b"/>
              <a:pathLst>
                <a:path w="8169" h="1714" extrusionOk="0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7865277" y="3676029"/>
              <a:ext cx="192556" cy="449649"/>
            </a:xfrm>
            <a:custGeom>
              <a:avLst/>
              <a:gdLst/>
              <a:ahLst/>
              <a:cxnLst/>
              <a:rect l="l" t="t" r="r" b="b"/>
              <a:pathLst>
                <a:path w="4389" h="10249" extrusionOk="0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8057610" y="3961942"/>
              <a:ext cx="474920" cy="163732"/>
            </a:xfrm>
            <a:custGeom>
              <a:avLst/>
              <a:gdLst/>
              <a:ahLst/>
              <a:cxnLst/>
              <a:rect l="l" t="t" r="r" b="b"/>
              <a:pathLst>
                <a:path w="10825" h="3732" extrusionOk="0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2"/>
          <p:cNvSpPr/>
          <p:nvPr/>
        </p:nvSpPr>
        <p:spPr>
          <a:xfrm>
            <a:off x="4161101" y="4682159"/>
            <a:ext cx="4982860" cy="69000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22"/>
          <p:cNvGrpSpPr/>
          <p:nvPr/>
        </p:nvGrpSpPr>
        <p:grpSpPr>
          <a:xfrm>
            <a:off x="4736644" y="3926302"/>
            <a:ext cx="576962" cy="773332"/>
            <a:chOff x="3429656" y="3785314"/>
            <a:chExt cx="576962" cy="773332"/>
          </a:xfrm>
        </p:grpSpPr>
        <p:sp>
          <p:nvSpPr>
            <p:cNvPr id="172" name="Google Shape;172;p22"/>
            <p:cNvSpPr/>
            <p:nvPr/>
          </p:nvSpPr>
          <p:spPr>
            <a:xfrm>
              <a:off x="3429656" y="4237325"/>
              <a:ext cx="230725" cy="140304"/>
            </a:xfrm>
            <a:custGeom>
              <a:avLst/>
              <a:gdLst/>
              <a:ahLst/>
              <a:cxnLst/>
              <a:rect l="l" t="t" r="r" b="b"/>
              <a:pathLst>
                <a:path w="5259" h="3198" extrusionOk="0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3554866" y="3785314"/>
              <a:ext cx="162065" cy="334616"/>
            </a:xfrm>
            <a:custGeom>
              <a:avLst/>
              <a:gdLst/>
              <a:ahLst/>
              <a:cxnLst/>
              <a:rect l="l" t="t" r="r" b="b"/>
              <a:pathLst>
                <a:path w="3694" h="7627" extrusionOk="0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3727853" y="3883016"/>
              <a:ext cx="278766" cy="276572"/>
            </a:xfrm>
            <a:custGeom>
              <a:avLst/>
              <a:gdLst/>
              <a:ahLst/>
              <a:cxnLst/>
              <a:rect l="l" t="t" r="r" b="b"/>
              <a:pathLst>
                <a:path w="6354" h="6304" extrusionOk="0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3539555" y="4279398"/>
              <a:ext cx="159169" cy="279248"/>
            </a:xfrm>
            <a:custGeom>
              <a:avLst/>
              <a:gdLst/>
              <a:ahLst/>
              <a:cxnLst/>
              <a:rect l="l" t="t" r="r" b="b"/>
              <a:pathLst>
                <a:path w="3628" h="6365" extrusionOk="0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3625017" y="3907278"/>
              <a:ext cx="73881" cy="622375"/>
            </a:xfrm>
            <a:custGeom>
              <a:avLst/>
              <a:gdLst/>
              <a:ahLst/>
              <a:cxnLst/>
              <a:rect l="l" t="t" r="r" b="b"/>
              <a:pathLst>
                <a:path w="1684" h="14186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3694861" y="3953650"/>
              <a:ext cx="204183" cy="424379"/>
            </a:xfrm>
            <a:custGeom>
              <a:avLst/>
              <a:gdLst/>
              <a:ahLst/>
              <a:cxnLst/>
              <a:rect l="l" t="t" r="r" b="b"/>
              <a:pathLst>
                <a:path w="4654" h="9673" extrusionOk="0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22"/>
          <p:cNvSpPr/>
          <p:nvPr/>
        </p:nvSpPr>
        <p:spPr>
          <a:xfrm>
            <a:off x="64626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7326967" y="2325226"/>
            <a:ext cx="21541" cy="21541"/>
          </a:xfrm>
          <a:custGeom>
            <a:avLst/>
            <a:gdLst/>
            <a:ahLst/>
            <a:cxnLst/>
            <a:rect l="l" t="t" r="r" b="b"/>
            <a:pathLst>
              <a:path w="491" h="491" extrusionOk="0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7169775" y="3888553"/>
            <a:ext cx="69055" cy="15619"/>
          </a:xfrm>
          <a:custGeom>
            <a:avLst/>
            <a:gdLst/>
            <a:ahLst/>
            <a:cxnLst/>
            <a:rect l="l" t="t" r="r" b="b"/>
            <a:pathLst>
              <a:path w="1574" h="356" extrusionOk="0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7410192" y="3888553"/>
            <a:ext cx="69231" cy="15619"/>
          </a:xfrm>
          <a:custGeom>
            <a:avLst/>
            <a:gdLst/>
            <a:ahLst/>
            <a:cxnLst/>
            <a:rect l="l" t="t" r="r" b="b"/>
            <a:pathLst>
              <a:path w="1578" h="356" extrusionOk="0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7650785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7891422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7324072" y="3160632"/>
            <a:ext cx="24437" cy="23384"/>
          </a:xfrm>
          <a:custGeom>
            <a:avLst/>
            <a:gdLst/>
            <a:ahLst/>
            <a:cxnLst/>
            <a:rect l="l" t="t" r="r" b="b"/>
            <a:pathLst>
              <a:path w="557" h="533" extrusionOk="0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6497325" y="2796625"/>
            <a:ext cx="1613430" cy="1461858"/>
          </a:xfrm>
          <a:custGeom>
            <a:avLst/>
            <a:gdLst/>
            <a:ahLst/>
            <a:cxnLst/>
            <a:rect l="l" t="t" r="r" b="b"/>
            <a:pathLst>
              <a:path w="35998" h="15301" extrusionOk="0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7609589" y="3109215"/>
            <a:ext cx="24393" cy="23603"/>
          </a:xfrm>
          <a:custGeom>
            <a:avLst/>
            <a:gdLst/>
            <a:ahLst/>
            <a:cxnLst/>
            <a:rect l="l" t="t" r="r" b="b"/>
            <a:pathLst>
              <a:path w="556" h="538" extrusionOk="0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" name="Google Shape;187;p22"/>
          <p:cNvGrpSpPr/>
          <p:nvPr/>
        </p:nvGrpSpPr>
        <p:grpSpPr>
          <a:xfrm>
            <a:off x="6566231" y="2886609"/>
            <a:ext cx="1407691" cy="1286147"/>
            <a:chOff x="6117656" y="2752309"/>
            <a:chExt cx="1407691" cy="1286147"/>
          </a:xfrm>
        </p:grpSpPr>
        <p:sp>
          <p:nvSpPr>
            <p:cNvPr id="188" name="Google Shape;188;p22"/>
            <p:cNvSpPr/>
            <p:nvPr/>
          </p:nvSpPr>
          <p:spPr>
            <a:xfrm>
              <a:off x="6117656" y="3670896"/>
              <a:ext cx="54095" cy="15750"/>
            </a:xfrm>
            <a:custGeom>
              <a:avLst/>
              <a:gdLst/>
              <a:ahLst/>
              <a:cxnLst/>
              <a:rect l="l" t="t" r="r" b="b"/>
              <a:pathLst>
                <a:path w="1233" h="359" extrusionOk="0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6239970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6480563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6117656" y="3463032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6117656" y="3071564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6117656" y="2874843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6120332" y="3267276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6197415" y="2752309"/>
              <a:ext cx="1312797" cy="936853"/>
            </a:xfrm>
            <a:custGeom>
              <a:avLst/>
              <a:gdLst/>
              <a:ahLst/>
              <a:cxnLst/>
              <a:rect l="l" t="t" r="r" b="b"/>
              <a:pathLst>
                <a:path w="29923" h="21354" extrusionOk="0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6267425" y="3272494"/>
              <a:ext cx="1244945" cy="5177"/>
            </a:xfrm>
            <a:custGeom>
              <a:avLst/>
              <a:gdLst/>
              <a:ahLst/>
              <a:cxnLst/>
              <a:rect l="l" t="t" r="r" b="b"/>
              <a:pathLst>
                <a:path w="29018" h="118" extrusionOk="0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6267425" y="307669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6267425" y="287997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6267425" y="3468249"/>
              <a:ext cx="1244945" cy="5001"/>
            </a:xfrm>
            <a:custGeom>
              <a:avLst/>
              <a:gdLst/>
              <a:ahLst/>
              <a:cxnLst/>
              <a:rect l="l" t="t" r="r" b="b"/>
              <a:pathLst>
                <a:path w="29018" h="114" extrusionOk="0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6265284" y="2766699"/>
              <a:ext cx="1244926" cy="877801"/>
            </a:xfrm>
            <a:custGeom>
              <a:avLst/>
              <a:gdLst/>
              <a:ahLst/>
              <a:cxnLst/>
              <a:rect l="l" t="t" r="r" b="b"/>
              <a:pathLst>
                <a:path w="28376" h="20008" extrusionOk="0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6265284" y="2819433"/>
              <a:ext cx="1260062" cy="709243"/>
            </a:xfrm>
            <a:custGeom>
              <a:avLst/>
              <a:gdLst/>
              <a:ahLst/>
              <a:cxnLst/>
              <a:rect l="l" t="t" r="r" b="b"/>
              <a:pathLst>
                <a:path w="28721" h="16166" extrusionOk="0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6508159" y="3234899"/>
              <a:ext cx="24569" cy="23603"/>
            </a:xfrm>
            <a:custGeom>
              <a:avLst/>
              <a:gdLst/>
              <a:ahLst/>
              <a:cxnLst/>
              <a:rect l="l" t="t" r="r" b="b"/>
              <a:pathLst>
                <a:path w="560" h="538" extrusionOk="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6239970" y="3886175"/>
              <a:ext cx="157985" cy="152281"/>
            </a:xfrm>
            <a:custGeom>
              <a:avLst/>
              <a:gdLst/>
              <a:ahLst/>
              <a:cxnLst/>
              <a:rect l="l" t="t" r="r" b="b"/>
              <a:pathLst>
                <a:path w="3601" h="3471" extrusionOk="0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6515090" y="3911314"/>
              <a:ext cx="927816" cy="28605"/>
            </a:xfrm>
            <a:custGeom>
              <a:avLst/>
              <a:gdLst/>
              <a:ahLst/>
              <a:cxnLst/>
              <a:rect l="l" t="t" r="r" b="b"/>
              <a:pathLst>
                <a:path w="2114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6515090" y="3982430"/>
              <a:ext cx="385244" cy="28649"/>
            </a:xfrm>
            <a:custGeom>
              <a:avLst/>
              <a:gdLst/>
              <a:ahLst/>
              <a:cxnLst/>
              <a:rect l="l" t="t" r="r" b="b"/>
              <a:pathLst>
                <a:path w="8781" h="653" extrusionOk="0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22"/>
          <p:cNvGrpSpPr/>
          <p:nvPr/>
        </p:nvGrpSpPr>
        <p:grpSpPr>
          <a:xfrm>
            <a:off x="4161094" y="1807838"/>
            <a:ext cx="1294564" cy="589573"/>
            <a:chOff x="3940094" y="1807838"/>
            <a:chExt cx="1294564" cy="589573"/>
          </a:xfrm>
        </p:grpSpPr>
        <p:grpSp>
          <p:nvGrpSpPr>
            <p:cNvPr id="207" name="Google Shape;207;p22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08" name="Google Shape;208;p22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2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0" name="Google Shape;210;p22"/>
            <p:cNvSpPr/>
            <p:nvPr/>
          </p:nvSpPr>
          <p:spPr>
            <a:xfrm>
              <a:off x="4099654" y="1961924"/>
              <a:ext cx="114112" cy="114156"/>
            </a:xfrm>
            <a:custGeom>
              <a:avLst/>
              <a:gdLst/>
              <a:ahLst/>
              <a:cxnLst/>
              <a:rect l="l" t="t" r="r" b="b"/>
              <a:pathLst>
                <a:path w="2601" h="2602" extrusionOk="0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4270842" y="1979561"/>
              <a:ext cx="397704" cy="22112"/>
            </a:xfrm>
            <a:custGeom>
              <a:avLst/>
              <a:gdLst/>
              <a:ahLst/>
              <a:cxnLst/>
              <a:rect l="l" t="t" r="r" b="b"/>
              <a:pathLst>
                <a:path w="906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4270842" y="2029574"/>
              <a:ext cx="773516" cy="22331"/>
            </a:xfrm>
            <a:custGeom>
              <a:avLst/>
              <a:gdLst/>
              <a:ahLst/>
              <a:cxnLst/>
              <a:rect l="l" t="t" r="r" b="b"/>
              <a:pathLst>
                <a:path w="17631" h="509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4099654" y="2137367"/>
              <a:ext cx="114112" cy="114112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4270842" y="2154960"/>
              <a:ext cx="203086" cy="22156"/>
            </a:xfrm>
            <a:custGeom>
              <a:avLst/>
              <a:gdLst/>
              <a:ahLst/>
              <a:cxnLst/>
              <a:rect l="l" t="t" r="r" b="b"/>
              <a:pathLst>
                <a:path w="4629" h="505" extrusionOk="0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4270842" y="2205018"/>
              <a:ext cx="773516" cy="22287"/>
            </a:xfrm>
            <a:custGeom>
              <a:avLst/>
              <a:gdLst/>
              <a:ahLst/>
              <a:cxnLst/>
              <a:rect l="l" t="t" r="r" b="b"/>
              <a:pathLst>
                <a:path w="17631" h="508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22"/>
          <p:cNvGrpSpPr/>
          <p:nvPr/>
        </p:nvGrpSpPr>
        <p:grpSpPr>
          <a:xfrm>
            <a:off x="6414917" y="1459403"/>
            <a:ext cx="906007" cy="136663"/>
            <a:chOff x="5966342" y="1378202"/>
            <a:chExt cx="906007" cy="136663"/>
          </a:xfrm>
        </p:grpSpPr>
        <p:sp>
          <p:nvSpPr>
            <p:cNvPr id="217" name="Google Shape;217;p22"/>
            <p:cNvSpPr/>
            <p:nvPr/>
          </p:nvSpPr>
          <p:spPr>
            <a:xfrm>
              <a:off x="5966342" y="1378202"/>
              <a:ext cx="153861" cy="136663"/>
            </a:xfrm>
            <a:custGeom>
              <a:avLst/>
              <a:gdLst/>
              <a:ahLst/>
              <a:cxnLst/>
              <a:rect l="l" t="t" r="r" b="b"/>
              <a:pathLst>
                <a:path w="3507" h="3115" extrusionOk="0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6003940" y="1423214"/>
              <a:ext cx="78839" cy="50146"/>
            </a:xfrm>
            <a:custGeom>
              <a:avLst/>
              <a:gdLst/>
              <a:ahLst/>
              <a:cxnLst/>
              <a:rect l="l" t="t" r="r" b="b"/>
              <a:pathLst>
                <a:path w="1797" h="1143" extrusionOk="0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6235364" y="1411237"/>
              <a:ext cx="636985" cy="5177"/>
            </a:xfrm>
            <a:custGeom>
              <a:avLst/>
              <a:gdLst/>
              <a:ahLst/>
              <a:cxnLst/>
              <a:rect l="l" t="t" r="r" b="b"/>
              <a:pathLst>
                <a:path w="14519" h="118" extrusionOk="0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6242822" y="1473535"/>
              <a:ext cx="368178" cy="5001"/>
            </a:xfrm>
            <a:custGeom>
              <a:avLst/>
              <a:gdLst/>
              <a:ahLst/>
              <a:cxnLst/>
              <a:rect l="l" t="t" r="r" b="b"/>
              <a:pathLst>
                <a:path w="8392" h="114" extrusionOk="0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22"/>
          <p:cNvGrpSpPr/>
          <p:nvPr/>
        </p:nvGrpSpPr>
        <p:grpSpPr>
          <a:xfrm>
            <a:off x="8263062" y="2843136"/>
            <a:ext cx="496812" cy="472595"/>
            <a:chOff x="7814487" y="2708836"/>
            <a:chExt cx="496812" cy="472595"/>
          </a:xfrm>
        </p:grpSpPr>
        <p:sp>
          <p:nvSpPr>
            <p:cNvPr id="222" name="Google Shape;222;p22"/>
            <p:cNvSpPr/>
            <p:nvPr/>
          </p:nvSpPr>
          <p:spPr>
            <a:xfrm>
              <a:off x="7814487" y="2708836"/>
              <a:ext cx="496812" cy="472595"/>
            </a:xfrm>
            <a:custGeom>
              <a:avLst/>
              <a:gdLst/>
              <a:ahLst/>
              <a:cxnLst/>
              <a:rect l="l" t="t" r="r" b="b"/>
              <a:pathLst>
                <a:path w="11324" h="10772" extrusionOk="0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7997564" y="2870459"/>
              <a:ext cx="149956" cy="166277"/>
            </a:xfrm>
            <a:custGeom>
              <a:avLst/>
              <a:gdLst/>
              <a:ahLst/>
              <a:cxnLst/>
              <a:rect l="l" t="t" r="r" b="b"/>
              <a:pathLst>
                <a:path w="3418" h="3790" extrusionOk="0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22"/>
          <p:cNvGrpSpPr/>
          <p:nvPr/>
        </p:nvGrpSpPr>
        <p:grpSpPr>
          <a:xfrm>
            <a:off x="7960700" y="1512500"/>
            <a:ext cx="1109728" cy="1002828"/>
            <a:chOff x="7739700" y="1512500"/>
            <a:chExt cx="1109728" cy="1002828"/>
          </a:xfrm>
        </p:grpSpPr>
        <p:sp>
          <p:nvSpPr>
            <p:cNvPr id="225" name="Google Shape;225;p22"/>
            <p:cNvSpPr/>
            <p:nvPr/>
          </p:nvSpPr>
          <p:spPr>
            <a:xfrm>
              <a:off x="7739700" y="1512500"/>
              <a:ext cx="1109728" cy="100282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6" name="Google Shape;226;p22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27" name="Google Shape;227;p22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2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4940" extrusionOk="0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2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2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2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2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966" extrusionOk="0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2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2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3584" extrusionOk="0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2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18" extrusionOk="0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2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1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2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2" extrusionOk="0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2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2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2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72" extrusionOk="0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2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2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22"/>
          <p:cNvGrpSpPr/>
          <p:nvPr/>
        </p:nvGrpSpPr>
        <p:grpSpPr>
          <a:xfrm flipH="1">
            <a:off x="6636607" y="1911354"/>
            <a:ext cx="1520787" cy="2773390"/>
            <a:chOff x="-823767" y="1667843"/>
            <a:chExt cx="1580203" cy="2881743"/>
          </a:xfrm>
        </p:grpSpPr>
        <p:sp>
          <p:nvSpPr>
            <p:cNvPr id="244" name="Google Shape;244;p22"/>
            <p:cNvSpPr/>
            <p:nvPr/>
          </p:nvSpPr>
          <p:spPr>
            <a:xfrm>
              <a:off x="-216393" y="1767355"/>
              <a:ext cx="5288" cy="1517707"/>
            </a:xfrm>
            <a:custGeom>
              <a:avLst/>
              <a:gdLst/>
              <a:ahLst/>
              <a:cxnLst/>
              <a:rect l="l" t="t" r="r" b="b"/>
              <a:pathLst>
                <a:path w="116" h="33294" extrusionOk="0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253178" y="2086723"/>
              <a:ext cx="22382" cy="22337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-224917" y="1767355"/>
              <a:ext cx="22337" cy="22382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-235675" y="4406176"/>
              <a:ext cx="327711" cy="143137"/>
            </a:xfrm>
            <a:custGeom>
              <a:avLst/>
              <a:gdLst/>
              <a:ahLst/>
              <a:cxnLst/>
              <a:rect l="l" t="t" r="r" b="b"/>
              <a:pathLst>
                <a:path w="7189" h="3140" extrusionOk="0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-235265" y="4494748"/>
              <a:ext cx="64366" cy="49505"/>
            </a:xfrm>
            <a:custGeom>
              <a:avLst/>
              <a:gdLst/>
              <a:ahLst/>
              <a:cxnLst/>
              <a:rect l="l" t="t" r="r" b="b"/>
              <a:pathLst>
                <a:path w="1412" h="1086" extrusionOk="0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-233897" y="4517540"/>
              <a:ext cx="301864" cy="32046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-236450" y="4537415"/>
              <a:ext cx="298217" cy="7020"/>
            </a:xfrm>
            <a:custGeom>
              <a:avLst/>
              <a:gdLst/>
              <a:ahLst/>
              <a:cxnLst/>
              <a:rect l="l" t="t" r="r" b="b"/>
              <a:pathLst>
                <a:path w="6542" h="154" extrusionOk="0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-730" y="4515443"/>
              <a:ext cx="17915" cy="27807"/>
            </a:xfrm>
            <a:custGeom>
              <a:avLst/>
              <a:gdLst/>
              <a:ahLst/>
              <a:cxnLst/>
              <a:rect l="l" t="t" r="r" b="b"/>
              <a:pathLst>
                <a:path w="393" h="610" extrusionOk="0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-52378" y="4502953"/>
              <a:ext cx="9983" cy="14815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-66737" y="4500492"/>
              <a:ext cx="11579" cy="10165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-75718" y="4492970"/>
              <a:ext cx="18599" cy="2279"/>
            </a:xfrm>
            <a:custGeom>
              <a:avLst/>
              <a:gdLst/>
              <a:ahLst/>
              <a:cxnLst/>
              <a:rect l="l" t="t" r="r" b="b"/>
              <a:pathLst>
                <a:path w="408" h="50" extrusionOk="0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-79136" y="4482258"/>
              <a:ext cx="21197" cy="3100"/>
            </a:xfrm>
            <a:custGeom>
              <a:avLst/>
              <a:gdLst/>
              <a:ahLst/>
              <a:cxnLst/>
              <a:rect l="l" t="t" r="r" b="b"/>
              <a:pathLst>
                <a:path w="465" h="68" extrusionOk="0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-46224" y="4486178"/>
              <a:ext cx="33323" cy="19237"/>
            </a:xfrm>
            <a:custGeom>
              <a:avLst/>
              <a:gdLst/>
              <a:ahLst/>
              <a:cxnLst/>
              <a:rect l="l" t="t" r="r" b="b"/>
              <a:pathLst>
                <a:path w="731" h="422" extrusionOk="0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-58806" y="4481209"/>
              <a:ext cx="17231" cy="21835"/>
            </a:xfrm>
            <a:custGeom>
              <a:avLst/>
              <a:gdLst/>
              <a:ahLst/>
              <a:cxnLst/>
              <a:rect l="l" t="t" r="r" b="b"/>
              <a:pathLst>
                <a:path w="378" h="479" extrusionOk="0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-233670" y="4492924"/>
              <a:ext cx="63363" cy="49916"/>
            </a:xfrm>
            <a:custGeom>
              <a:avLst/>
              <a:gdLst/>
              <a:ahLst/>
              <a:cxnLst/>
              <a:rect l="l" t="t" r="r" b="b"/>
              <a:pathLst>
                <a:path w="1390" h="1095" extrusionOk="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-217760" y="4420900"/>
              <a:ext cx="2416" cy="72115"/>
            </a:xfrm>
            <a:custGeom>
              <a:avLst/>
              <a:gdLst/>
              <a:ahLst/>
              <a:cxnLst/>
              <a:rect l="l" t="t" r="r" b="b"/>
              <a:pathLst>
                <a:path w="53" h="1582" extrusionOk="0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-148426" y="4525837"/>
              <a:ext cx="51420" cy="2690"/>
            </a:xfrm>
            <a:custGeom>
              <a:avLst/>
              <a:gdLst/>
              <a:ahLst/>
              <a:cxnLst/>
              <a:rect l="l" t="t" r="r" b="b"/>
              <a:pathLst>
                <a:path w="1128" h="59" extrusionOk="0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-183298" y="4526840"/>
              <a:ext cx="6017" cy="10029"/>
            </a:xfrm>
            <a:custGeom>
              <a:avLst/>
              <a:gdLst/>
              <a:ahLst/>
              <a:cxnLst/>
              <a:rect l="l" t="t" r="r" b="b"/>
              <a:pathLst>
                <a:path w="132" h="220" extrusionOk="0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-196427" y="4510839"/>
              <a:ext cx="7385" cy="6792"/>
            </a:xfrm>
            <a:custGeom>
              <a:avLst/>
              <a:gdLst/>
              <a:ahLst/>
              <a:cxnLst/>
              <a:rect l="l" t="t" r="r" b="b"/>
              <a:pathLst>
                <a:path w="162" h="149" extrusionOk="0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-214889" y="4502953"/>
              <a:ext cx="10485" cy="4285"/>
            </a:xfrm>
            <a:custGeom>
              <a:avLst/>
              <a:gdLst/>
              <a:ahLst/>
              <a:cxnLst/>
              <a:rect l="l" t="t" r="r" b="b"/>
              <a:pathLst>
                <a:path w="230" h="94" extrusionOk="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-228336" y="4500309"/>
              <a:ext cx="5835" cy="2781"/>
            </a:xfrm>
            <a:custGeom>
              <a:avLst/>
              <a:gdLst/>
              <a:ahLst/>
              <a:cxnLst/>
              <a:rect l="l" t="t" r="r" b="b"/>
              <a:pathLst>
                <a:path w="128" h="61" extrusionOk="0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557412" y="1720904"/>
              <a:ext cx="199024" cy="228563"/>
            </a:xfrm>
            <a:custGeom>
              <a:avLst/>
              <a:gdLst/>
              <a:ahLst/>
              <a:cxnLst/>
              <a:rect l="l" t="t" r="r" b="b"/>
              <a:pathLst>
                <a:path w="4366" h="5014" extrusionOk="0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640058" y="1808564"/>
              <a:ext cx="46679" cy="60446"/>
            </a:xfrm>
            <a:custGeom>
              <a:avLst/>
              <a:gdLst/>
              <a:ahLst/>
              <a:cxnLst/>
              <a:rect l="l" t="t" r="r" b="b"/>
              <a:pathLst>
                <a:path w="1024" h="1326" extrusionOk="0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657152" y="1828895"/>
              <a:ext cx="37106" cy="52104"/>
            </a:xfrm>
            <a:custGeom>
              <a:avLst/>
              <a:gdLst/>
              <a:ahLst/>
              <a:cxnLst/>
              <a:rect l="l" t="t" r="r" b="b"/>
              <a:pathLst>
                <a:path w="814" h="1143" extrusionOk="0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590871" y="1833453"/>
              <a:ext cx="74349" cy="34736"/>
            </a:xfrm>
            <a:custGeom>
              <a:avLst/>
              <a:gdLst/>
              <a:ahLst/>
              <a:cxnLst/>
              <a:rect l="l" t="t" r="r" b="b"/>
              <a:pathLst>
                <a:path w="1631" h="762" extrusionOk="0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590689" y="1832405"/>
              <a:ext cx="75534" cy="35967"/>
            </a:xfrm>
            <a:custGeom>
              <a:avLst/>
              <a:gdLst/>
              <a:ahLst/>
              <a:cxnLst/>
              <a:rect l="l" t="t" r="r" b="b"/>
              <a:pathLst>
                <a:path w="1657" h="789" extrusionOk="0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676708" y="1844667"/>
              <a:ext cx="26941" cy="45084"/>
            </a:xfrm>
            <a:custGeom>
              <a:avLst/>
              <a:gdLst/>
              <a:ahLst/>
              <a:cxnLst/>
              <a:rect l="l" t="t" r="r" b="b"/>
              <a:pathLst>
                <a:path w="591" h="989" extrusionOk="0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633265" y="1865180"/>
              <a:ext cx="6655" cy="46861"/>
            </a:xfrm>
            <a:custGeom>
              <a:avLst/>
              <a:gdLst/>
              <a:ahLst/>
              <a:cxnLst/>
              <a:rect l="l" t="t" r="r" b="b"/>
              <a:pathLst>
                <a:path w="146" h="1028" extrusionOk="0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-274696" y="1817590"/>
              <a:ext cx="294251" cy="305967"/>
            </a:xfrm>
            <a:custGeom>
              <a:avLst/>
              <a:gdLst/>
              <a:ahLst/>
              <a:cxnLst/>
              <a:rect l="l" t="t" r="r" b="b"/>
              <a:pathLst>
                <a:path w="6455" h="6712" extrusionOk="0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-318731" y="1708186"/>
              <a:ext cx="235674" cy="401649"/>
            </a:xfrm>
            <a:custGeom>
              <a:avLst/>
              <a:gdLst/>
              <a:ahLst/>
              <a:cxnLst/>
              <a:rect l="l" t="t" r="r" b="b"/>
              <a:pathLst>
                <a:path w="5170" h="8811" extrusionOk="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-114146" y="1855653"/>
              <a:ext cx="15362" cy="15362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-122123" y="1845579"/>
              <a:ext cx="31271" cy="9436"/>
            </a:xfrm>
            <a:custGeom>
              <a:avLst/>
              <a:gdLst/>
              <a:ahLst/>
              <a:cxnLst/>
              <a:rect l="l" t="t" r="r" b="b"/>
              <a:pathLst>
                <a:path w="686" h="207" extrusionOk="0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-203447" y="1855653"/>
              <a:ext cx="15408" cy="1536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-213977" y="1845579"/>
              <a:ext cx="31362" cy="9436"/>
            </a:xfrm>
            <a:custGeom>
              <a:avLst/>
              <a:gdLst/>
              <a:ahLst/>
              <a:cxnLst/>
              <a:rect l="l" t="t" r="r" b="b"/>
              <a:pathLst>
                <a:path w="688" h="207" extrusionOk="0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-185669" y="1931689"/>
              <a:ext cx="45084" cy="24525"/>
            </a:xfrm>
            <a:custGeom>
              <a:avLst/>
              <a:gdLst/>
              <a:ahLst/>
              <a:cxnLst/>
              <a:rect l="l" t="t" r="r" b="b"/>
              <a:pathLst>
                <a:path w="989" h="538" extrusionOk="0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-230706" y="2000659"/>
              <a:ext cx="79728" cy="41801"/>
            </a:xfrm>
            <a:custGeom>
              <a:avLst/>
              <a:gdLst/>
              <a:ahLst/>
              <a:cxnLst/>
              <a:rect l="l" t="t" r="r" b="b"/>
              <a:pathLst>
                <a:path w="1749" h="917" extrusionOk="0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-463782" y="1667843"/>
              <a:ext cx="411450" cy="438026"/>
            </a:xfrm>
            <a:custGeom>
              <a:avLst/>
              <a:gdLst/>
              <a:ahLst/>
              <a:cxnLst/>
              <a:rect l="l" t="t" r="r" b="b"/>
              <a:pathLst>
                <a:path w="9026" h="9609" extrusionOk="0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-277933" y="1746249"/>
              <a:ext cx="120572" cy="78999"/>
            </a:xfrm>
            <a:custGeom>
              <a:avLst/>
              <a:gdLst/>
              <a:ahLst/>
              <a:cxnLst/>
              <a:rect l="l" t="t" r="r" b="b"/>
              <a:pathLst>
                <a:path w="2645" h="1733" extrusionOk="0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-434699" y="1751811"/>
              <a:ext cx="83922" cy="216666"/>
            </a:xfrm>
            <a:custGeom>
              <a:avLst/>
              <a:gdLst/>
              <a:ahLst/>
              <a:cxnLst/>
              <a:rect l="l" t="t" r="r" b="b"/>
              <a:pathLst>
                <a:path w="1841" h="4753" extrusionOk="0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-84880" y="1790649"/>
              <a:ext cx="89119" cy="119661"/>
            </a:xfrm>
            <a:custGeom>
              <a:avLst/>
              <a:gdLst/>
              <a:ahLst/>
              <a:cxnLst/>
              <a:rect l="l" t="t" r="r" b="b"/>
              <a:pathLst>
                <a:path w="1955" h="2625" extrusionOk="0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-90897" y="2826977"/>
              <a:ext cx="205087" cy="1628251"/>
            </a:xfrm>
            <a:custGeom>
              <a:avLst/>
              <a:gdLst/>
              <a:ahLst/>
              <a:cxnLst/>
              <a:rect l="l" t="t" r="r" b="b"/>
              <a:pathLst>
                <a:path w="4499" h="35719" extrusionOk="0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-477919" y="2696154"/>
              <a:ext cx="441491" cy="1776418"/>
            </a:xfrm>
            <a:custGeom>
              <a:avLst/>
              <a:gdLst/>
              <a:ahLst/>
              <a:cxnLst/>
              <a:rect l="l" t="t" r="r" b="b"/>
              <a:pathLst>
                <a:path w="9685" h="38742" extrusionOk="0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-260975" y="2710052"/>
              <a:ext cx="102840" cy="1755934"/>
            </a:xfrm>
            <a:custGeom>
              <a:avLst/>
              <a:gdLst/>
              <a:ahLst/>
              <a:cxnLst/>
              <a:rect l="l" t="t" r="r" b="b"/>
              <a:pathLst>
                <a:path w="2256" h="38520" extrusionOk="0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-258422" y="4440821"/>
              <a:ext cx="221999" cy="33505"/>
            </a:xfrm>
            <a:custGeom>
              <a:avLst/>
              <a:gdLst/>
              <a:ahLst/>
              <a:cxnLst/>
              <a:rect l="l" t="t" r="r" b="b"/>
              <a:pathLst>
                <a:path w="4870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-245841" y="2706496"/>
              <a:ext cx="2462" cy="10348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-245248" y="272700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-244655" y="274729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-244063" y="2767808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-243425" y="2788321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-242878" y="2808652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-242239" y="2829165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-241692" y="284949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-241054" y="287000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-240462" y="2890295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-239869" y="291085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-239459" y="2931367"/>
              <a:ext cx="2051" cy="10211"/>
            </a:xfrm>
            <a:custGeom>
              <a:avLst/>
              <a:gdLst/>
              <a:ahLst/>
              <a:cxnLst/>
              <a:rect l="l" t="t" r="r" b="b"/>
              <a:pathLst>
                <a:path w="45" h="224" extrusionOk="0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-239276" y="2951880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-239094" y="2972211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-238456" y="2992724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-237635" y="301323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-236450" y="3033568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-235265" y="305408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-233897" y="3074367"/>
              <a:ext cx="2644" cy="10439"/>
            </a:xfrm>
            <a:custGeom>
              <a:avLst/>
              <a:gdLst/>
              <a:ahLst/>
              <a:cxnLst/>
              <a:rect l="l" t="t" r="r" b="b"/>
              <a:pathLst>
                <a:path w="58" h="229" extrusionOk="0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-232302" y="3094925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-230296" y="311525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-228108" y="3135587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-225692" y="3155918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-223139" y="3176203"/>
              <a:ext cx="2826" cy="10029"/>
            </a:xfrm>
            <a:custGeom>
              <a:avLst/>
              <a:gdLst/>
              <a:ahLst/>
              <a:cxnLst/>
              <a:rect l="l" t="t" r="r" b="b"/>
              <a:pathLst>
                <a:path w="62" h="220" extrusionOk="0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-220359" y="319630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-217578" y="3216455"/>
              <a:ext cx="3054" cy="10211"/>
            </a:xfrm>
            <a:custGeom>
              <a:avLst/>
              <a:gdLst/>
              <a:ahLst/>
              <a:cxnLst/>
              <a:rect l="l" t="t" r="r" b="b"/>
              <a:pathLst>
                <a:path w="67" h="224" extrusionOk="0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-214387" y="3236740"/>
              <a:ext cx="3054" cy="10074"/>
            </a:xfrm>
            <a:custGeom>
              <a:avLst/>
              <a:gdLst/>
              <a:ahLst/>
              <a:cxnLst/>
              <a:rect l="l" t="t" r="r" b="b"/>
              <a:pathLst>
                <a:path w="67" h="221" extrusionOk="0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-211151" y="3256889"/>
              <a:ext cx="3009" cy="9983"/>
            </a:xfrm>
            <a:custGeom>
              <a:avLst/>
              <a:gdLst/>
              <a:ahLst/>
              <a:cxnLst/>
              <a:rect l="l" t="t" r="r" b="b"/>
              <a:pathLst>
                <a:path w="66" h="219" extrusionOk="0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-207777" y="3276992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-204450" y="3297140"/>
              <a:ext cx="3100" cy="9983"/>
            </a:xfrm>
            <a:custGeom>
              <a:avLst/>
              <a:gdLst/>
              <a:ahLst/>
              <a:cxnLst/>
              <a:rect l="l" t="t" r="r" b="b"/>
              <a:pathLst>
                <a:path w="68" h="219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-201031" y="3317243"/>
              <a:ext cx="3237" cy="10029"/>
            </a:xfrm>
            <a:custGeom>
              <a:avLst/>
              <a:gdLst/>
              <a:ahLst/>
              <a:cxnLst/>
              <a:rect l="l" t="t" r="r" b="b"/>
              <a:pathLst>
                <a:path w="71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-197657" y="3337346"/>
              <a:ext cx="3282" cy="10074"/>
            </a:xfrm>
            <a:custGeom>
              <a:avLst/>
              <a:gdLst/>
              <a:ahLst/>
              <a:cxnLst/>
              <a:rect l="l" t="t" r="r" b="b"/>
              <a:pathLst>
                <a:path w="72" h="221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-194239" y="3357449"/>
              <a:ext cx="3009" cy="10074"/>
            </a:xfrm>
            <a:custGeom>
              <a:avLst/>
              <a:gdLst/>
              <a:ahLst/>
              <a:cxnLst/>
              <a:rect l="l" t="t" r="r" b="b"/>
              <a:pathLst>
                <a:path w="66" h="221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-190865" y="3377598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-187902" y="3397746"/>
              <a:ext cx="3054" cy="9983"/>
            </a:xfrm>
            <a:custGeom>
              <a:avLst/>
              <a:gdLst/>
              <a:ahLst/>
              <a:cxnLst/>
              <a:rect l="l" t="t" r="r" b="b"/>
              <a:pathLst>
                <a:path w="67" h="219" extrusionOk="0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-184894" y="3417849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-182113" y="3437998"/>
              <a:ext cx="3054" cy="10165"/>
            </a:xfrm>
            <a:custGeom>
              <a:avLst/>
              <a:gdLst/>
              <a:ahLst/>
              <a:cxnLst/>
              <a:rect l="l" t="t" r="r" b="b"/>
              <a:pathLst>
                <a:path w="67" h="223" extrusionOk="0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-179515" y="3458283"/>
              <a:ext cx="2872" cy="10029"/>
            </a:xfrm>
            <a:custGeom>
              <a:avLst/>
              <a:gdLst/>
              <a:ahLst/>
              <a:cxnLst/>
              <a:rect l="l" t="t" r="r" b="b"/>
              <a:pathLst>
                <a:path w="63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-177144" y="3478386"/>
              <a:ext cx="2872" cy="10257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-174910" y="3498717"/>
              <a:ext cx="2781" cy="10211"/>
            </a:xfrm>
            <a:custGeom>
              <a:avLst/>
              <a:gdLst/>
              <a:ahLst/>
              <a:cxnLst/>
              <a:rect l="l" t="t" r="r" b="b"/>
              <a:pathLst>
                <a:path w="61" h="224" extrusionOk="0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-172905" y="3519048"/>
              <a:ext cx="2598" cy="10211"/>
            </a:xfrm>
            <a:custGeom>
              <a:avLst/>
              <a:gdLst/>
              <a:ahLst/>
              <a:cxnLst/>
              <a:rect l="l" t="t" r="r" b="b"/>
              <a:pathLst>
                <a:path w="57" h="224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-171355" y="3539333"/>
              <a:ext cx="2644" cy="10257"/>
            </a:xfrm>
            <a:custGeom>
              <a:avLst/>
              <a:gdLst/>
              <a:ahLst/>
              <a:cxnLst/>
              <a:rect l="l" t="t" r="r" b="b"/>
              <a:pathLst>
                <a:path w="58" h="225" extrusionOk="0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-169759" y="3559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-168574" y="358022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-167571" y="3600554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-166751" y="3620885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-166158" y="3641398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-165748" y="3661683"/>
              <a:ext cx="2234" cy="10393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-165566" y="368219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-165383" y="3702709"/>
              <a:ext cx="2279" cy="10257"/>
            </a:xfrm>
            <a:custGeom>
              <a:avLst/>
              <a:gdLst/>
              <a:ahLst/>
              <a:cxnLst/>
              <a:rect l="l" t="t" r="r" b="b"/>
              <a:pathLst>
                <a:path w="50" h="225" extrusionOk="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-165155" y="3723040"/>
              <a:ext cx="2234" cy="10439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-164973" y="3743554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-164745" y="3763884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-164380" y="3784398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-163970" y="3804956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-163560" y="3825242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-162967" y="384575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-162603" y="386608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-161964" y="3886599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-161417" y="3907112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-160779" y="3927443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-160187" y="394795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-159594" y="3968287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-158773" y="3988755"/>
              <a:ext cx="2188" cy="10257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-158181" y="400908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-157360" y="402964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-156813" y="4050158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-155993" y="407048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-155172" y="4091002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-154397" y="4111333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-153622" y="4131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-152802" y="4152131"/>
              <a:ext cx="2462" cy="10439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-152027" y="4172645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-151206" y="419297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-150386" y="421348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-149656" y="4233820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-148836" y="4254378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-148015" y="4274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-147240" y="429517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-146420" y="4315690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-145599" y="433602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-144870" y="4356534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-144049" y="437686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-143229" y="4397378"/>
              <a:ext cx="2188" cy="10211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-142636" y="4417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-141861" y="4438223"/>
              <a:ext cx="2279" cy="10393"/>
            </a:xfrm>
            <a:custGeom>
              <a:avLst/>
              <a:gdLst/>
              <a:ahLst/>
              <a:cxnLst/>
              <a:rect l="l" t="t" r="r" b="b"/>
              <a:pathLst>
                <a:path w="50" h="228" extrusionOk="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-141269" y="4458781"/>
              <a:ext cx="2234" cy="4558"/>
            </a:xfrm>
            <a:custGeom>
              <a:avLst/>
              <a:gdLst/>
              <a:ahLst/>
              <a:cxnLst/>
              <a:rect l="l" t="t" r="r" b="b"/>
              <a:pathLst>
                <a:path w="49" h="100" extrusionOk="0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-115741" y="2713425"/>
              <a:ext cx="34098" cy="228107"/>
            </a:xfrm>
            <a:custGeom>
              <a:avLst/>
              <a:gdLst/>
              <a:ahLst/>
              <a:cxnLst/>
              <a:rect l="l" t="t" r="r" b="b"/>
              <a:pathLst>
                <a:path w="748" h="5004" extrusionOk="0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-478734" y="2928814"/>
              <a:ext cx="58622" cy="168619"/>
            </a:xfrm>
            <a:custGeom>
              <a:avLst/>
              <a:gdLst/>
              <a:ahLst/>
              <a:cxnLst/>
              <a:rect l="l" t="t" r="r" b="b"/>
              <a:pathLst>
                <a:path w="1286" h="3699" extrusionOk="0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-477731" y="2960404"/>
              <a:ext cx="39887" cy="9208"/>
            </a:xfrm>
            <a:custGeom>
              <a:avLst/>
              <a:gdLst/>
              <a:ahLst/>
              <a:cxnLst/>
              <a:rect l="l" t="t" r="r" b="b"/>
              <a:pathLst>
                <a:path w="875" h="202" extrusionOk="0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-823767" y="1859801"/>
              <a:ext cx="1492954" cy="1042757"/>
            </a:xfrm>
            <a:custGeom>
              <a:avLst/>
              <a:gdLst/>
              <a:ahLst/>
              <a:cxnLst/>
              <a:rect l="l" t="t" r="r" b="b"/>
              <a:pathLst>
                <a:path w="32751" h="22875" extrusionOk="0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147238" y="2058825"/>
              <a:ext cx="69335" cy="177964"/>
            </a:xfrm>
            <a:custGeom>
              <a:avLst/>
              <a:gdLst/>
              <a:ahLst/>
              <a:cxnLst/>
              <a:rect l="l" t="t" r="r" b="b"/>
              <a:pathLst>
                <a:path w="1521" h="3904" extrusionOk="0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402560" y="1972943"/>
              <a:ext cx="56070" cy="146100"/>
            </a:xfrm>
            <a:custGeom>
              <a:avLst/>
              <a:gdLst/>
              <a:ahLst/>
              <a:cxnLst/>
              <a:rect l="l" t="t" r="r" b="b"/>
              <a:pathLst>
                <a:path w="1230" h="3205" extrusionOk="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-397639" y="2540430"/>
              <a:ext cx="305237" cy="36377"/>
            </a:xfrm>
            <a:custGeom>
              <a:avLst/>
              <a:gdLst/>
              <a:ahLst/>
              <a:cxnLst/>
              <a:rect l="l" t="t" r="r" b="b"/>
              <a:pathLst>
                <a:path w="6696" h="798" extrusionOk="0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-676755" y="2382934"/>
              <a:ext cx="140903" cy="125951"/>
            </a:xfrm>
            <a:custGeom>
              <a:avLst/>
              <a:gdLst/>
              <a:ahLst/>
              <a:cxnLst/>
              <a:rect l="l" t="t" r="r" b="b"/>
              <a:pathLst>
                <a:path w="3091" h="2763" extrusionOk="0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-517162" y="2667156"/>
              <a:ext cx="68742" cy="148972"/>
            </a:xfrm>
            <a:custGeom>
              <a:avLst/>
              <a:gdLst/>
              <a:ahLst/>
              <a:cxnLst/>
              <a:rect l="l" t="t" r="r" b="b"/>
              <a:pathLst>
                <a:path w="1508" h="3268" extrusionOk="0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-454438" y="2101083"/>
              <a:ext cx="152026" cy="315038"/>
            </a:xfrm>
            <a:custGeom>
              <a:avLst/>
              <a:gdLst/>
              <a:ahLst/>
              <a:cxnLst/>
              <a:rect l="l" t="t" r="r" b="b"/>
              <a:pathLst>
                <a:path w="3335" h="6911" extrusionOk="0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-640880" y="2556339"/>
              <a:ext cx="73118" cy="22337"/>
            </a:xfrm>
            <a:custGeom>
              <a:avLst/>
              <a:gdLst/>
              <a:ahLst/>
              <a:cxnLst/>
              <a:rect l="l" t="t" r="r" b="b"/>
              <a:pathLst>
                <a:path w="1604" h="490" extrusionOk="0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-616994" y="2555109"/>
              <a:ext cx="45084" cy="46633"/>
            </a:xfrm>
            <a:custGeom>
              <a:avLst/>
              <a:gdLst/>
              <a:ahLst/>
              <a:cxnLst/>
              <a:rect l="l" t="t" r="r" b="b"/>
              <a:pathLst>
                <a:path w="989" h="1023" extrusionOk="0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-112961" y="2157836"/>
              <a:ext cx="55842" cy="155035"/>
            </a:xfrm>
            <a:custGeom>
              <a:avLst/>
              <a:gdLst/>
              <a:ahLst/>
              <a:cxnLst/>
              <a:rect l="l" t="t" r="r" b="b"/>
              <a:pathLst>
                <a:path w="1225" h="3401" extrusionOk="0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-310982" y="2410787"/>
              <a:ext cx="145644" cy="67420"/>
            </a:xfrm>
            <a:custGeom>
              <a:avLst/>
              <a:gdLst/>
              <a:ahLst/>
              <a:cxnLst/>
              <a:rect l="l" t="t" r="r" b="b"/>
              <a:pathLst>
                <a:path w="3195" h="1479" extrusionOk="0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-326526" y="2889930"/>
              <a:ext cx="89483" cy="35830"/>
            </a:xfrm>
            <a:custGeom>
              <a:avLst/>
              <a:gdLst/>
              <a:ahLst/>
              <a:cxnLst/>
              <a:rect l="l" t="t" r="r" b="b"/>
              <a:pathLst>
                <a:path w="1963" h="786" extrusionOk="0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-376761" y="2778976"/>
              <a:ext cx="149109" cy="138897"/>
            </a:xfrm>
            <a:custGeom>
              <a:avLst/>
              <a:gdLst/>
              <a:ahLst/>
              <a:cxnLst/>
              <a:rect l="l" t="t" r="r" b="b"/>
              <a:pathLst>
                <a:path w="3271" h="3047" extrusionOk="0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-377308" y="2857656"/>
              <a:ext cx="118384" cy="41893"/>
            </a:xfrm>
            <a:custGeom>
              <a:avLst/>
              <a:gdLst/>
              <a:ahLst/>
              <a:cxnLst/>
              <a:rect l="l" t="t" r="r" b="b"/>
              <a:pathLst>
                <a:path w="2597" h="919" extrusionOk="0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-305785" y="2901007"/>
              <a:ext cx="46406" cy="7522"/>
            </a:xfrm>
            <a:custGeom>
              <a:avLst/>
              <a:gdLst/>
              <a:ahLst/>
              <a:cxnLst/>
              <a:rect l="l" t="t" r="r" b="b"/>
              <a:pathLst>
                <a:path w="1018" h="165" extrusionOk="0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-525322" y="2223980"/>
              <a:ext cx="443086" cy="75534"/>
            </a:xfrm>
            <a:custGeom>
              <a:avLst/>
              <a:gdLst/>
              <a:ahLst/>
              <a:cxnLst/>
              <a:rect l="l" t="t" r="r" b="b"/>
              <a:pathLst>
                <a:path w="9720" h="1657" extrusionOk="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22"/>
          <p:cNvGrpSpPr/>
          <p:nvPr/>
        </p:nvGrpSpPr>
        <p:grpSpPr>
          <a:xfrm>
            <a:off x="5037233" y="3109216"/>
            <a:ext cx="1579322" cy="671293"/>
            <a:chOff x="4161633" y="3060816"/>
            <a:chExt cx="1579322" cy="671293"/>
          </a:xfrm>
        </p:grpSpPr>
        <p:sp>
          <p:nvSpPr>
            <p:cNvPr id="395" name="Google Shape;395;p22"/>
            <p:cNvSpPr/>
            <p:nvPr/>
          </p:nvSpPr>
          <p:spPr>
            <a:xfrm>
              <a:off x="4161633" y="3060816"/>
              <a:ext cx="1579322" cy="671293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4276884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4295266" y="3434077"/>
              <a:ext cx="328517" cy="168383"/>
            </a:xfrm>
            <a:custGeom>
              <a:avLst/>
              <a:gdLst/>
              <a:ahLst/>
              <a:cxnLst/>
              <a:rect l="l" t="t" r="r" b="b"/>
              <a:pathLst>
                <a:path w="7488" h="3838" extrusionOk="0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4746970" y="3289739"/>
              <a:ext cx="833709" cy="37774"/>
            </a:xfrm>
            <a:custGeom>
              <a:avLst/>
              <a:gdLst/>
              <a:ahLst/>
              <a:cxnLst/>
              <a:rect l="l" t="t" r="r" b="b"/>
              <a:pathLst>
                <a:path w="19003" h="861" extrusionOk="0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4746970" y="3389240"/>
              <a:ext cx="833709" cy="37818"/>
            </a:xfrm>
            <a:custGeom>
              <a:avLst/>
              <a:gdLst/>
              <a:ahLst/>
              <a:cxnLst/>
              <a:rect l="l" t="t" r="r" b="b"/>
              <a:pathLst>
                <a:path w="19003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4746970" y="3499489"/>
              <a:ext cx="450658" cy="37818"/>
            </a:xfrm>
            <a:custGeom>
              <a:avLst/>
              <a:gdLst/>
              <a:ahLst/>
              <a:cxnLst/>
              <a:rect l="l" t="t" r="r" b="b"/>
              <a:pathLst>
                <a:path w="10272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2" name="Google Shape;402;p22"/>
          <p:cNvSpPr/>
          <p:nvPr/>
        </p:nvSpPr>
        <p:spPr>
          <a:xfrm rot="-5400000">
            <a:off x="7472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2"/>
          <p:cNvSpPr/>
          <p:nvPr/>
        </p:nvSpPr>
        <p:spPr>
          <a:xfrm>
            <a:off x="6015118" y="2303902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2"/>
          <p:cNvSpPr/>
          <p:nvPr/>
        </p:nvSpPr>
        <p:spPr>
          <a:xfrm>
            <a:off x="78433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2"/>
          <p:cNvSpPr/>
          <p:nvPr/>
        </p:nvSpPr>
        <p:spPr>
          <a:xfrm>
            <a:off x="4932511" y="3235700"/>
            <a:ext cx="1579326" cy="644066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2"/>
          <p:cNvSpPr/>
          <p:nvPr/>
        </p:nvSpPr>
        <p:spPr>
          <a:xfrm>
            <a:off x="4684093" y="2793740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2"/>
          <p:cNvSpPr/>
          <p:nvPr/>
        </p:nvSpPr>
        <p:spPr>
          <a:xfrm>
            <a:off x="6172893" y="1353648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2"/>
          <p:cNvSpPr txBox="1"/>
          <p:nvPr/>
        </p:nvSpPr>
        <p:spPr>
          <a:xfrm>
            <a:off x="106850" y="2082075"/>
            <a:ext cx="28932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Staatliches"/>
                <a:ea typeface="Staatliches"/>
                <a:cs typeface="Staatliches"/>
                <a:sym typeface="Staatliches"/>
              </a:rPr>
              <a:t>Group : parakeet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1"/>
          <p:cNvSpPr/>
          <p:nvPr/>
        </p:nvSpPr>
        <p:spPr>
          <a:xfrm>
            <a:off x="377450" y="1083900"/>
            <a:ext cx="8362496" cy="3857481"/>
          </a:xfrm>
          <a:custGeom>
            <a:avLst/>
            <a:gdLst/>
            <a:ahLst/>
            <a:cxnLst/>
            <a:rect l="l" t="t" r="r" b="b"/>
            <a:pathLst>
              <a:path w="53747" h="74336" extrusionOk="0">
                <a:moveTo>
                  <a:pt x="52246" y="65"/>
                </a:moveTo>
                <a:cubicBezTo>
                  <a:pt x="53040" y="65"/>
                  <a:pt x="53682" y="711"/>
                  <a:pt x="53682" y="1501"/>
                </a:cubicBezTo>
                <a:lnTo>
                  <a:pt x="53682" y="72835"/>
                </a:lnTo>
                <a:cubicBezTo>
                  <a:pt x="53682" y="73625"/>
                  <a:pt x="53040" y="74268"/>
                  <a:pt x="52246" y="74268"/>
                </a:cubicBezTo>
                <a:lnTo>
                  <a:pt x="1501" y="74268"/>
                </a:lnTo>
                <a:cubicBezTo>
                  <a:pt x="711" y="74268"/>
                  <a:pt x="65" y="73625"/>
                  <a:pt x="65" y="72835"/>
                </a:cubicBezTo>
                <a:lnTo>
                  <a:pt x="65" y="1501"/>
                </a:lnTo>
                <a:cubicBezTo>
                  <a:pt x="65" y="711"/>
                  <a:pt x="711" y="65"/>
                  <a:pt x="1501" y="65"/>
                </a:cubicBezTo>
                <a:close/>
                <a:moveTo>
                  <a:pt x="1501" y="1"/>
                </a:moveTo>
                <a:cubicBezTo>
                  <a:pt x="676" y="1"/>
                  <a:pt x="0" y="675"/>
                  <a:pt x="0" y="1501"/>
                </a:cubicBezTo>
                <a:lnTo>
                  <a:pt x="0" y="72835"/>
                </a:lnTo>
                <a:cubicBezTo>
                  <a:pt x="0" y="73660"/>
                  <a:pt x="676" y="74336"/>
                  <a:pt x="1501" y="74336"/>
                </a:cubicBezTo>
                <a:lnTo>
                  <a:pt x="52246" y="74336"/>
                </a:lnTo>
                <a:cubicBezTo>
                  <a:pt x="53076" y="74336"/>
                  <a:pt x="53747" y="73660"/>
                  <a:pt x="53747" y="72835"/>
                </a:cubicBezTo>
                <a:lnTo>
                  <a:pt x="53747" y="1501"/>
                </a:lnTo>
                <a:cubicBezTo>
                  <a:pt x="53747" y="675"/>
                  <a:pt x="53076" y="1"/>
                  <a:pt x="52246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9" name="Google Shape;8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950" y="1375977"/>
            <a:ext cx="4367625" cy="1292650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31"/>
          <p:cNvSpPr txBox="1"/>
          <p:nvPr/>
        </p:nvSpPr>
        <p:spPr>
          <a:xfrm>
            <a:off x="1172950" y="2568300"/>
            <a:ext cx="44829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Activation Pattern          Time Segment         Sensor ID</a:t>
            </a:r>
            <a:r>
              <a:rPr lang="en" sz="1200">
                <a:solidFill>
                  <a:srgbClr val="CC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821" name="Google Shape;821;p31" descr="https://lh4.googleusercontent.com/VHMtF_Q3jAvB2gfyKLJb0PpGOSNzZFipq6szs00VIqKMCOJQ3daGX-ePbmLmrR0rnK91XCXyHYf18w0lE5hJg6Xrkf5UMf_yzICrdIpPFdY-PfeFt3uLBpQZYYjnM6Llda1dkdA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0200" y="3010200"/>
            <a:ext cx="5505450" cy="1853575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31"/>
          <p:cNvSpPr txBox="1"/>
          <p:nvPr/>
        </p:nvSpPr>
        <p:spPr>
          <a:xfrm>
            <a:off x="5455450" y="2668613"/>
            <a:ext cx="30000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303030"/>
                </a:solidFill>
                <a:latin typeface="Anaheim"/>
                <a:ea typeface="Anaheim"/>
                <a:cs typeface="Anaheim"/>
                <a:sym typeface="Anaheim"/>
              </a:rPr>
              <a:t>Snippet of the words formed 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23" name="Google Shape;823;p31"/>
          <p:cNvSpPr txBox="1"/>
          <p:nvPr/>
        </p:nvSpPr>
        <p:spPr>
          <a:xfrm>
            <a:off x="631975" y="1083900"/>
            <a:ext cx="30000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303030"/>
                </a:solidFill>
                <a:latin typeface="Anaheim"/>
                <a:ea typeface="Anaheim"/>
                <a:cs typeface="Anaheim"/>
                <a:sym typeface="Anaheim"/>
              </a:rPr>
              <a:t>Structure of a word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24" name="Google Shape;824;p31"/>
          <p:cNvSpPr txBox="1">
            <a:spLocks noGrp="1"/>
          </p:cNvSpPr>
          <p:nvPr>
            <p:ph type="ctrTitle"/>
          </p:nvPr>
        </p:nvSpPr>
        <p:spPr>
          <a:xfrm>
            <a:off x="5949300" y="40045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00"/>
                </a:solidFill>
              </a:rPr>
              <a:t>Word Formation</a:t>
            </a:r>
            <a:endParaRPr sz="2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2"/>
          <p:cNvSpPr/>
          <p:nvPr/>
        </p:nvSpPr>
        <p:spPr>
          <a:xfrm>
            <a:off x="4998238" y="470950"/>
            <a:ext cx="3982800" cy="5385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just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endParaRPr>
              <a:solidFill>
                <a:srgbClr val="30303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30" name="Google Shape;830;p32"/>
          <p:cNvSpPr/>
          <p:nvPr/>
        </p:nvSpPr>
        <p:spPr>
          <a:xfrm>
            <a:off x="4922500" y="376575"/>
            <a:ext cx="3933609" cy="538564"/>
          </a:xfrm>
          <a:custGeom>
            <a:avLst/>
            <a:gdLst/>
            <a:ahLst/>
            <a:cxnLst/>
            <a:rect l="l" t="t" r="r" b="b"/>
            <a:pathLst>
              <a:path w="53747" h="74336" extrusionOk="0">
                <a:moveTo>
                  <a:pt x="52246" y="65"/>
                </a:moveTo>
                <a:cubicBezTo>
                  <a:pt x="53040" y="65"/>
                  <a:pt x="53682" y="711"/>
                  <a:pt x="53682" y="1501"/>
                </a:cubicBezTo>
                <a:lnTo>
                  <a:pt x="53682" y="72835"/>
                </a:lnTo>
                <a:cubicBezTo>
                  <a:pt x="53682" y="73625"/>
                  <a:pt x="53040" y="74268"/>
                  <a:pt x="52246" y="74268"/>
                </a:cubicBezTo>
                <a:lnTo>
                  <a:pt x="1501" y="74268"/>
                </a:lnTo>
                <a:cubicBezTo>
                  <a:pt x="711" y="74268"/>
                  <a:pt x="65" y="73625"/>
                  <a:pt x="65" y="72835"/>
                </a:cubicBezTo>
                <a:lnTo>
                  <a:pt x="65" y="1501"/>
                </a:lnTo>
                <a:cubicBezTo>
                  <a:pt x="65" y="711"/>
                  <a:pt x="711" y="65"/>
                  <a:pt x="1501" y="65"/>
                </a:cubicBezTo>
                <a:close/>
                <a:moveTo>
                  <a:pt x="1501" y="1"/>
                </a:moveTo>
                <a:cubicBezTo>
                  <a:pt x="676" y="1"/>
                  <a:pt x="0" y="675"/>
                  <a:pt x="0" y="1501"/>
                </a:cubicBezTo>
                <a:lnTo>
                  <a:pt x="0" y="72835"/>
                </a:lnTo>
                <a:cubicBezTo>
                  <a:pt x="0" y="73660"/>
                  <a:pt x="676" y="74336"/>
                  <a:pt x="1501" y="74336"/>
                </a:cubicBezTo>
                <a:lnTo>
                  <a:pt x="52246" y="74336"/>
                </a:lnTo>
                <a:cubicBezTo>
                  <a:pt x="53076" y="74336"/>
                  <a:pt x="53747" y="73660"/>
                  <a:pt x="53747" y="72835"/>
                </a:cubicBezTo>
                <a:lnTo>
                  <a:pt x="53747" y="1501"/>
                </a:lnTo>
                <a:cubicBezTo>
                  <a:pt x="53747" y="675"/>
                  <a:pt x="53076" y="1"/>
                  <a:pt x="52246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2"/>
          <p:cNvSpPr txBox="1"/>
          <p:nvPr/>
        </p:nvSpPr>
        <p:spPr>
          <a:xfrm>
            <a:off x="281800" y="486175"/>
            <a:ext cx="1259400" cy="19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61C0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832" name="Google Shape;8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00" y="150700"/>
            <a:ext cx="8800200" cy="49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32"/>
          <p:cNvSpPr txBox="1">
            <a:spLocks noGrp="1"/>
          </p:cNvSpPr>
          <p:nvPr>
            <p:ph type="ctrTitle" idx="4294967295"/>
          </p:nvPr>
        </p:nvSpPr>
        <p:spPr>
          <a:xfrm>
            <a:off x="6104700" y="364200"/>
            <a:ext cx="30393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00"/>
                </a:solidFill>
              </a:rPr>
              <a:t>Corpus Generation</a:t>
            </a:r>
            <a:endParaRPr sz="2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33"/>
          <p:cNvSpPr txBox="1">
            <a:spLocks noGrp="1"/>
          </p:cNvSpPr>
          <p:nvPr>
            <p:ph type="ctrTitle"/>
          </p:nvPr>
        </p:nvSpPr>
        <p:spPr>
          <a:xfrm>
            <a:off x="1034725" y="1215550"/>
            <a:ext cx="2845200" cy="20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00000"/>
                </a:solidFill>
              </a:rPr>
              <a:t>03.</a:t>
            </a:r>
            <a:endParaRPr sz="42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00000"/>
                </a:solidFill>
              </a:rPr>
              <a:t> OUTPUTS &amp; analysis </a:t>
            </a:r>
            <a:endParaRPr sz="4200">
              <a:solidFill>
                <a:srgbClr val="000000"/>
              </a:solidFill>
            </a:endParaRPr>
          </a:p>
        </p:txBody>
      </p:sp>
      <p:grpSp>
        <p:nvGrpSpPr>
          <p:cNvPr id="839" name="Google Shape;839;p33"/>
          <p:cNvGrpSpPr/>
          <p:nvPr/>
        </p:nvGrpSpPr>
        <p:grpSpPr>
          <a:xfrm>
            <a:off x="4437806" y="1155897"/>
            <a:ext cx="4061145" cy="3334633"/>
            <a:chOff x="411603" y="2906997"/>
            <a:chExt cx="1735458" cy="1808566"/>
          </a:xfrm>
        </p:grpSpPr>
        <p:grpSp>
          <p:nvGrpSpPr>
            <p:cNvPr id="840" name="Google Shape;840;p33"/>
            <p:cNvGrpSpPr/>
            <p:nvPr/>
          </p:nvGrpSpPr>
          <p:grpSpPr>
            <a:xfrm>
              <a:off x="570964" y="2906997"/>
              <a:ext cx="1506308" cy="920209"/>
              <a:chOff x="570964" y="2906997"/>
              <a:chExt cx="1506308" cy="920209"/>
            </a:xfrm>
          </p:grpSpPr>
          <p:sp>
            <p:nvSpPr>
              <p:cNvPr id="841" name="Google Shape;841;p33"/>
              <p:cNvSpPr/>
              <p:nvPr/>
            </p:nvSpPr>
            <p:spPr>
              <a:xfrm>
                <a:off x="570964" y="2951732"/>
                <a:ext cx="696766" cy="875473"/>
              </a:xfrm>
              <a:custGeom>
                <a:avLst/>
                <a:gdLst/>
                <a:ahLst/>
                <a:cxnLst/>
                <a:rect l="l" t="t" r="r" b="b"/>
                <a:pathLst>
                  <a:path w="47863" h="60139" extrusionOk="0">
                    <a:moveTo>
                      <a:pt x="1" y="0"/>
                    </a:moveTo>
                    <a:lnTo>
                      <a:pt x="1" y="60138"/>
                    </a:lnTo>
                    <a:lnTo>
                      <a:pt x="47862" y="60138"/>
                    </a:lnTo>
                    <a:lnTo>
                      <a:pt x="4786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3"/>
              <p:cNvSpPr/>
              <p:nvPr/>
            </p:nvSpPr>
            <p:spPr>
              <a:xfrm>
                <a:off x="596484" y="2976800"/>
                <a:ext cx="650254" cy="825396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56699" extrusionOk="0">
                    <a:moveTo>
                      <a:pt x="1" y="0"/>
                    </a:moveTo>
                    <a:lnTo>
                      <a:pt x="1" y="56698"/>
                    </a:lnTo>
                    <a:lnTo>
                      <a:pt x="44667" y="56698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3"/>
              <p:cNvSpPr/>
              <p:nvPr/>
            </p:nvSpPr>
            <p:spPr>
              <a:xfrm>
                <a:off x="596484" y="3293237"/>
                <a:ext cx="650254" cy="508959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34962" extrusionOk="0">
                    <a:moveTo>
                      <a:pt x="28480" y="0"/>
                    </a:moveTo>
                    <a:lnTo>
                      <a:pt x="28480" y="10253"/>
                    </a:lnTo>
                    <a:lnTo>
                      <a:pt x="17363" y="10253"/>
                    </a:lnTo>
                    <a:lnTo>
                      <a:pt x="14041" y="25286"/>
                    </a:lnTo>
                    <a:lnTo>
                      <a:pt x="10143" y="25286"/>
                    </a:lnTo>
                    <a:lnTo>
                      <a:pt x="8989" y="19998"/>
                    </a:lnTo>
                    <a:lnTo>
                      <a:pt x="1" y="19998"/>
                    </a:lnTo>
                    <a:lnTo>
                      <a:pt x="1" y="34961"/>
                    </a:lnTo>
                    <a:lnTo>
                      <a:pt x="44667" y="34961"/>
                    </a:lnTo>
                    <a:lnTo>
                      <a:pt x="44667" y="17131"/>
                    </a:lnTo>
                    <a:lnTo>
                      <a:pt x="36565" y="17131"/>
                    </a:lnTo>
                    <a:lnTo>
                      <a:pt x="365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3"/>
              <p:cNvSpPr/>
              <p:nvPr/>
            </p:nvSpPr>
            <p:spPr>
              <a:xfrm>
                <a:off x="910940" y="2976800"/>
                <a:ext cx="21006" cy="818583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56231" extrusionOk="0">
                    <a:moveTo>
                      <a:pt x="0" y="0"/>
                    </a:moveTo>
                    <a:lnTo>
                      <a:pt x="0" y="56230"/>
                    </a:lnTo>
                    <a:lnTo>
                      <a:pt x="1442" y="56230"/>
                    </a:lnTo>
                    <a:lnTo>
                      <a:pt x="144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3"/>
              <p:cNvSpPr/>
              <p:nvPr/>
            </p:nvSpPr>
            <p:spPr>
              <a:xfrm>
                <a:off x="596484" y="3376637"/>
                <a:ext cx="650254" cy="21589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1483" extrusionOk="0">
                    <a:moveTo>
                      <a:pt x="1" y="0"/>
                    </a:moveTo>
                    <a:lnTo>
                      <a:pt x="1" y="1482"/>
                    </a:lnTo>
                    <a:lnTo>
                      <a:pt x="44667" y="1482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3"/>
              <p:cNvSpPr/>
              <p:nvPr/>
            </p:nvSpPr>
            <p:spPr>
              <a:xfrm>
                <a:off x="1924448" y="3185147"/>
                <a:ext cx="46831" cy="107012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7351" extrusionOk="0">
                    <a:moveTo>
                      <a:pt x="346" y="1"/>
                    </a:moveTo>
                    <a:lnTo>
                      <a:pt x="1" y="2823"/>
                    </a:lnTo>
                    <a:lnTo>
                      <a:pt x="1429" y="7342"/>
                    </a:lnTo>
                    <a:lnTo>
                      <a:pt x="3216" y="7351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3"/>
              <p:cNvSpPr/>
              <p:nvPr/>
            </p:nvSpPr>
            <p:spPr>
              <a:xfrm>
                <a:off x="1772264" y="3086287"/>
                <a:ext cx="165097" cy="208114"/>
              </a:xfrm>
              <a:custGeom>
                <a:avLst/>
                <a:gdLst/>
                <a:ahLst/>
                <a:cxnLst/>
                <a:rect l="l" t="t" r="r" b="b"/>
                <a:pathLst>
                  <a:path w="11341" h="14296" extrusionOk="0">
                    <a:moveTo>
                      <a:pt x="989" y="0"/>
                    </a:moveTo>
                    <a:lnTo>
                      <a:pt x="1" y="14081"/>
                    </a:lnTo>
                    <a:lnTo>
                      <a:pt x="10197" y="14295"/>
                    </a:lnTo>
                    <a:lnTo>
                      <a:pt x="113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3"/>
              <p:cNvSpPr/>
              <p:nvPr/>
            </p:nvSpPr>
            <p:spPr>
              <a:xfrm>
                <a:off x="1789514" y="3101806"/>
                <a:ext cx="125791" cy="176815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12146" extrusionOk="0">
                    <a:moveTo>
                      <a:pt x="8640" y="0"/>
                    </a:moveTo>
                    <a:lnTo>
                      <a:pt x="821" y="70"/>
                    </a:lnTo>
                    <a:lnTo>
                      <a:pt x="0" y="11791"/>
                    </a:lnTo>
                    <a:lnTo>
                      <a:pt x="7578" y="12146"/>
                    </a:lnTo>
                    <a:lnTo>
                      <a:pt x="86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3"/>
              <p:cNvSpPr/>
              <p:nvPr/>
            </p:nvSpPr>
            <p:spPr>
              <a:xfrm>
                <a:off x="1816737" y="3126932"/>
                <a:ext cx="71652" cy="119925"/>
              </a:xfrm>
              <a:custGeom>
                <a:avLst/>
                <a:gdLst/>
                <a:ahLst/>
                <a:cxnLst/>
                <a:rect l="l" t="t" r="r" b="b"/>
                <a:pathLst>
                  <a:path w="4922" h="8238" extrusionOk="0">
                    <a:moveTo>
                      <a:pt x="617" y="0"/>
                    </a:moveTo>
                    <a:lnTo>
                      <a:pt x="0" y="8238"/>
                    </a:lnTo>
                    <a:lnTo>
                      <a:pt x="4183" y="8238"/>
                    </a:lnTo>
                    <a:lnTo>
                      <a:pt x="492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3"/>
              <p:cNvSpPr/>
              <p:nvPr/>
            </p:nvSpPr>
            <p:spPr>
              <a:xfrm>
                <a:off x="1566275" y="3124326"/>
                <a:ext cx="123433" cy="168547"/>
              </a:xfrm>
              <a:custGeom>
                <a:avLst/>
                <a:gdLst/>
                <a:ahLst/>
                <a:cxnLst/>
                <a:rect l="l" t="t" r="r" b="b"/>
                <a:pathLst>
                  <a:path w="8479" h="11578" extrusionOk="0">
                    <a:moveTo>
                      <a:pt x="0" y="0"/>
                    </a:moveTo>
                    <a:lnTo>
                      <a:pt x="0" y="11577"/>
                    </a:lnTo>
                    <a:lnTo>
                      <a:pt x="8479" y="11569"/>
                    </a:lnTo>
                    <a:lnTo>
                      <a:pt x="8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3"/>
              <p:cNvSpPr/>
              <p:nvPr/>
            </p:nvSpPr>
            <p:spPr>
              <a:xfrm>
                <a:off x="1591911" y="2906997"/>
                <a:ext cx="74287" cy="217343"/>
              </a:xfrm>
              <a:custGeom>
                <a:avLst/>
                <a:gdLst/>
                <a:ahLst/>
                <a:cxnLst/>
                <a:rect l="l" t="t" r="r" b="b"/>
                <a:pathLst>
                  <a:path w="5103" h="14930" extrusionOk="0">
                    <a:moveTo>
                      <a:pt x="4533" y="1"/>
                    </a:moveTo>
                    <a:cubicBezTo>
                      <a:pt x="4533" y="1"/>
                      <a:pt x="4532" y="1"/>
                      <a:pt x="4532" y="1"/>
                    </a:cubicBezTo>
                    <a:cubicBezTo>
                      <a:pt x="3959" y="23"/>
                      <a:pt x="2517" y="13632"/>
                      <a:pt x="2517" y="13632"/>
                    </a:cubicBezTo>
                    <a:cubicBezTo>
                      <a:pt x="2517" y="13632"/>
                      <a:pt x="2461" y="2421"/>
                      <a:pt x="1924" y="2421"/>
                    </a:cubicBezTo>
                    <a:cubicBezTo>
                      <a:pt x="1922" y="2421"/>
                      <a:pt x="1921" y="2422"/>
                      <a:pt x="1919" y="2422"/>
                    </a:cubicBezTo>
                    <a:cubicBezTo>
                      <a:pt x="1381" y="2484"/>
                      <a:pt x="1919" y="14352"/>
                      <a:pt x="1919" y="14352"/>
                    </a:cubicBezTo>
                    <a:cubicBezTo>
                      <a:pt x="1919" y="14352"/>
                      <a:pt x="1018" y="4944"/>
                      <a:pt x="516" y="4944"/>
                    </a:cubicBezTo>
                    <a:cubicBezTo>
                      <a:pt x="510" y="4944"/>
                      <a:pt x="504" y="4946"/>
                      <a:pt x="498" y="4948"/>
                    </a:cubicBezTo>
                    <a:cubicBezTo>
                      <a:pt x="0" y="5180"/>
                      <a:pt x="713" y="14929"/>
                      <a:pt x="713" y="14929"/>
                    </a:cubicBezTo>
                    <a:lnTo>
                      <a:pt x="3060" y="14929"/>
                    </a:lnTo>
                    <a:cubicBezTo>
                      <a:pt x="3060" y="14929"/>
                      <a:pt x="5102" y="1"/>
                      <a:pt x="453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3"/>
              <p:cNvSpPr/>
              <p:nvPr/>
            </p:nvSpPr>
            <p:spPr>
              <a:xfrm>
                <a:off x="1613980" y="2952373"/>
                <a:ext cx="65494" cy="171968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11813" extrusionOk="0">
                    <a:moveTo>
                      <a:pt x="3396" y="0"/>
                    </a:moveTo>
                    <a:cubicBezTo>
                      <a:pt x="2842" y="0"/>
                      <a:pt x="945" y="9309"/>
                      <a:pt x="945" y="9309"/>
                    </a:cubicBezTo>
                    <a:cubicBezTo>
                      <a:pt x="945" y="9309"/>
                      <a:pt x="1176" y="5380"/>
                      <a:pt x="945" y="4873"/>
                    </a:cubicBezTo>
                    <a:cubicBezTo>
                      <a:pt x="937" y="4856"/>
                      <a:pt x="928" y="4848"/>
                      <a:pt x="920" y="4848"/>
                    </a:cubicBezTo>
                    <a:cubicBezTo>
                      <a:pt x="662" y="4848"/>
                      <a:pt x="1" y="11812"/>
                      <a:pt x="1" y="11812"/>
                    </a:cubicBezTo>
                    <a:lnTo>
                      <a:pt x="3375" y="11812"/>
                    </a:lnTo>
                    <a:cubicBezTo>
                      <a:pt x="3375" y="11812"/>
                      <a:pt x="4498" y="8513"/>
                      <a:pt x="4358" y="7997"/>
                    </a:cubicBezTo>
                    <a:cubicBezTo>
                      <a:pt x="4349" y="7965"/>
                      <a:pt x="4333" y="7950"/>
                      <a:pt x="4310" y="7950"/>
                    </a:cubicBezTo>
                    <a:cubicBezTo>
                      <a:pt x="3969" y="7950"/>
                      <a:pt x="2160" y="11319"/>
                      <a:pt x="2160" y="11319"/>
                    </a:cubicBezTo>
                    <a:cubicBezTo>
                      <a:pt x="2160" y="11319"/>
                      <a:pt x="4170" y="5896"/>
                      <a:pt x="3750" y="5288"/>
                    </a:cubicBezTo>
                    <a:cubicBezTo>
                      <a:pt x="3729" y="5258"/>
                      <a:pt x="3704" y="5243"/>
                      <a:pt x="3675" y="5243"/>
                    </a:cubicBezTo>
                    <a:cubicBezTo>
                      <a:pt x="3139" y="5243"/>
                      <a:pt x="1412" y="10458"/>
                      <a:pt x="1412" y="10458"/>
                    </a:cubicBezTo>
                    <a:cubicBezTo>
                      <a:pt x="1412" y="10458"/>
                      <a:pt x="3934" y="333"/>
                      <a:pt x="3423" y="8"/>
                    </a:cubicBezTo>
                    <a:cubicBezTo>
                      <a:pt x="3414" y="3"/>
                      <a:pt x="3405" y="0"/>
                      <a:pt x="3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3"/>
              <p:cNvSpPr/>
              <p:nvPr/>
            </p:nvSpPr>
            <p:spPr>
              <a:xfrm>
                <a:off x="1532385" y="2999350"/>
                <a:ext cx="78378" cy="125631"/>
              </a:xfrm>
              <a:custGeom>
                <a:avLst/>
                <a:gdLst/>
                <a:ahLst/>
                <a:cxnLst/>
                <a:rect l="l" t="t" r="r" b="b"/>
                <a:pathLst>
                  <a:path w="5384" h="8630" extrusionOk="0">
                    <a:moveTo>
                      <a:pt x="405" y="0"/>
                    </a:moveTo>
                    <a:cubicBezTo>
                      <a:pt x="0" y="0"/>
                      <a:pt x="4400" y="8629"/>
                      <a:pt x="4400" y="8629"/>
                    </a:cubicBezTo>
                    <a:lnTo>
                      <a:pt x="5383" y="8629"/>
                    </a:lnTo>
                    <a:lnTo>
                      <a:pt x="4911" y="6545"/>
                    </a:lnTo>
                    <a:cubicBezTo>
                      <a:pt x="4911" y="6545"/>
                      <a:pt x="2865" y="310"/>
                      <a:pt x="2407" y="310"/>
                    </a:cubicBezTo>
                    <a:cubicBezTo>
                      <a:pt x="2401" y="310"/>
                      <a:pt x="2396" y="311"/>
                      <a:pt x="2390" y="313"/>
                    </a:cubicBezTo>
                    <a:cubicBezTo>
                      <a:pt x="1965" y="483"/>
                      <a:pt x="3885" y="6033"/>
                      <a:pt x="3885" y="6033"/>
                    </a:cubicBezTo>
                    <a:cubicBezTo>
                      <a:pt x="3885" y="6033"/>
                      <a:pt x="987" y="282"/>
                      <a:pt x="428" y="7"/>
                    </a:cubicBezTo>
                    <a:cubicBezTo>
                      <a:pt x="419" y="2"/>
                      <a:pt x="412" y="0"/>
                      <a:pt x="4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3"/>
              <p:cNvSpPr/>
              <p:nvPr/>
            </p:nvSpPr>
            <p:spPr>
              <a:xfrm>
                <a:off x="1566712" y="3124079"/>
                <a:ext cx="59817" cy="169114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11617" extrusionOk="0">
                    <a:moveTo>
                      <a:pt x="1" y="0"/>
                    </a:moveTo>
                    <a:lnTo>
                      <a:pt x="79" y="11616"/>
                    </a:lnTo>
                    <a:lnTo>
                      <a:pt x="4109" y="11616"/>
                    </a:lnTo>
                    <a:lnTo>
                      <a:pt x="3895" y="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3"/>
              <p:cNvSpPr/>
              <p:nvPr/>
            </p:nvSpPr>
            <p:spPr>
              <a:xfrm>
                <a:off x="1564805" y="3123118"/>
                <a:ext cx="127000" cy="17061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172" extrusionOk="0">
                    <a:moveTo>
                      <a:pt x="0" y="0"/>
                    </a:moveTo>
                    <a:lnTo>
                      <a:pt x="111" y="1106"/>
                    </a:lnTo>
                    <a:lnTo>
                      <a:pt x="4017" y="1172"/>
                    </a:lnTo>
                    <a:lnTo>
                      <a:pt x="8580" y="1106"/>
                    </a:lnTo>
                    <a:lnTo>
                      <a:pt x="87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3"/>
              <p:cNvSpPr/>
              <p:nvPr/>
            </p:nvSpPr>
            <p:spPr>
              <a:xfrm>
                <a:off x="1460034" y="3290122"/>
                <a:ext cx="617238" cy="27121"/>
              </a:xfrm>
              <a:custGeom>
                <a:avLst/>
                <a:gdLst/>
                <a:ahLst/>
                <a:cxnLst/>
                <a:rect l="l" t="t" r="r" b="b"/>
                <a:pathLst>
                  <a:path w="42400" h="1863" extrusionOk="0">
                    <a:moveTo>
                      <a:pt x="0" y="0"/>
                    </a:moveTo>
                    <a:lnTo>
                      <a:pt x="0" y="1862"/>
                    </a:lnTo>
                    <a:lnTo>
                      <a:pt x="42399" y="1862"/>
                    </a:lnTo>
                    <a:lnTo>
                      <a:pt x="4239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7" name="Google Shape;857;p33"/>
            <p:cNvGrpSpPr/>
            <p:nvPr/>
          </p:nvGrpSpPr>
          <p:grpSpPr>
            <a:xfrm>
              <a:off x="1481856" y="3376710"/>
              <a:ext cx="665205" cy="406329"/>
              <a:chOff x="1481856" y="3376710"/>
              <a:chExt cx="665205" cy="406329"/>
            </a:xfrm>
          </p:grpSpPr>
          <p:sp>
            <p:nvSpPr>
              <p:cNvPr id="858" name="Google Shape;858;p33"/>
              <p:cNvSpPr/>
              <p:nvPr/>
            </p:nvSpPr>
            <p:spPr>
              <a:xfrm>
                <a:off x="1481856" y="3376710"/>
                <a:ext cx="665205" cy="406329"/>
              </a:xfrm>
              <a:custGeom>
                <a:avLst/>
                <a:gdLst/>
                <a:ahLst/>
                <a:cxnLst/>
                <a:rect l="l" t="t" r="r" b="b"/>
                <a:pathLst>
                  <a:path w="45695" h="27912" extrusionOk="0">
                    <a:moveTo>
                      <a:pt x="45695" y="0"/>
                    </a:moveTo>
                    <a:lnTo>
                      <a:pt x="4466" y="297"/>
                    </a:lnTo>
                    <a:lnTo>
                      <a:pt x="0" y="27912"/>
                    </a:lnTo>
                    <a:lnTo>
                      <a:pt x="40782" y="27912"/>
                    </a:lnTo>
                    <a:lnTo>
                      <a:pt x="456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3"/>
              <p:cNvSpPr/>
              <p:nvPr/>
            </p:nvSpPr>
            <p:spPr>
              <a:xfrm>
                <a:off x="1540960" y="3376710"/>
                <a:ext cx="606102" cy="40921"/>
              </a:xfrm>
              <a:custGeom>
                <a:avLst/>
                <a:gdLst/>
                <a:ahLst/>
                <a:cxnLst/>
                <a:rect l="l" t="t" r="r" b="b"/>
                <a:pathLst>
                  <a:path w="41635" h="2811" extrusionOk="0">
                    <a:moveTo>
                      <a:pt x="41635" y="0"/>
                    </a:moveTo>
                    <a:lnTo>
                      <a:pt x="406" y="297"/>
                    </a:lnTo>
                    <a:lnTo>
                      <a:pt x="0" y="2810"/>
                    </a:lnTo>
                    <a:cubicBezTo>
                      <a:pt x="18" y="2714"/>
                      <a:pt x="41167" y="2653"/>
                      <a:pt x="41167" y="2653"/>
                    </a:cubicBezTo>
                    <a:lnTo>
                      <a:pt x="416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3"/>
              <p:cNvSpPr/>
              <p:nvPr/>
            </p:nvSpPr>
            <p:spPr>
              <a:xfrm>
                <a:off x="1560932" y="339362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81" y="0"/>
                    </a:moveTo>
                    <a:cubicBezTo>
                      <a:pt x="171" y="0"/>
                      <a:pt x="0" y="170"/>
                      <a:pt x="0" y="376"/>
                    </a:cubicBezTo>
                    <a:cubicBezTo>
                      <a:pt x="0" y="586"/>
                      <a:pt x="171" y="757"/>
                      <a:pt x="381" y="757"/>
                    </a:cubicBezTo>
                    <a:cubicBezTo>
                      <a:pt x="586" y="757"/>
                      <a:pt x="756" y="586"/>
                      <a:pt x="756" y="376"/>
                    </a:cubicBezTo>
                    <a:cubicBezTo>
                      <a:pt x="756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3"/>
              <p:cNvSpPr/>
              <p:nvPr/>
            </p:nvSpPr>
            <p:spPr>
              <a:xfrm>
                <a:off x="1587966" y="339362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81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81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3"/>
              <p:cNvSpPr/>
              <p:nvPr/>
            </p:nvSpPr>
            <p:spPr>
              <a:xfrm>
                <a:off x="1614999" y="3393625"/>
                <a:ext cx="11035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757" extrusionOk="0">
                    <a:moveTo>
                      <a:pt x="376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76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3"/>
              <p:cNvSpPr/>
              <p:nvPr/>
            </p:nvSpPr>
            <p:spPr>
              <a:xfrm>
                <a:off x="1572578" y="3489312"/>
                <a:ext cx="241058" cy="194605"/>
              </a:xfrm>
              <a:custGeom>
                <a:avLst/>
                <a:gdLst/>
                <a:ahLst/>
                <a:cxnLst/>
                <a:rect l="l" t="t" r="r" b="b"/>
                <a:pathLst>
                  <a:path w="16559" h="13368" extrusionOk="0">
                    <a:moveTo>
                      <a:pt x="8282" y="0"/>
                    </a:moveTo>
                    <a:cubicBezTo>
                      <a:pt x="3736" y="0"/>
                      <a:pt x="0" y="3378"/>
                      <a:pt x="0" y="7478"/>
                    </a:cubicBezTo>
                    <a:cubicBezTo>
                      <a:pt x="0" y="9776"/>
                      <a:pt x="1171" y="11952"/>
                      <a:pt x="3173" y="13368"/>
                    </a:cubicBezTo>
                    <a:lnTo>
                      <a:pt x="8282" y="7478"/>
                    </a:lnTo>
                    <a:lnTo>
                      <a:pt x="16558" y="7478"/>
                    </a:lnTo>
                    <a:cubicBezTo>
                      <a:pt x="16558" y="3378"/>
                      <a:pt x="12822" y="0"/>
                      <a:pt x="82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3"/>
              <p:cNvSpPr/>
              <p:nvPr/>
            </p:nvSpPr>
            <p:spPr>
              <a:xfrm>
                <a:off x="1627722" y="3611639"/>
                <a:ext cx="193294" cy="107784"/>
              </a:xfrm>
              <a:custGeom>
                <a:avLst/>
                <a:gdLst/>
                <a:ahLst/>
                <a:cxnLst/>
                <a:rect l="l" t="t" r="r" b="b"/>
                <a:pathLst>
                  <a:path w="13278" h="7404" extrusionOk="0">
                    <a:moveTo>
                      <a:pt x="5144" y="14"/>
                    </a:moveTo>
                    <a:cubicBezTo>
                      <a:pt x="5149" y="19"/>
                      <a:pt x="5197" y="19"/>
                      <a:pt x="5297" y="23"/>
                    </a:cubicBezTo>
                    <a:cubicBezTo>
                      <a:pt x="5406" y="27"/>
                      <a:pt x="5551" y="31"/>
                      <a:pt x="5730" y="41"/>
                    </a:cubicBezTo>
                    <a:cubicBezTo>
                      <a:pt x="6124" y="49"/>
                      <a:pt x="6674" y="62"/>
                      <a:pt x="7373" y="75"/>
                    </a:cubicBezTo>
                    <a:cubicBezTo>
                      <a:pt x="8775" y="101"/>
                      <a:pt x="10760" y="131"/>
                      <a:pt x="13136" y="175"/>
                    </a:cubicBezTo>
                    <a:lnTo>
                      <a:pt x="13136" y="175"/>
                    </a:lnTo>
                    <a:cubicBezTo>
                      <a:pt x="13091" y="757"/>
                      <a:pt x="12994" y="1362"/>
                      <a:pt x="12788" y="1959"/>
                    </a:cubicBezTo>
                    <a:cubicBezTo>
                      <a:pt x="12570" y="2579"/>
                      <a:pt x="12259" y="3191"/>
                      <a:pt x="11862" y="3772"/>
                    </a:cubicBezTo>
                    <a:cubicBezTo>
                      <a:pt x="11044" y="4908"/>
                      <a:pt x="9878" y="5909"/>
                      <a:pt x="8462" y="6512"/>
                    </a:cubicBezTo>
                    <a:cubicBezTo>
                      <a:pt x="7317" y="7015"/>
                      <a:pt x="6098" y="7251"/>
                      <a:pt x="4929" y="7251"/>
                    </a:cubicBezTo>
                    <a:cubicBezTo>
                      <a:pt x="4593" y="7251"/>
                      <a:pt x="4262" y="7232"/>
                      <a:pt x="3938" y="7194"/>
                    </a:cubicBezTo>
                    <a:cubicBezTo>
                      <a:pt x="2508" y="7035"/>
                      <a:pt x="1215" y="6516"/>
                      <a:pt x="197" y="5820"/>
                    </a:cubicBezTo>
                    <a:lnTo>
                      <a:pt x="197" y="5820"/>
                    </a:lnTo>
                    <a:cubicBezTo>
                      <a:pt x="1679" y="4096"/>
                      <a:pt x="2908" y="2660"/>
                      <a:pt x="3781" y="1644"/>
                    </a:cubicBezTo>
                    <a:cubicBezTo>
                      <a:pt x="4214" y="1132"/>
                      <a:pt x="4555" y="731"/>
                      <a:pt x="4795" y="447"/>
                    </a:cubicBezTo>
                    <a:cubicBezTo>
                      <a:pt x="4904" y="315"/>
                      <a:pt x="4992" y="211"/>
                      <a:pt x="5057" y="128"/>
                    </a:cubicBezTo>
                    <a:cubicBezTo>
                      <a:pt x="5118" y="57"/>
                      <a:pt x="5149" y="19"/>
                      <a:pt x="5144" y="14"/>
                    </a:cubicBezTo>
                    <a:close/>
                    <a:moveTo>
                      <a:pt x="5717" y="1"/>
                    </a:moveTo>
                    <a:cubicBezTo>
                      <a:pt x="5537" y="5"/>
                      <a:pt x="5398" y="5"/>
                      <a:pt x="5289" y="5"/>
                    </a:cubicBezTo>
                    <a:cubicBezTo>
                      <a:pt x="5192" y="9"/>
                      <a:pt x="5144" y="9"/>
                      <a:pt x="5144" y="14"/>
                    </a:cubicBezTo>
                    <a:cubicBezTo>
                      <a:pt x="5144" y="14"/>
                      <a:pt x="5144" y="14"/>
                      <a:pt x="5144" y="14"/>
                    </a:cubicBezTo>
                    <a:cubicBezTo>
                      <a:pt x="5140" y="14"/>
                      <a:pt x="5106" y="49"/>
                      <a:pt x="5049" y="110"/>
                    </a:cubicBezTo>
                    <a:cubicBezTo>
                      <a:pt x="4983" y="184"/>
                      <a:pt x="4891" y="285"/>
                      <a:pt x="4777" y="412"/>
                    </a:cubicBezTo>
                    <a:cubicBezTo>
                      <a:pt x="4528" y="691"/>
                      <a:pt x="4183" y="1080"/>
                      <a:pt x="3742" y="1578"/>
                    </a:cubicBezTo>
                    <a:cubicBezTo>
                      <a:pt x="2846" y="2601"/>
                      <a:pt x="1574" y="4047"/>
                      <a:pt x="49" y="5791"/>
                    </a:cubicBezTo>
                    <a:lnTo>
                      <a:pt x="1" y="5844"/>
                    </a:lnTo>
                    <a:lnTo>
                      <a:pt x="63" y="5888"/>
                    </a:lnTo>
                    <a:cubicBezTo>
                      <a:pt x="1102" y="6622"/>
                      <a:pt x="2435" y="7173"/>
                      <a:pt x="3921" y="7343"/>
                    </a:cubicBezTo>
                    <a:cubicBezTo>
                      <a:pt x="4256" y="7383"/>
                      <a:pt x="4598" y="7404"/>
                      <a:pt x="4944" y="7404"/>
                    </a:cubicBezTo>
                    <a:cubicBezTo>
                      <a:pt x="6128" y="7404"/>
                      <a:pt x="7363" y="7163"/>
                      <a:pt x="8522" y="6652"/>
                    </a:cubicBezTo>
                    <a:cubicBezTo>
                      <a:pt x="9965" y="6040"/>
                      <a:pt x="11154" y="5017"/>
                      <a:pt x="11984" y="3855"/>
                    </a:cubicBezTo>
                    <a:cubicBezTo>
                      <a:pt x="12391" y="3266"/>
                      <a:pt x="12701" y="2641"/>
                      <a:pt x="12923" y="2007"/>
                    </a:cubicBezTo>
                    <a:cubicBezTo>
                      <a:pt x="13137" y="1368"/>
                      <a:pt x="13234" y="727"/>
                      <a:pt x="13273" y="110"/>
                    </a:cubicBezTo>
                    <a:lnTo>
                      <a:pt x="13278" y="41"/>
                    </a:lnTo>
                    <a:lnTo>
                      <a:pt x="13208" y="41"/>
                    </a:lnTo>
                    <a:cubicBezTo>
                      <a:pt x="10791" y="23"/>
                      <a:pt x="8772" y="9"/>
                      <a:pt x="73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3"/>
              <p:cNvSpPr/>
              <p:nvPr/>
            </p:nvSpPr>
            <p:spPr>
              <a:xfrm>
                <a:off x="1737602" y="3526725"/>
                <a:ext cx="13495" cy="13553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31" extrusionOk="0">
                    <a:moveTo>
                      <a:pt x="464" y="0"/>
                    </a:moveTo>
                    <a:cubicBezTo>
                      <a:pt x="206" y="0"/>
                      <a:pt x="0" y="210"/>
                      <a:pt x="0" y="467"/>
                    </a:cubicBezTo>
                    <a:cubicBezTo>
                      <a:pt x="0" y="721"/>
                      <a:pt x="206" y="930"/>
                      <a:pt x="464" y="930"/>
                    </a:cubicBezTo>
                    <a:cubicBezTo>
                      <a:pt x="716" y="930"/>
                      <a:pt x="926" y="721"/>
                      <a:pt x="926" y="467"/>
                    </a:cubicBezTo>
                    <a:cubicBezTo>
                      <a:pt x="926" y="210"/>
                      <a:pt x="716" y="0"/>
                      <a:pt x="46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3"/>
              <p:cNvSpPr/>
              <p:nvPr/>
            </p:nvSpPr>
            <p:spPr>
              <a:xfrm>
                <a:off x="1744211" y="3482950"/>
                <a:ext cx="141004" cy="50587"/>
              </a:xfrm>
              <a:custGeom>
                <a:avLst/>
                <a:gdLst/>
                <a:ahLst/>
                <a:cxnLst/>
                <a:rect l="l" t="t" r="r" b="b"/>
                <a:pathLst>
                  <a:path w="9686" h="3475" extrusionOk="0">
                    <a:moveTo>
                      <a:pt x="3374" y="0"/>
                    </a:moveTo>
                    <a:lnTo>
                      <a:pt x="3348" y="22"/>
                    </a:lnTo>
                    <a:cubicBezTo>
                      <a:pt x="2392" y="983"/>
                      <a:pt x="1547" y="1840"/>
                      <a:pt x="949" y="2461"/>
                    </a:cubicBezTo>
                    <a:cubicBezTo>
                      <a:pt x="669" y="2753"/>
                      <a:pt x="433" y="2998"/>
                      <a:pt x="250" y="3195"/>
                    </a:cubicBezTo>
                    <a:cubicBezTo>
                      <a:pt x="88" y="3365"/>
                      <a:pt x="0" y="3465"/>
                      <a:pt x="10" y="3474"/>
                    </a:cubicBezTo>
                    <a:cubicBezTo>
                      <a:pt x="10" y="3474"/>
                      <a:pt x="10" y="3474"/>
                      <a:pt x="10" y="3474"/>
                    </a:cubicBezTo>
                    <a:cubicBezTo>
                      <a:pt x="20" y="3474"/>
                      <a:pt x="120" y="3390"/>
                      <a:pt x="289" y="3234"/>
                    </a:cubicBezTo>
                    <a:cubicBezTo>
                      <a:pt x="482" y="3046"/>
                      <a:pt x="726" y="2814"/>
                      <a:pt x="1023" y="2530"/>
                    </a:cubicBezTo>
                    <a:cubicBezTo>
                      <a:pt x="1639" y="1937"/>
                      <a:pt x="2483" y="1101"/>
                      <a:pt x="3435" y="153"/>
                    </a:cubicBezTo>
                    <a:lnTo>
                      <a:pt x="4143" y="153"/>
                    </a:lnTo>
                    <a:cubicBezTo>
                      <a:pt x="5673" y="153"/>
                      <a:pt x="7059" y="144"/>
                      <a:pt x="8064" y="131"/>
                    </a:cubicBezTo>
                    <a:cubicBezTo>
                      <a:pt x="8540" y="123"/>
                      <a:pt x="8941" y="113"/>
                      <a:pt x="9252" y="105"/>
                    </a:cubicBezTo>
                    <a:cubicBezTo>
                      <a:pt x="9532" y="97"/>
                      <a:pt x="9685" y="87"/>
                      <a:pt x="9685" y="79"/>
                    </a:cubicBezTo>
                    <a:cubicBezTo>
                      <a:pt x="9685" y="65"/>
                      <a:pt x="9532" y="57"/>
                      <a:pt x="9252" y="48"/>
                    </a:cubicBezTo>
                    <a:cubicBezTo>
                      <a:pt x="8941" y="39"/>
                      <a:pt x="8540" y="31"/>
                      <a:pt x="8064" y="22"/>
                    </a:cubicBezTo>
                    <a:cubicBezTo>
                      <a:pt x="7059" y="9"/>
                      <a:pt x="5673" y="0"/>
                      <a:pt x="41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3"/>
              <p:cNvSpPr/>
              <p:nvPr/>
            </p:nvSpPr>
            <p:spPr>
              <a:xfrm>
                <a:off x="1868198" y="3447488"/>
                <a:ext cx="193484" cy="122501"/>
              </a:xfrm>
              <a:custGeom>
                <a:avLst/>
                <a:gdLst/>
                <a:ahLst/>
                <a:cxnLst/>
                <a:rect l="l" t="t" r="r" b="b"/>
                <a:pathLst>
                  <a:path w="13291" h="8415" extrusionOk="0">
                    <a:moveTo>
                      <a:pt x="1623" y="0"/>
                    </a:moveTo>
                    <a:lnTo>
                      <a:pt x="1623" y="0"/>
                    </a:lnTo>
                    <a:cubicBezTo>
                      <a:pt x="1618" y="0"/>
                      <a:pt x="1522" y="80"/>
                      <a:pt x="1526" y="80"/>
                    </a:cubicBezTo>
                    <a:cubicBezTo>
                      <a:pt x="1527" y="80"/>
                      <a:pt x="1532" y="76"/>
                      <a:pt x="1544" y="68"/>
                    </a:cubicBezTo>
                    <a:lnTo>
                      <a:pt x="1544" y="72"/>
                    </a:lnTo>
                    <a:lnTo>
                      <a:pt x="1539" y="80"/>
                    </a:lnTo>
                    <a:lnTo>
                      <a:pt x="1539" y="98"/>
                    </a:lnTo>
                    <a:lnTo>
                      <a:pt x="1531" y="133"/>
                    </a:lnTo>
                    <a:lnTo>
                      <a:pt x="1517" y="203"/>
                    </a:lnTo>
                    <a:lnTo>
                      <a:pt x="1491" y="338"/>
                    </a:lnTo>
                    <a:lnTo>
                      <a:pt x="1443" y="618"/>
                    </a:lnTo>
                    <a:cubicBezTo>
                      <a:pt x="1408" y="802"/>
                      <a:pt x="1374" y="986"/>
                      <a:pt x="1338" y="1169"/>
                    </a:cubicBezTo>
                    <a:cubicBezTo>
                      <a:pt x="1273" y="1531"/>
                      <a:pt x="1203" y="1894"/>
                      <a:pt x="1138" y="2257"/>
                    </a:cubicBezTo>
                    <a:cubicBezTo>
                      <a:pt x="1007" y="2973"/>
                      <a:pt x="875" y="3681"/>
                      <a:pt x="749" y="4372"/>
                    </a:cubicBezTo>
                    <a:cubicBezTo>
                      <a:pt x="491" y="5758"/>
                      <a:pt x="246" y="7086"/>
                      <a:pt x="19" y="8332"/>
                    </a:cubicBezTo>
                    <a:lnTo>
                      <a:pt x="1" y="8414"/>
                    </a:lnTo>
                    <a:lnTo>
                      <a:pt x="89" y="8414"/>
                    </a:lnTo>
                    <a:cubicBezTo>
                      <a:pt x="3519" y="8401"/>
                      <a:pt x="6421" y="8388"/>
                      <a:pt x="8474" y="8380"/>
                    </a:cubicBezTo>
                    <a:cubicBezTo>
                      <a:pt x="9484" y="8370"/>
                      <a:pt x="10289" y="8366"/>
                      <a:pt x="10848" y="8362"/>
                    </a:cubicBezTo>
                    <a:cubicBezTo>
                      <a:pt x="11110" y="8358"/>
                      <a:pt x="11320" y="8354"/>
                      <a:pt x="11469" y="8354"/>
                    </a:cubicBezTo>
                    <a:cubicBezTo>
                      <a:pt x="11534" y="8348"/>
                      <a:pt x="11586" y="8348"/>
                      <a:pt x="11630" y="8348"/>
                    </a:cubicBezTo>
                    <a:cubicBezTo>
                      <a:pt x="11665" y="8344"/>
                      <a:pt x="11683" y="8344"/>
                      <a:pt x="11678" y="8344"/>
                    </a:cubicBezTo>
                    <a:cubicBezTo>
                      <a:pt x="11678" y="8340"/>
                      <a:pt x="11661" y="8340"/>
                      <a:pt x="11621" y="8340"/>
                    </a:cubicBezTo>
                    <a:cubicBezTo>
                      <a:pt x="11578" y="8336"/>
                      <a:pt x="11525" y="8336"/>
                      <a:pt x="11455" y="8336"/>
                    </a:cubicBezTo>
                    <a:cubicBezTo>
                      <a:pt x="11302" y="8332"/>
                      <a:pt x="11088" y="8327"/>
                      <a:pt x="10822" y="8327"/>
                    </a:cubicBezTo>
                    <a:cubicBezTo>
                      <a:pt x="10257" y="8322"/>
                      <a:pt x="9450" y="8314"/>
                      <a:pt x="8435" y="8305"/>
                    </a:cubicBezTo>
                    <a:cubicBezTo>
                      <a:pt x="6407" y="8296"/>
                      <a:pt x="3549" y="8288"/>
                      <a:pt x="173" y="8275"/>
                    </a:cubicBezTo>
                    <a:lnTo>
                      <a:pt x="173" y="8275"/>
                    </a:lnTo>
                    <a:cubicBezTo>
                      <a:pt x="401" y="7053"/>
                      <a:pt x="645" y="5754"/>
                      <a:pt x="896" y="4403"/>
                    </a:cubicBezTo>
                    <a:cubicBezTo>
                      <a:pt x="1023" y="3707"/>
                      <a:pt x="1154" y="3005"/>
                      <a:pt x="1290" y="2283"/>
                    </a:cubicBezTo>
                    <a:cubicBezTo>
                      <a:pt x="1356" y="1924"/>
                      <a:pt x="1426" y="1562"/>
                      <a:pt x="1491" y="1195"/>
                    </a:cubicBezTo>
                    <a:cubicBezTo>
                      <a:pt x="1526" y="1012"/>
                      <a:pt x="1561" y="828"/>
                      <a:pt x="1596" y="645"/>
                    </a:cubicBezTo>
                    <a:lnTo>
                      <a:pt x="1644" y="369"/>
                    </a:lnTo>
                    <a:lnTo>
                      <a:pt x="1671" y="229"/>
                    </a:lnTo>
                    <a:lnTo>
                      <a:pt x="1683" y="159"/>
                    </a:lnTo>
                    <a:lnTo>
                      <a:pt x="1684" y="155"/>
                    </a:lnTo>
                    <a:lnTo>
                      <a:pt x="1684" y="155"/>
                    </a:lnTo>
                    <a:cubicBezTo>
                      <a:pt x="5958" y="151"/>
                      <a:pt x="9915" y="147"/>
                      <a:pt x="13138" y="141"/>
                    </a:cubicBezTo>
                    <a:lnTo>
                      <a:pt x="13138" y="141"/>
                    </a:lnTo>
                    <a:cubicBezTo>
                      <a:pt x="12694" y="2603"/>
                      <a:pt x="12326" y="4635"/>
                      <a:pt x="12072" y="6067"/>
                    </a:cubicBezTo>
                    <a:cubicBezTo>
                      <a:pt x="11945" y="6785"/>
                      <a:pt x="11844" y="7348"/>
                      <a:pt x="11774" y="7741"/>
                    </a:cubicBezTo>
                    <a:cubicBezTo>
                      <a:pt x="11743" y="7929"/>
                      <a:pt x="11717" y="8078"/>
                      <a:pt x="11699" y="8187"/>
                    </a:cubicBezTo>
                    <a:cubicBezTo>
                      <a:pt x="11687" y="8288"/>
                      <a:pt x="11678" y="8340"/>
                      <a:pt x="11678" y="8344"/>
                    </a:cubicBezTo>
                    <a:cubicBezTo>
                      <a:pt x="11683" y="8344"/>
                      <a:pt x="11691" y="8296"/>
                      <a:pt x="11713" y="8201"/>
                    </a:cubicBezTo>
                    <a:cubicBezTo>
                      <a:pt x="11735" y="8096"/>
                      <a:pt x="11766" y="7951"/>
                      <a:pt x="11800" y="7772"/>
                    </a:cubicBezTo>
                    <a:cubicBezTo>
                      <a:pt x="11879" y="7378"/>
                      <a:pt x="11988" y="6823"/>
                      <a:pt x="12124" y="6115"/>
                    </a:cubicBezTo>
                    <a:cubicBezTo>
                      <a:pt x="12403" y="4661"/>
                      <a:pt x="12797" y="2593"/>
                      <a:pt x="13273" y="89"/>
                    </a:cubicBezTo>
                    <a:lnTo>
                      <a:pt x="13291" y="15"/>
                    </a:lnTo>
                    <a:lnTo>
                      <a:pt x="13212" y="15"/>
                    </a:lnTo>
                    <a:cubicBezTo>
                      <a:pt x="9960" y="10"/>
                      <a:pt x="5953" y="6"/>
                      <a:pt x="1622" y="2"/>
                    </a:cubicBezTo>
                    <a:cubicBezTo>
                      <a:pt x="1623" y="1"/>
                      <a:pt x="1623" y="0"/>
                      <a:pt x="162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3"/>
              <p:cNvSpPr/>
              <p:nvPr/>
            </p:nvSpPr>
            <p:spPr>
              <a:xfrm>
                <a:off x="1748157" y="3662604"/>
                <a:ext cx="13495" cy="1349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27" extrusionOk="0">
                    <a:moveTo>
                      <a:pt x="463" y="1"/>
                    </a:moveTo>
                    <a:cubicBezTo>
                      <a:pt x="206" y="1"/>
                      <a:pt x="1" y="205"/>
                      <a:pt x="1" y="463"/>
                    </a:cubicBezTo>
                    <a:cubicBezTo>
                      <a:pt x="1" y="717"/>
                      <a:pt x="206" y="927"/>
                      <a:pt x="463" y="927"/>
                    </a:cubicBezTo>
                    <a:cubicBezTo>
                      <a:pt x="721" y="927"/>
                      <a:pt x="927" y="717"/>
                      <a:pt x="927" y="463"/>
                    </a:cubicBezTo>
                    <a:cubicBezTo>
                      <a:pt x="927" y="205"/>
                      <a:pt x="721" y="1"/>
                      <a:pt x="4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3"/>
              <p:cNvSpPr/>
              <p:nvPr/>
            </p:nvSpPr>
            <p:spPr>
              <a:xfrm>
                <a:off x="1754897" y="3668194"/>
                <a:ext cx="122618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8423" h="158" extrusionOk="0">
                    <a:moveTo>
                      <a:pt x="4214" y="1"/>
                    </a:moveTo>
                    <a:cubicBezTo>
                      <a:pt x="1884" y="1"/>
                      <a:pt x="0" y="36"/>
                      <a:pt x="0" y="79"/>
                    </a:cubicBezTo>
                    <a:cubicBezTo>
                      <a:pt x="0" y="123"/>
                      <a:pt x="1884" y="158"/>
                      <a:pt x="4214" y="158"/>
                    </a:cubicBezTo>
                    <a:cubicBezTo>
                      <a:pt x="6539" y="158"/>
                      <a:pt x="8423" y="123"/>
                      <a:pt x="8423" y="79"/>
                    </a:cubicBezTo>
                    <a:cubicBezTo>
                      <a:pt x="8423" y="36"/>
                      <a:pt x="6539" y="1"/>
                      <a:pt x="42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3"/>
              <p:cNvSpPr/>
              <p:nvPr/>
            </p:nvSpPr>
            <p:spPr>
              <a:xfrm>
                <a:off x="1862855" y="3632266"/>
                <a:ext cx="198768" cy="90795"/>
              </a:xfrm>
              <a:custGeom>
                <a:avLst/>
                <a:gdLst/>
                <a:ahLst/>
                <a:cxnLst/>
                <a:rect l="l" t="t" r="r" b="b"/>
                <a:pathLst>
                  <a:path w="13654" h="6237" extrusionOk="0">
                    <a:moveTo>
                      <a:pt x="1702" y="108"/>
                    </a:moveTo>
                    <a:lnTo>
                      <a:pt x="1702" y="108"/>
                    </a:lnTo>
                    <a:cubicBezTo>
                      <a:pt x="1702" y="108"/>
                      <a:pt x="1702" y="108"/>
                      <a:pt x="1701" y="109"/>
                    </a:cubicBezTo>
                    <a:lnTo>
                      <a:pt x="1701" y="109"/>
                    </a:lnTo>
                    <a:lnTo>
                      <a:pt x="1701" y="109"/>
                    </a:lnTo>
                    <a:cubicBezTo>
                      <a:pt x="1702" y="108"/>
                      <a:pt x="1702" y="108"/>
                      <a:pt x="1702" y="108"/>
                    </a:cubicBezTo>
                    <a:close/>
                    <a:moveTo>
                      <a:pt x="13504" y="149"/>
                    </a:moveTo>
                    <a:cubicBezTo>
                      <a:pt x="13058" y="1976"/>
                      <a:pt x="12692" y="3462"/>
                      <a:pt x="12434" y="4505"/>
                    </a:cubicBezTo>
                    <a:cubicBezTo>
                      <a:pt x="12312" y="5026"/>
                      <a:pt x="12211" y="5436"/>
                      <a:pt x="12141" y="5724"/>
                    </a:cubicBezTo>
                    <a:cubicBezTo>
                      <a:pt x="12110" y="5861"/>
                      <a:pt x="12088" y="5965"/>
                      <a:pt x="12066" y="6048"/>
                    </a:cubicBezTo>
                    <a:cubicBezTo>
                      <a:pt x="12054" y="6123"/>
                      <a:pt x="12045" y="6157"/>
                      <a:pt x="12045" y="6162"/>
                    </a:cubicBezTo>
                    <a:cubicBezTo>
                      <a:pt x="12045" y="6162"/>
                      <a:pt x="12023" y="6157"/>
                      <a:pt x="11984" y="6157"/>
                    </a:cubicBezTo>
                    <a:cubicBezTo>
                      <a:pt x="11941" y="6157"/>
                      <a:pt x="11883" y="6153"/>
                      <a:pt x="11814" y="6153"/>
                    </a:cubicBezTo>
                    <a:cubicBezTo>
                      <a:pt x="11652" y="6149"/>
                      <a:pt x="11429" y="6144"/>
                      <a:pt x="11149" y="6144"/>
                    </a:cubicBezTo>
                    <a:cubicBezTo>
                      <a:pt x="10559" y="6135"/>
                      <a:pt x="9720" y="6131"/>
                      <a:pt x="8671" y="6123"/>
                    </a:cubicBezTo>
                    <a:cubicBezTo>
                      <a:pt x="6571" y="6113"/>
                      <a:pt x="3624" y="6101"/>
                      <a:pt x="186" y="6087"/>
                    </a:cubicBezTo>
                    <a:lnTo>
                      <a:pt x="186" y="6087"/>
                    </a:lnTo>
                    <a:cubicBezTo>
                      <a:pt x="420" y="5180"/>
                      <a:pt x="660" y="4228"/>
                      <a:pt x="910" y="3247"/>
                    </a:cubicBezTo>
                    <a:cubicBezTo>
                      <a:pt x="1037" y="2735"/>
                      <a:pt x="1168" y="2220"/>
                      <a:pt x="1299" y="1700"/>
                    </a:cubicBezTo>
                    <a:cubicBezTo>
                      <a:pt x="1364" y="1438"/>
                      <a:pt x="1434" y="1171"/>
                      <a:pt x="1499" y="909"/>
                    </a:cubicBezTo>
                    <a:lnTo>
                      <a:pt x="1600" y="512"/>
                    </a:lnTo>
                    <a:lnTo>
                      <a:pt x="1653" y="310"/>
                    </a:lnTo>
                    <a:lnTo>
                      <a:pt x="1675" y="209"/>
                    </a:lnTo>
                    <a:lnTo>
                      <a:pt x="1685" y="171"/>
                    </a:lnTo>
                    <a:lnTo>
                      <a:pt x="1685" y="171"/>
                    </a:lnTo>
                    <a:cubicBezTo>
                      <a:pt x="6219" y="161"/>
                      <a:pt x="10362" y="153"/>
                      <a:pt x="13504" y="149"/>
                    </a:cubicBezTo>
                    <a:close/>
                    <a:moveTo>
                      <a:pt x="1643" y="0"/>
                    </a:moveTo>
                    <a:cubicBezTo>
                      <a:pt x="1642" y="0"/>
                      <a:pt x="1546" y="75"/>
                      <a:pt x="1547" y="75"/>
                    </a:cubicBezTo>
                    <a:cubicBezTo>
                      <a:pt x="1547" y="75"/>
                      <a:pt x="1547" y="74"/>
                      <a:pt x="1548" y="74"/>
                    </a:cubicBezTo>
                    <a:lnTo>
                      <a:pt x="1548" y="78"/>
                    </a:lnTo>
                    <a:lnTo>
                      <a:pt x="1548" y="83"/>
                    </a:lnTo>
                    <a:lnTo>
                      <a:pt x="1544" y="96"/>
                    </a:lnTo>
                    <a:lnTo>
                      <a:pt x="1539" y="122"/>
                    </a:lnTo>
                    <a:lnTo>
                      <a:pt x="1526" y="171"/>
                    </a:lnTo>
                    <a:lnTo>
                      <a:pt x="1499" y="270"/>
                    </a:lnTo>
                    <a:lnTo>
                      <a:pt x="1447" y="472"/>
                    </a:lnTo>
                    <a:lnTo>
                      <a:pt x="1347" y="869"/>
                    </a:lnTo>
                    <a:cubicBezTo>
                      <a:pt x="1281" y="1136"/>
                      <a:pt x="1216" y="1398"/>
                      <a:pt x="1150" y="1660"/>
                    </a:cubicBezTo>
                    <a:cubicBezTo>
                      <a:pt x="1019" y="2184"/>
                      <a:pt x="888" y="2700"/>
                      <a:pt x="761" y="3207"/>
                    </a:cubicBezTo>
                    <a:cubicBezTo>
                      <a:pt x="503" y="4225"/>
                      <a:pt x="259" y="5205"/>
                      <a:pt x="23" y="6144"/>
                    </a:cubicBezTo>
                    <a:lnTo>
                      <a:pt x="1" y="6236"/>
                    </a:lnTo>
                    <a:lnTo>
                      <a:pt x="93" y="6236"/>
                    </a:lnTo>
                    <a:cubicBezTo>
                      <a:pt x="3589" y="6222"/>
                      <a:pt x="6582" y="6210"/>
                      <a:pt x="8710" y="6201"/>
                    </a:cubicBezTo>
                    <a:cubicBezTo>
                      <a:pt x="9759" y="6192"/>
                      <a:pt x="10590" y="6188"/>
                      <a:pt x="11175" y="6179"/>
                    </a:cubicBezTo>
                    <a:cubicBezTo>
                      <a:pt x="11451" y="6179"/>
                      <a:pt x="11669" y="6175"/>
                      <a:pt x="11826" y="6170"/>
                    </a:cubicBezTo>
                    <a:cubicBezTo>
                      <a:pt x="11897" y="6170"/>
                      <a:pt x="11949" y="6166"/>
                      <a:pt x="11993" y="6166"/>
                    </a:cubicBezTo>
                    <a:cubicBezTo>
                      <a:pt x="12026" y="6166"/>
                      <a:pt x="12044" y="6163"/>
                      <a:pt x="12046" y="6162"/>
                    </a:cubicBezTo>
                    <a:lnTo>
                      <a:pt x="12046" y="6162"/>
                    </a:lnTo>
                    <a:cubicBezTo>
                      <a:pt x="12046" y="6162"/>
                      <a:pt x="12046" y="6162"/>
                      <a:pt x="12046" y="6162"/>
                    </a:cubicBezTo>
                    <a:cubicBezTo>
                      <a:pt x="12051" y="6162"/>
                      <a:pt x="12059" y="6127"/>
                      <a:pt x="12080" y="6061"/>
                    </a:cubicBezTo>
                    <a:cubicBezTo>
                      <a:pt x="12102" y="5982"/>
                      <a:pt x="12128" y="5882"/>
                      <a:pt x="12163" y="5750"/>
                    </a:cubicBezTo>
                    <a:cubicBezTo>
                      <a:pt x="12242" y="5467"/>
                      <a:pt x="12346" y="5065"/>
                      <a:pt x="12482" y="4550"/>
                    </a:cubicBezTo>
                    <a:cubicBezTo>
                      <a:pt x="12758" y="3487"/>
                      <a:pt x="13151" y="1970"/>
                      <a:pt x="13635" y="105"/>
                    </a:cubicBezTo>
                    <a:lnTo>
                      <a:pt x="13653" y="30"/>
                    </a:lnTo>
                    <a:lnTo>
                      <a:pt x="13579" y="30"/>
                    </a:lnTo>
                    <a:cubicBezTo>
                      <a:pt x="10415" y="26"/>
                      <a:pt x="6219" y="22"/>
                      <a:pt x="1626" y="13"/>
                    </a:cubicBezTo>
                    <a:cubicBezTo>
                      <a:pt x="1638" y="4"/>
                      <a:pt x="1643" y="0"/>
                      <a:pt x="16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3"/>
              <p:cNvSpPr/>
              <p:nvPr/>
            </p:nvSpPr>
            <p:spPr>
              <a:xfrm>
                <a:off x="1909046" y="3484479"/>
                <a:ext cx="115485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7933" h="158" extrusionOk="0">
                    <a:moveTo>
                      <a:pt x="3969" y="0"/>
                    </a:moveTo>
                    <a:cubicBezTo>
                      <a:pt x="1775" y="0"/>
                      <a:pt x="0" y="35"/>
                      <a:pt x="0" y="79"/>
                    </a:cubicBezTo>
                    <a:cubicBezTo>
                      <a:pt x="0" y="123"/>
                      <a:pt x="1775" y="157"/>
                      <a:pt x="3969" y="157"/>
                    </a:cubicBezTo>
                    <a:cubicBezTo>
                      <a:pt x="6158" y="157"/>
                      <a:pt x="7933" y="123"/>
                      <a:pt x="7933" y="79"/>
                    </a:cubicBezTo>
                    <a:cubicBezTo>
                      <a:pt x="7933" y="35"/>
                      <a:pt x="6158" y="0"/>
                      <a:pt x="39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1907008" y="3503360"/>
                <a:ext cx="116183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8" extrusionOk="0">
                    <a:moveTo>
                      <a:pt x="3991" y="0"/>
                    </a:moveTo>
                    <a:cubicBezTo>
                      <a:pt x="1788" y="0"/>
                      <a:pt x="1" y="36"/>
                      <a:pt x="1" y="79"/>
                    </a:cubicBezTo>
                    <a:cubicBezTo>
                      <a:pt x="1" y="123"/>
                      <a:pt x="1788" y="158"/>
                      <a:pt x="3991" y="158"/>
                    </a:cubicBezTo>
                    <a:cubicBezTo>
                      <a:pt x="6193" y="158"/>
                      <a:pt x="7980" y="123"/>
                      <a:pt x="7980" y="79"/>
                    </a:cubicBezTo>
                    <a:cubicBezTo>
                      <a:pt x="7980" y="36"/>
                      <a:pt x="6193" y="0"/>
                      <a:pt x="399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3"/>
              <p:cNvSpPr/>
              <p:nvPr/>
            </p:nvSpPr>
            <p:spPr>
              <a:xfrm>
                <a:off x="1907721" y="3521615"/>
                <a:ext cx="112093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7700" h="154" extrusionOk="0">
                    <a:moveTo>
                      <a:pt x="3850" y="1"/>
                    </a:moveTo>
                    <a:cubicBezTo>
                      <a:pt x="1721" y="1"/>
                      <a:pt x="0" y="36"/>
                      <a:pt x="0" y="79"/>
                    </a:cubicBezTo>
                    <a:cubicBezTo>
                      <a:pt x="0" y="119"/>
                      <a:pt x="1721" y="154"/>
                      <a:pt x="3850" y="154"/>
                    </a:cubicBezTo>
                    <a:cubicBezTo>
                      <a:pt x="5974" y="154"/>
                      <a:pt x="7700" y="119"/>
                      <a:pt x="7700" y="79"/>
                    </a:cubicBezTo>
                    <a:cubicBezTo>
                      <a:pt x="7700" y="36"/>
                      <a:pt x="5974" y="1"/>
                      <a:pt x="38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3"/>
              <p:cNvSpPr/>
              <p:nvPr/>
            </p:nvSpPr>
            <p:spPr>
              <a:xfrm>
                <a:off x="1911783" y="3666098"/>
                <a:ext cx="110084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159" extrusionOk="0">
                    <a:moveTo>
                      <a:pt x="3781" y="1"/>
                    </a:moveTo>
                    <a:cubicBezTo>
                      <a:pt x="1692" y="1"/>
                      <a:pt x="0" y="36"/>
                      <a:pt x="0" y="80"/>
                    </a:cubicBezTo>
                    <a:cubicBezTo>
                      <a:pt x="0" y="123"/>
                      <a:pt x="1692" y="158"/>
                      <a:pt x="3781" y="158"/>
                    </a:cubicBezTo>
                    <a:cubicBezTo>
                      <a:pt x="5865" y="158"/>
                      <a:pt x="7561" y="123"/>
                      <a:pt x="7561" y="80"/>
                    </a:cubicBezTo>
                    <a:cubicBezTo>
                      <a:pt x="7561" y="36"/>
                      <a:pt x="5865" y="1"/>
                      <a:pt x="378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3"/>
              <p:cNvSpPr/>
              <p:nvPr/>
            </p:nvSpPr>
            <p:spPr>
              <a:xfrm>
                <a:off x="1921202" y="3687032"/>
                <a:ext cx="93852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6447" h="159" extrusionOk="0">
                    <a:moveTo>
                      <a:pt x="3225" y="1"/>
                    </a:moveTo>
                    <a:cubicBezTo>
                      <a:pt x="1442" y="1"/>
                      <a:pt x="0" y="36"/>
                      <a:pt x="0" y="80"/>
                    </a:cubicBezTo>
                    <a:cubicBezTo>
                      <a:pt x="0" y="123"/>
                      <a:pt x="1442" y="158"/>
                      <a:pt x="3225" y="158"/>
                    </a:cubicBezTo>
                    <a:cubicBezTo>
                      <a:pt x="5004" y="158"/>
                      <a:pt x="6446" y="123"/>
                      <a:pt x="6446" y="80"/>
                    </a:cubicBezTo>
                    <a:cubicBezTo>
                      <a:pt x="6446" y="36"/>
                      <a:pt x="5004" y="1"/>
                      <a:pt x="32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6" name="Google Shape;876;p33"/>
            <p:cNvGrpSpPr/>
            <p:nvPr/>
          </p:nvGrpSpPr>
          <p:grpSpPr>
            <a:xfrm>
              <a:off x="1114774" y="3680787"/>
              <a:ext cx="742127" cy="590438"/>
              <a:chOff x="1114774" y="3680787"/>
              <a:chExt cx="742127" cy="590438"/>
            </a:xfrm>
          </p:grpSpPr>
          <p:sp>
            <p:nvSpPr>
              <p:cNvPr id="877" name="Google Shape;877;p33"/>
              <p:cNvSpPr/>
              <p:nvPr/>
            </p:nvSpPr>
            <p:spPr>
              <a:xfrm>
                <a:off x="1570526" y="4224480"/>
                <a:ext cx="152927" cy="46744"/>
              </a:xfrm>
              <a:custGeom>
                <a:avLst/>
                <a:gdLst/>
                <a:ahLst/>
                <a:cxnLst/>
                <a:rect l="l" t="t" r="r" b="b"/>
                <a:pathLst>
                  <a:path w="10505" h="3211" extrusionOk="0">
                    <a:moveTo>
                      <a:pt x="5474" y="1"/>
                    </a:moveTo>
                    <a:cubicBezTo>
                      <a:pt x="5278" y="1"/>
                      <a:pt x="5075" y="5"/>
                      <a:pt x="4865" y="14"/>
                    </a:cubicBezTo>
                    <a:cubicBezTo>
                      <a:pt x="849" y="179"/>
                      <a:pt x="1" y="2504"/>
                      <a:pt x="359" y="2898"/>
                    </a:cubicBezTo>
                    <a:cubicBezTo>
                      <a:pt x="359" y="2898"/>
                      <a:pt x="4869" y="3211"/>
                      <a:pt x="7875" y="3211"/>
                    </a:cubicBezTo>
                    <a:cubicBezTo>
                      <a:pt x="9378" y="3211"/>
                      <a:pt x="10504" y="3132"/>
                      <a:pt x="10503" y="2898"/>
                    </a:cubicBezTo>
                    <a:cubicBezTo>
                      <a:pt x="10495" y="1395"/>
                      <a:pt x="9049" y="1"/>
                      <a:pt x="54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3"/>
              <p:cNvSpPr/>
              <p:nvPr/>
            </p:nvSpPr>
            <p:spPr>
              <a:xfrm>
                <a:off x="1253595" y="4125868"/>
                <a:ext cx="265558" cy="140931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9681" extrusionOk="0">
                    <a:moveTo>
                      <a:pt x="4139" y="0"/>
                    </a:moveTo>
                    <a:cubicBezTo>
                      <a:pt x="3994" y="844"/>
                      <a:pt x="0" y="9680"/>
                      <a:pt x="2578" y="9680"/>
                    </a:cubicBezTo>
                    <a:lnTo>
                      <a:pt x="15531" y="9680"/>
                    </a:lnTo>
                    <a:cubicBezTo>
                      <a:pt x="15531" y="9680"/>
                      <a:pt x="14194" y="8417"/>
                      <a:pt x="182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3"/>
              <p:cNvSpPr/>
              <p:nvPr/>
            </p:nvSpPr>
            <p:spPr>
              <a:xfrm>
                <a:off x="1114774" y="3680787"/>
                <a:ext cx="729782" cy="466233"/>
              </a:xfrm>
              <a:custGeom>
                <a:avLst/>
                <a:gdLst/>
                <a:ahLst/>
                <a:cxnLst/>
                <a:rect l="l" t="t" r="r" b="b"/>
                <a:pathLst>
                  <a:path w="50131" h="32027" extrusionOk="0">
                    <a:moveTo>
                      <a:pt x="50130" y="1"/>
                    </a:moveTo>
                    <a:lnTo>
                      <a:pt x="5293" y="1085"/>
                    </a:lnTo>
                    <a:lnTo>
                      <a:pt x="0" y="32026"/>
                    </a:lnTo>
                    <a:lnTo>
                      <a:pt x="44654" y="32026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3"/>
              <p:cNvSpPr/>
              <p:nvPr/>
            </p:nvSpPr>
            <p:spPr>
              <a:xfrm>
                <a:off x="1148941" y="3714254"/>
                <a:ext cx="665205" cy="406343"/>
              </a:xfrm>
              <a:custGeom>
                <a:avLst/>
                <a:gdLst/>
                <a:ahLst/>
                <a:cxnLst/>
                <a:rect l="l" t="t" r="r" b="b"/>
                <a:pathLst>
                  <a:path w="45695" h="27913" extrusionOk="0">
                    <a:moveTo>
                      <a:pt x="45695" y="1"/>
                    </a:moveTo>
                    <a:lnTo>
                      <a:pt x="4466" y="298"/>
                    </a:lnTo>
                    <a:lnTo>
                      <a:pt x="0" y="27913"/>
                    </a:lnTo>
                    <a:lnTo>
                      <a:pt x="40782" y="27913"/>
                    </a:lnTo>
                    <a:lnTo>
                      <a:pt x="456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3"/>
              <p:cNvSpPr/>
              <p:nvPr/>
            </p:nvSpPr>
            <p:spPr>
              <a:xfrm>
                <a:off x="1114774" y="3680787"/>
                <a:ext cx="742127" cy="478505"/>
              </a:xfrm>
              <a:custGeom>
                <a:avLst/>
                <a:gdLst/>
                <a:ahLst/>
                <a:cxnLst/>
                <a:rect l="l" t="t" r="r" b="b"/>
                <a:pathLst>
                  <a:path w="50979" h="32870" extrusionOk="0">
                    <a:moveTo>
                      <a:pt x="50130" y="1"/>
                    </a:moveTo>
                    <a:lnTo>
                      <a:pt x="44654" y="32026"/>
                    </a:lnTo>
                    <a:lnTo>
                      <a:pt x="0" y="32026"/>
                    </a:lnTo>
                    <a:lnTo>
                      <a:pt x="1176" y="32869"/>
                    </a:lnTo>
                    <a:lnTo>
                      <a:pt x="45293" y="32869"/>
                    </a:lnTo>
                    <a:lnTo>
                      <a:pt x="50979" y="569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3"/>
              <p:cNvSpPr/>
              <p:nvPr/>
            </p:nvSpPr>
            <p:spPr>
              <a:xfrm>
                <a:off x="1208044" y="3714254"/>
                <a:ext cx="606102" cy="40921"/>
              </a:xfrm>
              <a:custGeom>
                <a:avLst/>
                <a:gdLst/>
                <a:ahLst/>
                <a:cxnLst/>
                <a:rect l="l" t="t" r="r" b="b"/>
                <a:pathLst>
                  <a:path w="41635" h="2811" extrusionOk="0">
                    <a:moveTo>
                      <a:pt x="41635" y="1"/>
                    </a:moveTo>
                    <a:lnTo>
                      <a:pt x="406" y="298"/>
                    </a:lnTo>
                    <a:lnTo>
                      <a:pt x="0" y="2811"/>
                    </a:lnTo>
                    <a:cubicBezTo>
                      <a:pt x="13" y="2714"/>
                      <a:pt x="41167" y="2653"/>
                      <a:pt x="41167" y="2653"/>
                    </a:cubicBezTo>
                    <a:lnTo>
                      <a:pt x="416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3"/>
              <p:cNvSpPr/>
              <p:nvPr/>
            </p:nvSpPr>
            <p:spPr>
              <a:xfrm>
                <a:off x="1649034" y="3849071"/>
                <a:ext cx="90038" cy="236545"/>
              </a:xfrm>
              <a:custGeom>
                <a:avLst/>
                <a:gdLst/>
                <a:ahLst/>
                <a:cxnLst/>
                <a:rect l="l" t="t" r="r" b="b"/>
                <a:pathLst>
                  <a:path w="6185" h="16249" extrusionOk="0">
                    <a:moveTo>
                      <a:pt x="6066" y="0"/>
                    </a:moveTo>
                    <a:cubicBezTo>
                      <a:pt x="4974" y="4"/>
                      <a:pt x="3904" y="4"/>
                      <a:pt x="2881" y="4"/>
                    </a:cubicBezTo>
                    <a:lnTo>
                      <a:pt x="2815" y="4"/>
                    </a:lnTo>
                    <a:lnTo>
                      <a:pt x="2802" y="66"/>
                    </a:lnTo>
                    <a:cubicBezTo>
                      <a:pt x="1998" y="4655"/>
                      <a:pt x="1290" y="8693"/>
                      <a:pt x="783" y="11598"/>
                    </a:cubicBezTo>
                    <a:cubicBezTo>
                      <a:pt x="534" y="13032"/>
                      <a:pt x="338" y="14186"/>
                      <a:pt x="198" y="14990"/>
                    </a:cubicBezTo>
                    <a:cubicBezTo>
                      <a:pt x="132" y="15374"/>
                      <a:pt x="84" y="15680"/>
                      <a:pt x="45" y="15894"/>
                    </a:cubicBezTo>
                    <a:cubicBezTo>
                      <a:pt x="31" y="15991"/>
                      <a:pt x="19" y="16069"/>
                      <a:pt x="9" y="16130"/>
                    </a:cubicBezTo>
                    <a:cubicBezTo>
                      <a:pt x="1" y="16178"/>
                      <a:pt x="1" y="16205"/>
                      <a:pt x="1" y="16205"/>
                    </a:cubicBezTo>
                    <a:cubicBezTo>
                      <a:pt x="1" y="16205"/>
                      <a:pt x="9" y="16174"/>
                      <a:pt x="23" y="16118"/>
                    </a:cubicBezTo>
                    <a:cubicBezTo>
                      <a:pt x="31" y="16056"/>
                      <a:pt x="49" y="15977"/>
                      <a:pt x="67" y="15877"/>
                    </a:cubicBezTo>
                    <a:cubicBezTo>
                      <a:pt x="110" y="15658"/>
                      <a:pt x="167" y="15348"/>
                      <a:pt x="241" y="14954"/>
                    </a:cubicBezTo>
                    <a:cubicBezTo>
                      <a:pt x="394" y="14147"/>
                      <a:pt x="608" y="12993"/>
                      <a:pt x="870" y="11555"/>
                    </a:cubicBezTo>
                    <a:cubicBezTo>
                      <a:pt x="1396" y="8680"/>
                      <a:pt x="2118" y="4688"/>
                      <a:pt x="2944" y="157"/>
                    </a:cubicBezTo>
                    <a:lnTo>
                      <a:pt x="5997" y="157"/>
                    </a:lnTo>
                    <a:cubicBezTo>
                      <a:pt x="4794" y="6866"/>
                      <a:pt x="3733" y="12753"/>
                      <a:pt x="3123" y="16161"/>
                    </a:cubicBezTo>
                    <a:lnTo>
                      <a:pt x="3123" y="16161"/>
                    </a:lnTo>
                    <a:cubicBezTo>
                      <a:pt x="2152" y="16174"/>
                      <a:pt x="1380" y="16183"/>
                      <a:pt x="840" y="16187"/>
                    </a:cubicBezTo>
                    <a:cubicBezTo>
                      <a:pt x="578" y="16192"/>
                      <a:pt x="368" y="16196"/>
                      <a:pt x="219" y="16196"/>
                    </a:cubicBezTo>
                    <a:cubicBezTo>
                      <a:pt x="154" y="16200"/>
                      <a:pt x="102" y="16200"/>
                      <a:pt x="57" y="16200"/>
                    </a:cubicBezTo>
                    <a:cubicBezTo>
                      <a:pt x="23" y="16200"/>
                      <a:pt x="1" y="16205"/>
                      <a:pt x="1" y="16205"/>
                    </a:cubicBezTo>
                    <a:cubicBezTo>
                      <a:pt x="1" y="16205"/>
                      <a:pt x="14" y="16209"/>
                      <a:pt x="49" y="16209"/>
                    </a:cubicBezTo>
                    <a:cubicBezTo>
                      <a:pt x="93" y="16209"/>
                      <a:pt x="140" y="16209"/>
                      <a:pt x="202" y="16213"/>
                    </a:cubicBezTo>
                    <a:cubicBezTo>
                      <a:pt x="350" y="16213"/>
                      <a:pt x="551" y="16218"/>
                      <a:pt x="814" y="16222"/>
                    </a:cubicBezTo>
                    <a:cubicBezTo>
                      <a:pt x="1364" y="16227"/>
                      <a:pt x="2155" y="16235"/>
                      <a:pt x="3156" y="16249"/>
                    </a:cubicBezTo>
                    <a:lnTo>
                      <a:pt x="3191" y="16249"/>
                    </a:lnTo>
                    <a:lnTo>
                      <a:pt x="3200" y="16213"/>
                    </a:lnTo>
                    <a:cubicBezTo>
                      <a:pt x="3829" y="12796"/>
                      <a:pt x="4922" y="6857"/>
                      <a:pt x="6167" y="92"/>
                    </a:cubicBezTo>
                    <a:lnTo>
                      <a:pt x="618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3"/>
              <p:cNvSpPr/>
              <p:nvPr/>
            </p:nvSpPr>
            <p:spPr>
              <a:xfrm>
                <a:off x="1573525" y="3916312"/>
                <a:ext cx="80750" cy="169362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11634" extrusionOk="0">
                    <a:moveTo>
                      <a:pt x="2300" y="153"/>
                    </a:moveTo>
                    <a:cubicBezTo>
                      <a:pt x="3282" y="153"/>
                      <a:pt x="4307" y="153"/>
                      <a:pt x="5357" y="157"/>
                    </a:cubicBezTo>
                    <a:lnTo>
                      <a:pt x="5357" y="157"/>
                    </a:lnTo>
                    <a:cubicBezTo>
                      <a:pt x="4447" y="4793"/>
                      <a:pt x="3637" y="8906"/>
                      <a:pt x="3120" y="11538"/>
                    </a:cubicBezTo>
                    <a:lnTo>
                      <a:pt x="3120" y="11538"/>
                    </a:lnTo>
                    <a:cubicBezTo>
                      <a:pt x="2159" y="11551"/>
                      <a:pt x="1392" y="11560"/>
                      <a:pt x="849" y="11564"/>
                    </a:cubicBezTo>
                    <a:cubicBezTo>
                      <a:pt x="587" y="11568"/>
                      <a:pt x="381" y="11573"/>
                      <a:pt x="228" y="11577"/>
                    </a:cubicBezTo>
                    <a:cubicBezTo>
                      <a:pt x="83" y="11581"/>
                      <a:pt x="10" y="11581"/>
                      <a:pt x="5" y="11586"/>
                    </a:cubicBezTo>
                    <a:cubicBezTo>
                      <a:pt x="5" y="11586"/>
                      <a:pt x="14" y="11564"/>
                      <a:pt x="22" y="11525"/>
                    </a:cubicBezTo>
                    <a:cubicBezTo>
                      <a:pt x="31" y="11477"/>
                      <a:pt x="44" y="11420"/>
                      <a:pt x="57" y="11354"/>
                    </a:cubicBezTo>
                    <a:cubicBezTo>
                      <a:pt x="93" y="11192"/>
                      <a:pt x="141" y="10974"/>
                      <a:pt x="197" y="10698"/>
                    </a:cubicBezTo>
                    <a:cubicBezTo>
                      <a:pt x="315" y="10117"/>
                      <a:pt x="482" y="9300"/>
                      <a:pt x="686" y="8278"/>
                    </a:cubicBezTo>
                    <a:cubicBezTo>
                      <a:pt x="1095" y="6237"/>
                      <a:pt x="1659" y="3396"/>
                      <a:pt x="2300" y="153"/>
                    </a:cubicBezTo>
                    <a:close/>
                    <a:moveTo>
                      <a:pt x="2177" y="0"/>
                    </a:moveTo>
                    <a:lnTo>
                      <a:pt x="2164" y="62"/>
                    </a:lnTo>
                    <a:cubicBezTo>
                      <a:pt x="1539" y="3361"/>
                      <a:pt x="993" y="6245"/>
                      <a:pt x="599" y="8322"/>
                    </a:cubicBezTo>
                    <a:cubicBezTo>
                      <a:pt x="411" y="9335"/>
                      <a:pt x="258" y="10152"/>
                      <a:pt x="153" y="10729"/>
                    </a:cubicBezTo>
                    <a:cubicBezTo>
                      <a:pt x="105" y="11000"/>
                      <a:pt x="66" y="11214"/>
                      <a:pt x="40" y="11372"/>
                    </a:cubicBezTo>
                    <a:cubicBezTo>
                      <a:pt x="15" y="11512"/>
                      <a:pt x="1" y="11586"/>
                      <a:pt x="4" y="11586"/>
                    </a:cubicBezTo>
                    <a:cubicBezTo>
                      <a:pt x="4" y="11586"/>
                      <a:pt x="4" y="11586"/>
                      <a:pt x="5" y="11586"/>
                    </a:cubicBezTo>
                    <a:lnTo>
                      <a:pt x="5" y="11586"/>
                    </a:lnTo>
                    <a:cubicBezTo>
                      <a:pt x="0" y="11590"/>
                      <a:pt x="71" y="11590"/>
                      <a:pt x="206" y="11594"/>
                    </a:cubicBezTo>
                    <a:cubicBezTo>
                      <a:pt x="359" y="11599"/>
                      <a:pt x="560" y="11599"/>
                      <a:pt x="817" y="11608"/>
                    </a:cubicBezTo>
                    <a:cubicBezTo>
                      <a:pt x="1377" y="11612"/>
                      <a:pt x="2168" y="11620"/>
                      <a:pt x="3160" y="11634"/>
                    </a:cubicBezTo>
                    <a:lnTo>
                      <a:pt x="3199" y="11634"/>
                    </a:lnTo>
                    <a:lnTo>
                      <a:pt x="3209" y="11594"/>
                    </a:lnTo>
                    <a:cubicBezTo>
                      <a:pt x="3741" y="8951"/>
                      <a:pt x="4581" y="4786"/>
                      <a:pt x="5529" y="93"/>
                    </a:cubicBezTo>
                    <a:lnTo>
                      <a:pt x="55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1498146" y="3794291"/>
                <a:ext cx="100199" cy="291266"/>
              </a:xfrm>
              <a:custGeom>
                <a:avLst/>
                <a:gdLst/>
                <a:ahLst/>
                <a:cxnLst/>
                <a:rect l="l" t="t" r="r" b="b"/>
                <a:pathLst>
                  <a:path w="6883" h="20008" extrusionOk="0">
                    <a:moveTo>
                      <a:pt x="6696" y="158"/>
                    </a:moveTo>
                    <a:cubicBezTo>
                      <a:pt x="5142" y="8650"/>
                      <a:pt x="3807" y="16058"/>
                      <a:pt x="3126" y="19929"/>
                    </a:cubicBezTo>
                    <a:lnTo>
                      <a:pt x="3126" y="19929"/>
                    </a:lnTo>
                    <a:cubicBezTo>
                      <a:pt x="2135" y="19937"/>
                      <a:pt x="1358" y="19946"/>
                      <a:pt x="826" y="19950"/>
                    </a:cubicBezTo>
                    <a:cubicBezTo>
                      <a:pt x="563" y="19955"/>
                      <a:pt x="358" y="19959"/>
                      <a:pt x="214" y="19959"/>
                    </a:cubicBezTo>
                    <a:cubicBezTo>
                      <a:pt x="77" y="19963"/>
                      <a:pt x="3" y="19968"/>
                      <a:pt x="0" y="19968"/>
                    </a:cubicBezTo>
                    <a:lnTo>
                      <a:pt x="0" y="19968"/>
                    </a:lnTo>
                    <a:cubicBezTo>
                      <a:pt x="4" y="19967"/>
                      <a:pt x="9" y="19933"/>
                      <a:pt x="26" y="19863"/>
                    </a:cubicBezTo>
                    <a:cubicBezTo>
                      <a:pt x="39" y="19788"/>
                      <a:pt x="57" y="19693"/>
                      <a:pt x="83" y="19566"/>
                    </a:cubicBezTo>
                    <a:cubicBezTo>
                      <a:pt x="131" y="19294"/>
                      <a:pt x="206" y="18915"/>
                      <a:pt x="297" y="18425"/>
                    </a:cubicBezTo>
                    <a:cubicBezTo>
                      <a:pt x="481" y="17428"/>
                      <a:pt x="747" y="16000"/>
                      <a:pt x="1075" y="14217"/>
                    </a:cubicBezTo>
                    <a:cubicBezTo>
                      <a:pt x="1724" y="10669"/>
                      <a:pt x="2624" y="5738"/>
                      <a:pt x="3641" y="158"/>
                    </a:cubicBezTo>
                    <a:close/>
                    <a:moveTo>
                      <a:pt x="6765" y="1"/>
                    </a:moveTo>
                    <a:cubicBezTo>
                      <a:pt x="5672" y="1"/>
                      <a:pt x="4597" y="1"/>
                      <a:pt x="3579" y="5"/>
                    </a:cubicBezTo>
                    <a:lnTo>
                      <a:pt x="3514" y="5"/>
                    </a:lnTo>
                    <a:lnTo>
                      <a:pt x="3500" y="66"/>
                    </a:lnTo>
                    <a:cubicBezTo>
                      <a:pt x="2504" y="5699"/>
                      <a:pt x="1622" y="10681"/>
                      <a:pt x="983" y="14265"/>
                    </a:cubicBezTo>
                    <a:cubicBezTo>
                      <a:pt x="673" y="16039"/>
                      <a:pt x="424" y="17464"/>
                      <a:pt x="253" y="18460"/>
                    </a:cubicBezTo>
                    <a:cubicBezTo>
                      <a:pt x="170" y="18941"/>
                      <a:pt x="105" y="19316"/>
                      <a:pt x="61" y="19583"/>
                    </a:cubicBezTo>
                    <a:cubicBezTo>
                      <a:pt x="39" y="19705"/>
                      <a:pt x="26" y="19802"/>
                      <a:pt x="13" y="19871"/>
                    </a:cubicBezTo>
                    <a:cubicBezTo>
                      <a:pt x="4" y="19937"/>
                      <a:pt x="0" y="19968"/>
                      <a:pt x="0" y="19968"/>
                    </a:cubicBezTo>
                    <a:cubicBezTo>
                      <a:pt x="0" y="19968"/>
                      <a:pt x="65" y="19972"/>
                      <a:pt x="201" y="19976"/>
                    </a:cubicBezTo>
                    <a:cubicBezTo>
                      <a:pt x="341" y="19976"/>
                      <a:pt x="541" y="19981"/>
                      <a:pt x="799" y="19985"/>
                    </a:cubicBezTo>
                    <a:cubicBezTo>
                      <a:pt x="1346" y="19990"/>
                      <a:pt x="2137" y="19998"/>
                      <a:pt x="3155" y="20008"/>
                    </a:cubicBezTo>
                    <a:lnTo>
                      <a:pt x="3190" y="20008"/>
                    </a:lnTo>
                    <a:lnTo>
                      <a:pt x="3195" y="19976"/>
                    </a:lnTo>
                    <a:cubicBezTo>
                      <a:pt x="3924" y="16105"/>
                      <a:pt x="5301" y="8649"/>
                      <a:pt x="6866" y="92"/>
                    </a:cubicBezTo>
                    <a:lnTo>
                      <a:pt x="688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3"/>
              <p:cNvSpPr/>
              <p:nvPr/>
            </p:nvSpPr>
            <p:spPr>
              <a:xfrm>
                <a:off x="1422622" y="3964410"/>
                <a:ext cx="69934" cy="12133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8335" extrusionOk="0">
                    <a:moveTo>
                      <a:pt x="1558" y="153"/>
                    </a:moveTo>
                    <a:lnTo>
                      <a:pt x="1558" y="153"/>
                    </a:lnTo>
                    <a:cubicBezTo>
                      <a:pt x="2517" y="153"/>
                      <a:pt x="3548" y="157"/>
                      <a:pt x="4616" y="157"/>
                    </a:cubicBezTo>
                    <a:lnTo>
                      <a:pt x="4616" y="157"/>
                    </a:lnTo>
                    <a:cubicBezTo>
                      <a:pt x="4029" y="3332"/>
                      <a:pt x="3496" y="6193"/>
                      <a:pt x="3115" y="8230"/>
                    </a:cubicBezTo>
                    <a:lnTo>
                      <a:pt x="3115" y="8230"/>
                    </a:lnTo>
                    <a:cubicBezTo>
                      <a:pt x="2175" y="8243"/>
                      <a:pt x="1412" y="8251"/>
                      <a:pt x="866" y="8260"/>
                    </a:cubicBezTo>
                    <a:cubicBezTo>
                      <a:pt x="604" y="8264"/>
                      <a:pt x="394" y="8269"/>
                      <a:pt x="232" y="8273"/>
                    </a:cubicBezTo>
                    <a:cubicBezTo>
                      <a:pt x="88" y="8273"/>
                      <a:pt x="9" y="8277"/>
                      <a:pt x="5" y="8282"/>
                    </a:cubicBezTo>
                    <a:cubicBezTo>
                      <a:pt x="9" y="8277"/>
                      <a:pt x="23" y="8221"/>
                      <a:pt x="45" y="8116"/>
                    </a:cubicBezTo>
                    <a:cubicBezTo>
                      <a:pt x="71" y="7997"/>
                      <a:pt x="101" y="7844"/>
                      <a:pt x="136" y="7652"/>
                    </a:cubicBezTo>
                    <a:cubicBezTo>
                      <a:pt x="219" y="7237"/>
                      <a:pt x="333" y="6660"/>
                      <a:pt x="473" y="5940"/>
                    </a:cubicBezTo>
                    <a:cubicBezTo>
                      <a:pt x="745" y="4488"/>
                      <a:pt x="1122" y="2478"/>
                      <a:pt x="1558" y="153"/>
                    </a:cubicBezTo>
                    <a:close/>
                    <a:moveTo>
                      <a:pt x="4686" y="0"/>
                    </a:moveTo>
                    <a:cubicBezTo>
                      <a:pt x="3571" y="0"/>
                      <a:pt x="2496" y="4"/>
                      <a:pt x="1499" y="4"/>
                    </a:cubicBezTo>
                    <a:lnTo>
                      <a:pt x="1434" y="4"/>
                    </a:lnTo>
                    <a:lnTo>
                      <a:pt x="1425" y="66"/>
                    </a:lnTo>
                    <a:cubicBezTo>
                      <a:pt x="1005" y="2443"/>
                      <a:pt x="648" y="4502"/>
                      <a:pt x="386" y="5983"/>
                    </a:cubicBezTo>
                    <a:cubicBezTo>
                      <a:pt x="263" y="6696"/>
                      <a:pt x="166" y="7267"/>
                      <a:pt x="97" y="7683"/>
                    </a:cubicBezTo>
                    <a:cubicBezTo>
                      <a:pt x="66" y="7866"/>
                      <a:pt x="45" y="8015"/>
                      <a:pt x="23" y="8133"/>
                    </a:cubicBezTo>
                    <a:cubicBezTo>
                      <a:pt x="10" y="8230"/>
                      <a:pt x="1" y="8282"/>
                      <a:pt x="4" y="8282"/>
                    </a:cubicBezTo>
                    <a:cubicBezTo>
                      <a:pt x="5" y="8282"/>
                      <a:pt x="5" y="8282"/>
                      <a:pt x="5" y="8282"/>
                    </a:cubicBezTo>
                    <a:lnTo>
                      <a:pt x="5" y="8282"/>
                    </a:lnTo>
                    <a:cubicBezTo>
                      <a:pt x="1" y="8286"/>
                      <a:pt x="71" y="8286"/>
                      <a:pt x="210" y="8290"/>
                    </a:cubicBezTo>
                    <a:cubicBezTo>
                      <a:pt x="368" y="8295"/>
                      <a:pt x="573" y="8299"/>
                      <a:pt x="831" y="8304"/>
                    </a:cubicBezTo>
                    <a:cubicBezTo>
                      <a:pt x="1395" y="8312"/>
                      <a:pt x="2185" y="8322"/>
                      <a:pt x="3160" y="8334"/>
                    </a:cubicBezTo>
                    <a:lnTo>
                      <a:pt x="3204" y="8334"/>
                    </a:lnTo>
                    <a:lnTo>
                      <a:pt x="3212" y="8290"/>
                    </a:lnTo>
                    <a:cubicBezTo>
                      <a:pt x="3606" y="6236"/>
                      <a:pt x="4166" y="3326"/>
                      <a:pt x="4785" y="92"/>
                    </a:cubicBezTo>
                    <a:lnTo>
                      <a:pt x="480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3"/>
              <p:cNvSpPr/>
              <p:nvPr/>
            </p:nvSpPr>
            <p:spPr>
              <a:xfrm>
                <a:off x="1347228" y="3887052"/>
                <a:ext cx="81697" cy="198564"/>
              </a:xfrm>
              <a:custGeom>
                <a:avLst/>
                <a:gdLst/>
                <a:ahLst/>
                <a:cxnLst/>
                <a:rect l="l" t="t" r="r" b="b"/>
                <a:pathLst>
                  <a:path w="5612" h="13640" extrusionOk="0">
                    <a:moveTo>
                      <a:pt x="5494" y="1"/>
                    </a:moveTo>
                    <a:cubicBezTo>
                      <a:pt x="4401" y="1"/>
                      <a:pt x="3336" y="1"/>
                      <a:pt x="2308" y="5"/>
                    </a:cubicBezTo>
                    <a:lnTo>
                      <a:pt x="2243" y="5"/>
                    </a:lnTo>
                    <a:lnTo>
                      <a:pt x="2229" y="66"/>
                    </a:lnTo>
                    <a:cubicBezTo>
                      <a:pt x="1587" y="3924"/>
                      <a:pt x="1023" y="7311"/>
                      <a:pt x="617" y="9745"/>
                    </a:cubicBezTo>
                    <a:cubicBezTo>
                      <a:pt x="420" y="10943"/>
                      <a:pt x="268" y="11909"/>
                      <a:pt x="154" y="12581"/>
                    </a:cubicBezTo>
                    <a:cubicBezTo>
                      <a:pt x="105" y="12906"/>
                      <a:pt x="67" y="13154"/>
                      <a:pt x="36" y="13338"/>
                    </a:cubicBezTo>
                    <a:cubicBezTo>
                      <a:pt x="27" y="13416"/>
                      <a:pt x="14" y="13482"/>
                      <a:pt x="10" y="13535"/>
                    </a:cubicBezTo>
                    <a:cubicBezTo>
                      <a:pt x="1" y="13574"/>
                      <a:pt x="1" y="13596"/>
                      <a:pt x="1" y="13596"/>
                    </a:cubicBezTo>
                    <a:cubicBezTo>
                      <a:pt x="6" y="13596"/>
                      <a:pt x="10" y="13569"/>
                      <a:pt x="18" y="13525"/>
                    </a:cubicBezTo>
                    <a:cubicBezTo>
                      <a:pt x="32" y="13469"/>
                      <a:pt x="40" y="13404"/>
                      <a:pt x="58" y="13321"/>
                    </a:cubicBezTo>
                    <a:cubicBezTo>
                      <a:pt x="93" y="13137"/>
                      <a:pt x="141" y="12879"/>
                      <a:pt x="198" y="12551"/>
                    </a:cubicBezTo>
                    <a:cubicBezTo>
                      <a:pt x="320" y="11873"/>
                      <a:pt x="490" y="10903"/>
                      <a:pt x="709" y="9702"/>
                    </a:cubicBezTo>
                    <a:cubicBezTo>
                      <a:pt x="1126" y="7299"/>
                      <a:pt x="1708" y="3959"/>
                      <a:pt x="2371" y="158"/>
                    </a:cubicBezTo>
                    <a:lnTo>
                      <a:pt x="5426" y="158"/>
                    </a:lnTo>
                    <a:cubicBezTo>
                      <a:pt x="4475" y="5679"/>
                      <a:pt x="3636" y="10558"/>
                      <a:pt x="3119" y="13552"/>
                    </a:cubicBezTo>
                    <a:lnTo>
                      <a:pt x="3119" y="13552"/>
                    </a:lnTo>
                    <a:cubicBezTo>
                      <a:pt x="2153" y="13561"/>
                      <a:pt x="1388" y="13570"/>
                      <a:pt x="845" y="13578"/>
                    </a:cubicBezTo>
                    <a:cubicBezTo>
                      <a:pt x="583" y="13583"/>
                      <a:pt x="377" y="13583"/>
                      <a:pt x="224" y="13587"/>
                    </a:cubicBezTo>
                    <a:cubicBezTo>
                      <a:pt x="158" y="13587"/>
                      <a:pt x="105" y="13591"/>
                      <a:pt x="62" y="13591"/>
                    </a:cubicBezTo>
                    <a:cubicBezTo>
                      <a:pt x="23" y="13591"/>
                      <a:pt x="6" y="13596"/>
                      <a:pt x="1" y="13596"/>
                    </a:cubicBezTo>
                    <a:cubicBezTo>
                      <a:pt x="1" y="13600"/>
                      <a:pt x="67" y="13600"/>
                      <a:pt x="206" y="13604"/>
                    </a:cubicBezTo>
                    <a:cubicBezTo>
                      <a:pt x="355" y="13604"/>
                      <a:pt x="556" y="13609"/>
                      <a:pt x="819" y="13613"/>
                    </a:cubicBezTo>
                    <a:cubicBezTo>
                      <a:pt x="1369" y="13622"/>
                      <a:pt x="2160" y="13630"/>
                      <a:pt x="3157" y="13640"/>
                    </a:cubicBezTo>
                    <a:lnTo>
                      <a:pt x="3195" y="13640"/>
                    </a:lnTo>
                    <a:lnTo>
                      <a:pt x="3205" y="13604"/>
                    </a:lnTo>
                    <a:cubicBezTo>
                      <a:pt x="3733" y="10598"/>
                      <a:pt x="4607" y="5669"/>
                      <a:pt x="5595" y="92"/>
                    </a:cubicBezTo>
                    <a:lnTo>
                      <a:pt x="561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3"/>
              <p:cNvSpPr/>
              <p:nvPr/>
            </p:nvSpPr>
            <p:spPr>
              <a:xfrm>
                <a:off x="1271791" y="3818850"/>
                <a:ext cx="94915" cy="266708"/>
              </a:xfrm>
              <a:custGeom>
                <a:avLst/>
                <a:gdLst/>
                <a:ahLst/>
                <a:cxnLst/>
                <a:rect l="l" t="t" r="r" b="b"/>
                <a:pathLst>
                  <a:path w="6520" h="18321" extrusionOk="0">
                    <a:moveTo>
                      <a:pt x="6402" y="1"/>
                    </a:moveTo>
                    <a:cubicBezTo>
                      <a:pt x="5309" y="1"/>
                      <a:pt x="4234" y="1"/>
                      <a:pt x="3212" y="5"/>
                    </a:cubicBezTo>
                    <a:lnTo>
                      <a:pt x="3147" y="5"/>
                    </a:lnTo>
                    <a:lnTo>
                      <a:pt x="3137" y="66"/>
                    </a:lnTo>
                    <a:cubicBezTo>
                      <a:pt x="2242" y="5231"/>
                      <a:pt x="1451" y="9789"/>
                      <a:pt x="878" y="13067"/>
                    </a:cubicBezTo>
                    <a:cubicBezTo>
                      <a:pt x="603" y="14688"/>
                      <a:pt x="380" y="15995"/>
                      <a:pt x="227" y="16905"/>
                    </a:cubicBezTo>
                    <a:cubicBezTo>
                      <a:pt x="153" y="17341"/>
                      <a:pt x="96" y="17686"/>
                      <a:pt x="53" y="17931"/>
                    </a:cubicBezTo>
                    <a:cubicBezTo>
                      <a:pt x="35" y="18040"/>
                      <a:pt x="22" y="18128"/>
                      <a:pt x="13" y="18194"/>
                    </a:cubicBezTo>
                    <a:cubicBezTo>
                      <a:pt x="4" y="18254"/>
                      <a:pt x="0" y="18281"/>
                      <a:pt x="0" y="18281"/>
                    </a:cubicBezTo>
                    <a:cubicBezTo>
                      <a:pt x="4" y="18281"/>
                      <a:pt x="9" y="18246"/>
                      <a:pt x="22" y="18184"/>
                    </a:cubicBezTo>
                    <a:cubicBezTo>
                      <a:pt x="35" y="18115"/>
                      <a:pt x="53" y="18027"/>
                      <a:pt x="75" y="17914"/>
                    </a:cubicBezTo>
                    <a:cubicBezTo>
                      <a:pt x="122" y="17665"/>
                      <a:pt x="188" y="17315"/>
                      <a:pt x="271" y="16869"/>
                    </a:cubicBezTo>
                    <a:cubicBezTo>
                      <a:pt x="437" y="15961"/>
                      <a:pt x="673" y="14650"/>
                      <a:pt x="970" y="13024"/>
                    </a:cubicBezTo>
                    <a:cubicBezTo>
                      <a:pt x="1553" y="9777"/>
                      <a:pt x="2362" y="5266"/>
                      <a:pt x="3279" y="158"/>
                    </a:cubicBezTo>
                    <a:lnTo>
                      <a:pt x="6333" y="158"/>
                    </a:lnTo>
                    <a:cubicBezTo>
                      <a:pt x="4950" y="7855"/>
                      <a:pt x="3758" y="14587"/>
                      <a:pt x="3122" y="18242"/>
                    </a:cubicBezTo>
                    <a:lnTo>
                      <a:pt x="3122" y="18242"/>
                    </a:lnTo>
                    <a:cubicBezTo>
                      <a:pt x="2137" y="18250"/>
                      <a:pt x="1366" y="18259"/>
                      <a:pt x="830" y="18263"/>
                    </a:cubicBezTo>
                    <a:cubicBezTo>
                      <a:pt x="568" y="18268"/>
                      <a:pt x="363" y="18272"/>
                      <a:pt x="218" y="18272"/>
                    </a:cubicBezTo>
                    <a:cubicBezTo>
                      <a:pt x="153" y="18276"/>
                      <a:pt x="101" y="18276"/>
                      <a:pt x="57" y="18276"/>
                    </a:cubicBezTo>
                    <a:cubicBezTo>
                      <a:pt x="22" y="18276"/>
                      <a:pt x="4" y="18281"/>
                      <a:pt x="0" y="18281"/>
                    </a:cubicBezTo>
                    <a:cubicBezTo>
                      <a:pt x="0" y="18281"/>
                      <a:pt x="17" y="18281"/>
                      <a:pt x="49" y="18285"/>
                    </a:cubicBezTo>
                    <a:cubicBezTo>
                      <a:pt x="92" y="18285"/>
                      <a:pt x="140" y="18285"/>
                      <a:pt x="201" y="18289"/>
                    </a:cubicBezTo>
                    <a:cubicBezTo>
                      <a:pt x="345" y="18289"/>
                      <a:pt x="547" y="18294"/>
                      <a:pt x="804" y="18298"/>
                    </a:cubicBezTo>
                    <a:cubicBezTo>
                      <a:pt x="1354" y="18303"/>
                      <a:pt x="2146" y="18311"/>
                      <a:pt x="3155" y="18321"/>
                    </a:cubicBezTo>
                    <a:lnTo>
                      <a:pt x="3190" y="18321"/>
                    </a:lnTo>
                    <a:lnTo>
                      <a:pt x="3195" y="18289"/>
                    </a:lnTo>
                    <a:cubicBezTo>
                      <a:pt x="3877" y="14632"/>
                      <a:pt x="5109" y="7849"/>
                      <a:pt x="6503" y="92"/>
                    </a:cubicBezTo>
                    <a:lnTo>
                      <a:pt x="652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1228017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1255050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1" y="171"/>
                      <a:pt x="1" y="377"/>
                    </a:cubicBezTo>
                    <a:cubicBezTo>
                      <a:pt x="1" y="586"/>
                      <a:pt x="166" y="756"/>
                      <a:pt x="376" y="756"/>
                    </a:cubicBezTo>
                    <a:cubicBezTo>
                      <a:pt x="586" y="756"/>
                      <a:pt x="757" y="586"/>
                      <a:pt x="757" y="377"/>
                    </a:cubicBezTo>
                    <a:cubicBezTo>
                      <a:pt x="757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1282098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1196325" y="3906515"/>
                <a:ext cx="79804" cy="179159"/>
              </a:xfrm>
              <a:custGeom>
                <a:avLst/>
                <a:gdLst/>
                <a:ahLst/>
                <a:cxnLst/>
                <a:rect l="l" t="t" r="r" b="b"/>
                <a:pathLst>
                  <a:path w="5482" h="12307" extrusionOk="0">
                    <a:moveTo>
                      <a:pt x="5364" y="1"/>
                    </a:moveTo>
                    <a:cubicBezTo>
                      <a:pt x="4271" y="1"/>
                      <a:pt x="3204" y="1"/>
                      <a:pt x="2177" y="5"/>
                    </a:cubicBezTo>
                    <a:lnTo>
                      <a:pt x="2112" y="5"/>
                    </a:lnTo>
                    <a:lnTo>
                      <a:pt x="2103" y="66"/>
                    </a:lnTo>
                    <a:cubicBezTo>
                      <a:pt x="1496" y="3549"/>
                      <a:pt x="963" y="6603"/>
                      <a:pt x="578" y="8798"/>
                    </a:cubicBezTo>
                    <a:cubicBezTo>
                      <a:pt x="398" y="9877"/>
                      <a:pt x="251" y="10742"/>
                      <a:pt x="146" y="11349"/>
                    </a:cubicBezTo>
                    <a:cubicBezTo>
                      <a:pt x="97" y="11638"/>
                      <a:pt x="62" y="11861"/>
                      <a:pt x="36" y="12027"/>
                    </a:cubicBezTo>
                    <a:cubicBezTo>
                      <a:pt x="11" y="12176"/>
                      <a:pt x="2" y="12255"/>
                      <a:pt x="1" y="12259"/>
                    </a:cubicBezTo>
                    <a:lnTo>
                      <a:pt x="1" y="12259"/>
                    </a:lnTo>
                    <a:cubicBezTo>
                      <a:pt x="5" y="12258"/>
                      <a:pt x="9" y="12236"/>
                      <a:pt x="19" y="12194"/>
                    </a:cubicBezTo>
                    <a:cubicBezTo>
                      <a:pt x="27" y="12145"/>
                      <a:pt x="41" y="12084"/>
                      <a:pt x="58" y="12014"/>
                    </a:cubicBezTo>
                    <a:cubicBezTo>
                      <a:pt x="88" y="11843"/>
                      <a:pt x="132" y="11612"/>
                      <a:pt x="189" y="11319"/>
                    </a:cubicBezTo>
                    <a:cubicBezTo>
                      <a:pt x="303" y="10707"/>
                      <a:pt x="465" y="9838"/>
                      <a:pt x="670" y="8753"/>
                    </a:cubicBezTo>
                    <a:cubicBezTo>
                      <a:pt x="1065" y="6591"/>
                      <a:pt x="1611" y="3588"/>
                      <a:pt x="2240" y="158"/>
                    </a:cubicBezTo>
                    <a:lnTo>
                      <a:pt x="5295" y="158"/>
                    </a:lnTo>
                    <a:cubicBezTo>
                      <a:pt x="4405" y="5087"/>
                      <a:pt x="3615" y="9459"/>
                      <a:pt x="3120" y="12211"/>
                    </a:cubicBezTo>
                    <a:lnTo>
                      <a:pt x="3120" y="12211"/>
                    </a:lnTo>
                    <a:cubicBezTo>
                      <a:pt x="2155" y="12224"/>
                      <a:pt x="1387" y="12233"/>
                      <a:pt x="848" y="12237"/>
                    </a:cubicBezTo>
                    <a:cubicBezTo>
                      <a:pt x="582" y="12241"/>
                      <a:pt x="376" y="12246"/>
                      <a:pt x="224" y="12250"/>
                    </a:cubicBezTo>
                    <a:cubicBezTo>
                      <a:pt x="158" y="12250"/>
                      <a:pt x="106" y="12254"/>
                      <a:pt x="62" y="12254"/>
                    </a:cubicBezTo>
                    <a:cubicBezTo>
                      <a:pt x="23" y="12254"/>
                      <a:pt x="5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3" y="12263"/>
                      <a:pt x="69" y="12263"/>
                      <a:pt x="207" y="12267"/>
                    </a:cubicBezTo>
                    <a:cubicBezTo>
                      <a:pt x="355" y="12272"/>
                      <a:pt x="560" y="12272"/>
                      <a:pt x="818" y="12281"/>
                    </a:cubicBezTo>
                    <a:cubicBezTo>
                      <a:pt x="1373" y="12285"/>
                      <a:pt x="2165" y="12293"/>
                      <a:pt x="3161" y="12307"/>
                    </a:cubicBezTo>
                    <a:lnTo>
                      <a:pt x="3196" y="12307"/>
                    </a:lnTo>
                    <a:lnTo>
                      <a:pt x="3204" y="12267"/>
                    </a:lnTo>
                    <a:cubicBezTo>
                      <a:pt x="3716" y="9501"/>
                      <a:pt x="4537" y="5078"/>
                      <a:pt x="5463" y="92"/>
                    </a:cubicBezTo>
                    <a:lnTo>
                      <a:pt x="548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1456919" y="3824193"/>
                <a:ext cx="264655" cy="83487"/>
              </a:xfrm>
              <a:custGeom>
                <a:avLst/>
                <a:gdLst/>
                <a:ahLst/>
                <a:cxnLst/>
                <a:rect l="l" t="t" r="r" b="b"/>
                <a:pathLst>
                  <a:path w="18180" h="5735" extrusionOk="0">
                    <a:moveTo>
                      <a:pt x="975" y="1"/>
                    </a:moveTo>
                    <a:lnTo>
                      <a:pt x="0" y="5735"/>
                    </a:lnTo>
                    <a:lnTo>
                      <a:pt x="17083" y="5735"/>
                    </a:lnTo>
                    <a:lnTo>
                      <a:pt x="181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1452144" y="3906515"/>
                <a:ext cx="32652" cy="30294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2081" extrusionOk="0">
                    <a:moveTo>
                      <a:pt x="341" y="1"/>
                    </a:moveTo>
                    <a:lnTo>
                      <a:pt x="328" y="80"/>
                    </a:lnTo>
                    <a:lnTo>
                      <a:pt x="0" y="2081"/>
                    </a:lnTo>
                    <a:cubicBezTo>
                      <a:pt x="0" y="2081"/>
                      <a:pt x="2242" y="1"/>
                      <a:pt x="22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1499034" y="3852056"/>
                <a:ext cx="185011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12709" h="159" extrusionOk="0">
                    <a:moveTo>
                      <a:pt x="6354" y="1"/>
                    </a:moveTo>
                    <a:cubicBezTo>
                      <a:pt x="2846" y="1"/>
                      <a:pt x="0" y="35"/>
                      <a:pt x="0" y="79"/>
                    </a:cubicBezTo>
                    <a:cubicBezTo>
                      <a:pt x="0" y="123"/>
                      <a:pt x="2846" y="158"/>
                      <a:pt x="6354" y="158"/>
                    </a:cubicBezTo>
                    <a:cubicBezTo>
                      <a:pt x="9863" y="158"/>
                      <a:pt x="12709" y="123"/>
                      <a:pt x="12709" y="79"/>
                    </a:cubicBezTo>
                    <a:cubicBezTo>
                      <a:pt x="12709" y="35"/>
                      <a:pt x="9863" y="1"/>
                      <a:pt x="63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3"/>
              <p:cNvSpPr/>
              <p:nvPr/>
            </p:nvSpPr>
            <p:spPr>
              <a:xfrm>
                <a:off x="1496617" y="3872232"/>
                <a:ext cx="184997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12708" h="154" extrusionOk="0">
                    <a:moveTo>
                      <a:pt x="6354" y="0"/>
                    </a:moveTo>
                    <a:cubicBezTo>
                      <a:pt x="2845" y="0"/>
                      <a:pt x="0" y="35"/>
                      <a:pt x="0" y="79"/>
                    </a:cubicBezTo>
                    <a:cubicBezTo>
                      <a:pt x="0" y="118"/>
                      <a:pt x="2845" y="153"/>
                      <a:pt x="6354" y="153"/>
                    </a:cubicBezTo>
                    <a:cubicBezTo>
                      <a:pt x="9864" y="153"/>
                      <a:pt x="12708" y="118"/>
                      <a:pt x="12708" y="79"/>
                    </a:cubicBezTo>
                    <a:cubicBezTo>
                      <a:pt x="12708" y="35"/>
                      <a:pt x="9864" y="0"/>
                      <a:pt x="63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7" name="Google Shape;897;p33"/>
            <p:cNvGrpSpPr/>
            <p:nvPr/>
          </p:nvGrpSpPr>
          <p:grpSpPr>
            <a:xfrm>
              <a:off x="411603" y="4266784"/>
              <a:ext cx="1702500" cy="442228"/>
              <a:chOff x="411603" y="4266784"/>
              <a:chExt cx="1702500" cy="442228"/>
            </a:xfrm>
          </p:grpSpPr>
          <p:sp>
            <p:nvSpPr>
              <p:cNvPr id="898" name="Google Shape;898;p33"/>
              <p:cNvSpPr/>
              <p:nvPr/>
            </p:nvSpPr>
            <p:spPr>
              <a:xfrm>
                <a:off x="1379866" y="4295608"/>
                <a:ext cx="708470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48667" h="28398" extrusionOk="0">
                    <a:moveTo>
                      <a:pt x="1" y="0"/>
                    </a:moveTo>
                    <a:lnTo>
                      <a:pt x="1" y="28398"/>
                    </a:lnTo>
                    <a:lnTo>
                      <a:pt x="48667" y="28398"/>
                    </a:lnTo>
                    <a:lnTo>
                      <a:pt x="4866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3"/>
              <p:cNvSpPr/>
              <p:nvPr/>
            </p:nvSpPr>
            <p:spPr>
              <a:xfrm>
                <a:off x="1379866" y="4295608"/>
                <a:ext cx="322754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22171" h="28398" extrusionOk="0">
                    <a:moveTo>
                      <a:pt x="1" y="0"/>
                    </a:moveTo>
                    <a:lnTo>
                      <a:pt x="1" y="28398"/>
                    </a:lnTo>
                    <a:lnTo>
                      <a:pt x="22170" y="28398"/>
                    </a:lnTo>
                    <a:lnTo>
                      <a:pt x="22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3"/>
              <p:cNvSpPr/>
              <p:nvPr/>
            </p:nvSpPr>
            <p:spPr>
              <a:xfrm>
                <a:off x="1408938" y="4320036"/>
                <a:ext cx="261613" cy="117071"/>
              </a:xfrm>
              <a:custGeom>
                <a:avLst/>
                <a:gdLst/>
                <a:ahLst/>
                <a:cxnLst/>
                <a:rect l="l" t="t" r="r" b="b"/>
                <a:pathLst>
                  <a:path w="17971" h="8042" extrusionOk="0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5"/>
                      <a:pt x="17884" y="4477"/>
                      <a:pt x="17888" y="5834"/>
                    </a:cubicBezTo>
                    <a:cubicBezTo>
                      <a:pt x="17897" y="6512"/>
                      <a:pt x="17901" y="7040"/>
                      <a:pt x="17906" y="7407"/>
                    </a:cubicBezTo>
                    <a:cubicBezTo>
                      <a:pt x="17906" y="7587"/>
                      <a:pt x="17910" y="7722"/>
                      <a:pt x="17910" y="7823"/>
                    </a:cubicBezTo>
                    <a:cubicBezTo>
                      <a:pt x="17910" y="7915"/>
                      <a:pt x="17914" y="7967"/>
                      <a:pt x="17914" y="7967"/>
                    </a:cubicBezTo>
                    <a:cubicBezTo>
                      <a:pt x="17914" y="7967"/>
                      <a:pt x="17884" y="7963"/>
                      <a:pt x="17823" y="7963"/>
                    </a:cubicBezTo>
                    <a:cubicBezTo>
                      <a:pt x="17761" y="7963"/>
                      <a:pt x="17674" y="7958"/>
                      <a:pt x="17565" y="7958"/>
                    </a:cubicBezTo>
                    <a:cubicBezTo>
                      <a:pt x="17333" y="7958"/>
                      <a:pt x="17000" y="7954"/>
                      <a:pt x="16572" y="7950"/>
                    </a:cubicBezTo>
                    <a:cubicBezTo>
                      <a:pt x="15699" y="7945"/>
                      <a:pt x="14440" y="7937"/>
                      <a:pt x="12863" y="7928"/>
                    </a:cubicBezTo>
                    <a:cubicBezTo>
                      <a:pt x="9714" y="7919"/>
                      <a:pt x="5292" y="7906"/>
                      <a:pt x="154" y="7893"/>
                    </a:cubicBezTo>
                    <a:lnTo>
                      <a:pt x="154" y="7893"/>
                    </a:lnTo>
                    <a:cubicBezTo>
                      <a:pt x="154" y="6692"/>
                      <a:pt x="154" y="5436"/>
                      <a:pt x="158" y="4143"/>
                    </a:cubicBezTo>
                    <a:lnTo>
                      <a:pt x="158" y="2133"/>
                    </a:lnTo>
                    <a:lnTo>
                      <a:pt x="158" y="1110"/>
                    </a:lnTo>
                    <a:lnTo>
                      <a:pt x="158" y="595"/>
                    </a:lnTo>
                    <a:lnTo>
                      <a:pt x="158" y="337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49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cubicBezTo>
                      <a:pt x="54" y="26"/>
                      <a:pt x="9" y="71"/>
                      <a:pt x="1" y="79"/>
                    </a:cubicBezTo>
                    <a:lnTo>
                      <a:pt x="1" y="79"/>
                    </a:lnTo>
                    <a:lnTo>
                      <a:pt x="1" y="83"/>
                    </a:lnTo>
                    <a:lnTo>
                      <a:pt x="1" y="92"/>
                    </a:lnTo>
                    <a:lnTo>
                      <a:pt x="1" y="110"/>
                    </a:lnTo>
                    <a:lnTo>
                      <a:pt x="1" y="140"/>
                    </a:lnTo>
                    <a:lnTo>
                      <a:pt x="1" y="206"/>
                    </a:lnTo>
                    <a:lnTo>
                      <a:pt x="1" y="337"/>
                    </a:lnTo>
                    <a:lnTo>
                      <a:pt x="1" y="595"/>
                    </a:lnTo>
                    <a:lnTo>
                      <a:pt x="1" y="1110"/>
                    </a:lnTo>
                    <a:lnTo>
                      <a:pt x="1" y="2133"/>
                    </a:lnTo>
                    <a:lnTo>
                      <a:pt x="1" y="4143"/>
                    </a:lnTo>
                    <a:cubicBezTo>
                      <a:pt x="5" y="5463"/>
                      <a:pt x="5" y="6744"/>
                      <a:pt x="5" y="7967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8"/>
                      <a:pt x="9737" y="8016"/>
                      <a:pt x="12910" y="8006"/>
                    </a:cubicBezTo>
                    <a:cubicBezTo>
                      <a:pt x="14483" y="7998"/>
                      <a:pt x="15738" y="7990"/>
                      <a:pt x="16603" y="7984"/>
                    </a:cubicBezTo>
                    <a:cubicBezTo>
                      <a:pt x="17027" y="7980"/>
                      <a:pt x="17355" y="7980"/>
                      <a:pt x="17583" y="7976"/>
                    </a:cubicBezTo>
                    <a:cubicBezTo>
                      <a:pt x="17687" y="7976"/>
                      <a:pt x="17770" y="7972"/>
                      <a:pt x="17835" y="7972"/>
                    </a:cubicBezTo>
                    <a:cubicBezTo>
                      <a:pt x="17882" y="7972"/>
                      <a:pt x="17911" y="7968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6"/>
                    </a:cubicBezTo>
                    <a:cubicBezTo>
                      <a:pt x="17923" y="7736"/>
                      <a:pt x="17923" y="7605"/>
                      <a:pt x="17928" y="7429"/>
                    </a:cubicBezTo>
                    <a:cubicBezTo>
                      <a:pt x="17932" y="7067"/>
                      <a:pt x="17936" y="6542"/>
                      <a:pt x="17940" y="5870"/>
                    </a:cubicBezTo>
                    <a:cubicBezTo>
                      <a:pt x="17950" y="4493"/>
                      <a:pt x="17958" y="2518"/>
                      <a:pt x="17971" y="79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8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3"/>
              <p:cNvSpPr/>
              <p:nvPr/>
            </p:nvSpPr>
            <p:spPr>
              <a:xfrm>
                <a:off x="1527654" y="4366590"/>
                <a:ext cx="23670" cy="24034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651" extrusionOk="0">
                    <a:moveTo>
                      <a:pt x="854" y="134"/>
                    </a:moveTo>
                    <a:cubicBezTo>
                      <a:pt x="1014" y="134"/>
                      <a:pt x="1163" y="190"/>
                      <a:pt x="1268" y="268"/>
                    </a:cubicBezTo>
                    <a:cubicBezTo>
                      <a:pt x="1434" y="381"/>
                      <a:pt x="1513" y="538"/>
                      <a:pt x="1548" y="649"/>
                    </a:cubicBezTo>
                    <a:cubicBezTo>
                      <a:pt x="1581" y="754"/>
                      <a:pt x="1587" y="823"/>
                      <a:pt x="1599" y="827"/>
                    </a:cubicBezTo>
                    <a:lnTo>
                      <a:pt x="1599" y="827"/>
                    </a:lnTo>
                    <a:cubicBezTo>
                      <a:pt x="1587" y="827"/>
                      <a:pt x="1581" y="896"/>
                      <a:pt x="1548" y="1002"/>
                    </a:cubicBezTo>
                    <a:cubicBezTo>
                      <a:pt x="1513" y="1111"/>
                      <a:pt x="1434" y="1268"/>
                      <a:pt x="1268" y="1383"/>
                    </a:cubicBezTo>
                    <a:cubicBezTo>
                      <a:pt x="1163" y="1461"/>
                      <a:pt x="1014" y="1516"/>
                      <a:pt x="854" y="1516"/>
                    </a:cubicBezTo>
                    <a:cubicBezTo>
                      <a:pt x="774" y="1516"/>
                      <a:pt x="690" y="1502"/>
                      <a:pt x="608" y="1470"/>
                    </a:cubicBezTo>
                    <a:cubicBezTo>
                      <a:pt x="368" y="1383"/>
                      <a:pt x="158" y="1125"/>
                      <a:pt x="162" y="823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48"/>
                      <a:pt x="774" y="134"/>
                      <a:pt x="854" y="134"/>
                    </a:cubicBezTo>
                    <a:close/>
                    <a:moveTo>
                      <a:pt x="824" y="0"/>
                    </a:moveTo>
                    <a:cubicBezTo>
                      <a:pt x="738" y="0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3"/>
                    </a:cubicBezTo>
                    <a:cubicBezTo>
                      <a:pt x="1" y="1194"/>
                      <a:pt x="263" y="1509"/>
                      <a:pt x="560" y="1605"/>
                    </a:cubicBezTo>
                    <a:cubicBezTo>
                      <a:pt x="649" y="1637"/>
                      <a:pt x="739" y="1650"/>
                      <a:pt x="825" y="1650"/>
                    </a:cubicBezTo>
                    <a:cubicBezTo>
                      <a:pt x="1027" y="1650"/>
                      <a:pt x="1211" y="1575"/>
                      <a:pt x="1334" y="1474"/>
                    </a:cubicBezTo>
                    <a:cubicBezTo>
                      <a:pt x="1517" y="1325"/>
                      <a:pt x="1587" y="1137"/>
                      <a:pt x="1604" y="1020"/>
                    </a:cubicBezTo>
                    <a:cubicBezTo>
                      <a:pt x="1626" y="897"/>
                      <a:pt x="1609" y="827"/>
                      <a:pt x="1601" y="827"/>
                    </a:cubicBezTo>
                    <a:lnTo>
                      <a:pt x="1601" y="827"/>
                    </a:lnTo>
                    <a:cubicBezTo>
                      <a:pt x="1609" y="823"/>
                      <a:pt x="1626" y="754"/>
                      <a:pt x="1604" y="631"/>
                    </a:cubicBezTo>
                    <a:cubicBezTo>
                      <a:pt x="1587" y="512"/>
                      <a:pt x="1517" y="325"/>
                      <a:pt x="1334" y="181"/>
                    </a:cubicBezTo>
                    <a:cubicBezTo>
                      <a:pt x="1211" y="76"/>
                      <a:pt x="1026" y="0"/>
                      <a:pt x="8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3"/>
              <p:cNvSpPr/>
              <p:nvPr/>
            </p:nvSpPr>
            <p:spPr>
              <a:xfrm>
                <a:off x="1408938" y="4446438"/>
                <a:ext cx="261613" cy="117086"/>
              </a:xfrm>
              <a:custGeom>
                <a:avLst/>
                <a:gdLst/>
                <a:ahLst/>
                <a:cxnLst/>
                <a:rect l="l" t="t" r="r" b="b"/>
                <a:pathLst>
                  <a:path w="17971" h="8043" extrusionOk="0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6"/>
                      <a:pt x="17884" y="4477"/>
                      <a:pt x="17888" y="5836"/>
                    </a:cubicBezTo>
                    <a:cubicBezTo>
                      <a:pt x="17897" y="6512"/>
                      <a:pt x="17901" y="7042"/>
                      <a:pt x="17906" y="7413"/>
                    </a:cubicBezTo>
                    <a:cubicBezTo>
                      <a:pt x="17906" y="7587"/>
                      <a:pt x="17910" y="7723"/>
                      <a:pt x="17910" y="7823"/>
                    </a:cubicBezTo>
                    <a:cubicBezTo>
                      <a:pt x="17910" y="7920"/>
                      <a:pt x="17914" y="7968"/>
                      <a:pt x="17914" y="7968"/>
                    </a:cubicBezTo>
                    <a:cubicBezTo>
                      <a:pt x="17914" y="7968"/>
                      <a:pt x="17884" y="7968"/>
                      <a:pt x="17823" y="7964"/>
                    </a:cubicBezTo>
                    <a:cubicBezTo>
                      <a:pt x="17761" y="7964"/>
                      <a:pt x="17674" y="7964"/>
                      <a:pt x="17565" y="7959"/>
                    </a:cubicBezTo>
                    <a:cubicBezTo>
                      <a:pt x="17333" y="7959"/>
                      <a:pt x="17000" y="7954"/>
                      <a:pt x="16572" y="7950"/>
                    </a:cubicBezTo>
                    <a:cubicBezTo>
                      <a:pt x="15699" y="7946"/>
                      <a:pt x="14440" y="7937"/>
                      <a:pt x="12863" y="7928"/>
                    </a:cubicBezTo>
                    <a:cubicBezTo>
                      <a:pt x="9714" y="7920"/>
                      <a:pt x="5292" y="7911"/>
                      <a:pt x="154" y="7894"/>
                    </a:cubicBezTo>
                    <a:lnTo>
                      <a:pt x="154" y="7894"/>
                    </a:lnTo>
                    <a:cubicBezTo>
                      <a:pt x="154" y="6692"/>
                      <a:pt x="154" y="5437"/>
                      <a:pt x="158" y="4144"/>
                    </a:cubicBezTo>
                    <a:lnTo>
                      <a:pt x="158" y="2138"/>
                    </a:lnTo>
                    <a:lnTo>
                      <a:pt x="158" y="1111"/>
                    </a:lnTo>
                    <a:lnTo>
                      <a:pt x="158" y="596"/>
                    </a:lnTo>
                    <a:lnTo>
                      <a:pt x="158" y="338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50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lnTo>
                      <a:pt x="1" y="80"/>
                    </a:lnTo>
                    <a:lnTo>
                      <a:pt x="1" y="84"/>
                    </a:lnTo>
                    <a:lnTo>
                      <a:pt x="1" y="88"/>
                    </a:lnTo>
                    <a:lnTo>
                      <a:pt x="1" y="93"/>
                    </a:lnTo>
                    <a:lnTo>
                      <a:pt x="1" y="110"/>
                    </a:lnTo>
                    <a:lnTo>
                      <a:pt x="1" y="146"/>
                    </a:lnTo>
                    <a:lnTo>
                      <a:pt x="1" y="206"/>
                    </a:lnTo>
                    <a:lnTo>
                      <a:pt x="1" y="338"/>
                    </a:lnTo>
                    <a:lnTo>
                      <a:pt x="1" y="596"/>
                    </a:lnTo>
                    <a:lnTo>
                      <a:pt x="1" y="1111"/>
                    </a:lnTo>
                    <a:lnTo>
                      <a:pt x="1" y="2138"/>
                    </a:lnTo>
                    <a:lnTo>
                      <a:pt x="1" y="4144"/>
                    </a:lnTo>
                    <a:cubicBezTo>
                      <a:pt x="5" y="5463"/>
                      <a:pt x="5" y="6744"/>
                      <a:pt x="5" y="7968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9"/>
                      <a:pt x="9737" y="8016"/>
                      <a:pt x="12910" y="8007"/>
                    </a:cubicBezTo>
                    <a:cubicBezTo>
                      <a:pt x="14483" y="7998"/>
                      <a:pt x="15738" y="7994"/>
                      <a:pt x="16603" y="7986"/>
                    </a:cubicBezTo>
                    <a:cubicBezTo>
                      <a:pt x="17027" y="7986"/>
                      <a:pt x="17355" y="7980"/>
                      <a:pt x="17583" y="7976"/>
                    </a:cubicBezTo>
                    <a:cubicBezTo>
                      <a:pt x="17687" y="7976"/>
                      <a:pt x="17770" y="7976"/>
                      <a:pt x="17835" y="7972"/>
                    </a:cubicBezTo>
                    <a:cubicBezTo>
                      <a:pt x="17888" y="7972"/>
                      <a:pt x="17918" y="7972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7"/>
                    </a:cubicBezTo>
                    <a:cubicBezTo>
                      <a:pt x="17923" y="7736"/>
                      <a:pt x="17923" y="7605"/>
                      <a:pt x="17928" y="7430"/>
                    </a:cubicBezTo>
                    <a:cubicBezTo>
                      <a:pt x="17932" y="7068"/>
                      <a:pt x="17936" y="6543"/>
                      <a:pt x="17940" y="5870"/>
                    </a:cubicBezTo>
                    <a:cubicBezTo>
                      <a:pt x="17950" y="4493"/>
                      <a:pt x="17958" y="2518"/>
                      <a:pt x="17971" y="80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9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3"/>
              <p:cNvSpPr/>
              <p:nvPr/>
            </p:nvSpPr>
            <p:spPr>
              <a:xfrm>
                <a:off x="1527654" y="4492993"/>
                <a:ext cx="23685" cy="24034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651" extrusionOk="0">
                    <a:moveTo>
                      <a:pt x="824" y="1"/>
                    </a:moveTo>
                    <a:cubicBezTo>
                      <a:pt x="738" y="1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8"/>
                    </a:cubicBezTo>
                    <a:cubicBezTo>
                      <a:pt x="1" y="1195"/>
                      <a:pt x="263" y="1510"/>
                      <a:pt x="560" y="1605"/>
                    </a:cubicBezTo>
                    <a:cubicBezTo>
                      <a:pt x="649" y="1637"/>
                      <a:pt x="739" y="1651"/>
                      <a:pt x="825" y="1651"/>
                    </a:cubicBezTo>
                    <a:cubicBezTo>
                      <a:pt x="1027" y="1651"/>
                      <a:pt x="1211" y="1576"/>
                      <a:pt x="1334" y="1474"/>
                    </a:cubicBezTo>
                    <a:cubicBezTo>
                      <a:pt x="1517" y="1326"/>
                      <a:pt x="1587" y="1143"/>
                      <a:pt x="1604" y="1020"/>
                    </a:cubicBezTo>
                    <a:cubicBezTo>
                      <a:pt x="1626" y="893"/>
                      <a:pt x="1608" y="828"/>
                      <a:pt x="1600" y="828"/>
                    </a:cubicBezTo>
                    <a:cubicBezTo>
                      <a:pt x="1587" y="828"/>
                      <a:pt x="1582" y="893"/>
                      <a:pt x="1548" y="1002"/>
                    </a:cubicBezTo>
                    <a:cubicBezTo>
                      <a:pt x="1513" y="1111"/>
                      <a:pt x="1434" y="1269"/>
                      <a:pt x="1268" y="1387"/>
                    </a:cubicBezTo>
                    <a:cubicBezTo>
                      <a:pt x="1163" y="1462"/>
                      <a:pt x="1015" y="1517"/>
                      <a:pt x="856" y="1517"/>
                    </a:cubicBezTo>
                    <a:cubicBezTo>
                      <a:pt x="775" y="1517"/>
                      <a:pt x="691" y="1503"/>
                      <a:pt x="608" y="1470"/>
                    </a:cubicBezTo>
                    <a:cubicBezTo>
                      <a:pt x="368" y="1383"/>
                      <a:pt x="158" y="1125"/>
                      <a:pt x="162" y="828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50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8"/>
                    </a:cubicBezTo>
                    <a:cubicBezTo>
                      <a:pt x="1434" y="383"/>
                      <a:pt x="1513" y="540"/>
                      <a:pt x="1548" y="649"/>
                    </a:cubicBezTo>
                    <a:cubicBezTo>
                      <a:pt x="1582" y="758"/>
                      <a:pt x="1587" y="828"/>
                      <a:pt x="1600" y="828"/>
                    </a:cubicBezTo>
                    <a:cubicBezTo>
                      <a:pt x="1608" y="828"/>
                      <a:pt x="1626" y="758"/>
                      <a:pt x="1604" y="635"/>
                    </a:cubicBezTo>
                    <a:cubicBezTo>
                      <a:pt x="1587" y="514"/>
                      <a:pt x="1517" y="325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1408923" y="4572608"/>
                <a:ext cx="261627" cy="117319"/>
              </a:xfrm>
              <a:custGeom>
                <a:avLst/>
                <a:gdLst/>
                <a:ahLst/>
                <a:cxnLst/>
                <a:rect l="l" t="t" r="r" b="b"/>
                <a:pathLst>
                  <a:path w="17972" h="8059" extrusionOk="0">
                    <a:moveTo>
                      <a:pt x="98" y="0"/>
                    </a:moveTo>
                    <a:cubicBezTo>
                      <a:pt x="98" y="0"/>
                      <a:pt x="93" y="5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lnTo>
                      <a:pt x="81" y="17"/>
                    </a:lnTo>
                    <a:cubicBezTo>
                      <a:pt x="91" y="7"/>
                      <a:pt x="98" y="0"/>
                      <a:pt x="98" y="0"/>
                    </a:cubicBezTo>
                    <a:close/>
                    <a:moveTo>
                      <a:pt x="161" y="95"/>
                    </a:moveTo>
                    <a:cubicBezTo>
                      <a:pt x="161" y="95"/>
                      <a:pt x="160" y="95"/>
                      <a:pt x="159" y="96"/>
                    </a:cubicBezTo>
                    <a:lnTo>
                      <a:pt x="159" y="96"/>
                    </a:lnTo>
                    <a:lnTo>
                      <a:pt x="159" y="96"/>
                    </a:lnTo>
                    <a:cubicBezTo>
                      <a:pt x="160" y="95"/>
                      <a:pt x="161" y="95"/>
                      <a:pt x="161" y="95"/>
                    </a:cubicBezTo>
                    <a:close/>
                    <a:moveTo>
                      <a:pt x="2" y="96"/>
                    </a:moveTo>
                    <a:cubicBezTo>
                      <a:pt x="1" y="97"/>
                      <a:pt x="1" y="97"/>
                      <a:pt x="1" y="97"/>
                    </a:cubicBezTo>
                    <a:cubicBezTo>
                      <a:pt x="1" y="97"/>
                      <a:pt x="1" y="97"/>
                      <a:pt x="2" y="96"/>
                    </a:cubicBezTo>
                    <a:lnTo>
                      <a:pt x="2" y="96"/>
                    </a:lnTo>
                    <a:lnTo>
                      <a:pt x="2" y="96"/>
                    </a:lnTo>
                    <a:close/>
                    <a:moveTo>
                      <a:pt x="81" y="174"/>
                    </a:moveTo>
                    <a:lnTo>
                      <a:pt x="81" y="174"/>
                    </a:lnTo>
                    <a:cubicBezTo>
                      <a:pt x="70" y="185"/>
                      <a:pt x="63" y="192"/>
                      <a:pt x="63" y="192"/>
                    </a:cubicBezTo>
                    <a:cubicBezTo>
                      <a:pt x="63" y="192"/>
                      <a:pt x="68" y="187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lose/>
                    <a:moveTo>
                      <a:pt x="17859" y="153"/>
                    </a:moveTo>
                    <a:cubicBezTo>
                      <a:pt x="17872" y="2552"/>
                      <a:pt x="17885" y="4495"/>
                      <a:pt x="17889" y="5852"/>
                    </a:cubicBezTo>
                    <a:cubicBezTo>
                      <a:pt x="17898" y="6529"/>
                      <a:pt x="17902" y="7058"/>
                      <a:pt x="17907" y="7429"/>
                    </a:cubicBezTo>
                    <a:cubicBezTo>
                      <a:pt x="17907" y="7604"/>
                      <a:pt x="17911" y="7740"/>
                      <a:pt x="17911" y="7840"/>
                    </a:cubicBezTo>
                    <a:cubicBezTo>
                      <a:pt x="17911" y="7936"/>
                      <a:pt x="17915" y="7984"/>
                      <a:pt x="17915" y="7984"/>
                    </a:cubicBezTo>
                    <a:cubicBezTo>
                      <a:pt x="17915" y="7984"/>
                      <a:pt x="17885" y="7984"/>
                      <a:pt x="17824" y="7980"/>
                    </a:cubicBezTo>
                    <a:cubicBezTo>
                      <a:pt x="17762" y="7980"/>
                      <a:pt x="17675" y="7980"/>
                      <a:pt x="17566" y="7976"/>
                    </a:cubicBezTo>
                    <a:cubicBezTo>
                      <a:pt x="17334" y="7976"/>
                      <a:pt x="17001" y="7972"/>
                      <a:pt x="16573" y="7966"/>
                    </a:cubicBezTo>
                    <a:cubicBezTo>
                      <a:pt x="15700" y="7962"/>
                      <a:pt x="14441" y="7954"/>
                      <a:pt x="12864" y="7945"/>
                    </a:cubicBezTo>
                    <a:cubicBezTo>
                      <a:pt x="9715" y="7936"/>
                      <a:pt x="5293" y="7928"/>
                      <a:pt x="155" y="7910"/>
                    </a:cubicBezTo>
                    <a:lnTo>
                      <a:pt x="155" y="7910"/>
                    </a:lnTo>
                    <a:cubicBezTo>
                      <a:pt x="155" y="6708"/>
                      <a:pt x="155" y="5454"/>
                      <a:pt x="159" y="4160"/>
                    </a:cubicBezTo>
                    <a:lnTo>
                      <a:pt x="159" y="2155"/>
                    </a:lnTo>
                    <a:lnTo>
                      <a:pt x="159" y="1128"/>
                    </a:lnTo>
                    <a:lnTo>
                      <a:pt x="159" y="612"/>
                    </a:lnTo>
                    <a:lnTo>
                      <a:pt x="159" y="354"/>
                    </a:lnTo>
                    <a:lnTo>
                      <a:pt x="159" y="227"/>
                    </a:lnTo>
                    <a:lnTo>
                      <a:pt x="159" y="174"/>
                    </a:lnTo>
                    <a:lnTo>
                      <a:pt x="159" y="174"/>
                    </a:lnTo>
                    <a:cubicBezTo>
                      <a:pt x="7036" y="166"/>
                      <a:pt x="13276" y="158"/>
                      <a:pt x="17859" y="153"/>
                    </a:cubicBezTo>
                    <a:close/>
                    <a:moveTo>
                      <a:pt x="81" y="17"/>
                    </a:moveTo>
                    <a:cubicBezTo>
                      <a:pt x="56" y="42"/>
                      <a:pt x="10" y="88"/>
                      <a:pt x="2" y="96"/>
                    </a:cubicBezTo>
                    <a:lnTo>
                      <a:pt x="2" y="96"/>
                    </a:lnTo>
                    <a:lnTo>
                      <a:pt x="2" y="100"/>
                    </a:lnTo>
                    <a:lnTo>
                      <a:pt x="2" y="105"/>
                    </a:lnTo>
                    <a:lnTo>
                      <a:pt x="2" y="114"/>
                    </a:lnTo>
                    <a:lnTo>
                      <a:pt x="2" y="126"/>
                    </a:lnTo>
                    <a:lnTo>
                      <a:pt x="2" y="162"/>
                    </a:lnTo>
                    <a:lnTo>
                      <a:pt x="2" y="227"/>
                    </a:lnTo>
                    <a:lnTo>
                      <a:pt x="2" y="354"/>
                    </a:lnTo>
                    <a:lnTo>
                      <a:pt x="2" y="612"/>
                    </a:lnTo>
                    <a:lnTo>
                      <a:pt x="2" y="1128"/>
                    </a:lnTo>
                    <a:lnTo>
                      <a:pt x="2" y="2155"/>
                    </a:lnTo>
                    <a:lnTo>
                      <a:pt x="2" y="4160"/>
                    </a:lnTo>
                    <a:cubicBezTo>
                      <a:pt x="6" y="5481"/>
                      <a:pt x="6" y="6760"/>
                      <a:pt x="6" y="7984"/>
                    </a:cubicBezTo>
                    <a:lnTo>
                      <a:pt x="6" y="8059"/>
                    </a:lnTo>
                    <a:lnTo>
                      <a:pt x="81" y="8059"/>
                    </a:lnTo>
                    <a:cubicBezTo>
                      <a:pt x="5272" y="8045"/>
                      <a:pt x="9738" y="8032"/>
                      <a:pt x="12911" y="8024"/>
                    </a:cubicBezTo>
                    <a:cubicBezTo>
                      <a:pt x="14484" y="8015"/>
                      <a:pt x="15739" y="8010"/>
                      <a:pt x="16604" y="8006"/>
                    </a:cubicBezTo>
                    <a:cubicBezTo>
                      <a:pt x="17028" y="8002"/>
                      <a:pt x="17356" y="7998"/>
                      <a:pt x="17584" y="7993"/>
                    </a:cubicBezTo>
                    <a:cubicBezTo>
                      <a:pt x="17688" y="7993"/>
                      <a:pt x="17771" y="7993"/>
                      <a:pt x="17836" y="7988"/>
                    </a:cubicBezTo>
                    <a:cubicBezTo>
                      <a:pt x="17889" y="7988"/>
                      <a:pt x="17919" y="7988"/>
                      <a:pt x="17915" y="7984"/>
                    </a:cubicBezTo>
                    <a:lnTo>
                      <a:pt x="17915" y="7984"/>
                    </a:lnTo>
                    <a:cubicBezTo>
                      <a:pt x="17915" y="7984"/>
                      <a:pt x="17915" y="7984"/>
                      <a:pt x="17915" y="7984"/>
                    </a:cubicBezTo>
                    <a:cubicBezTo>
                      <a:pt x="17919" y="7984"/>
                      <a:pt x="17919" y="7937"/>
                      <a:pt x="17924" y="7853"/>
                    </a:cubicBezTo>
                    <a:cubicBezTo>
                      <a:pt x="17924" y="7752"/>
                      <a:pt x="17924" y="7621"/>
                      <a:pt x="17929" y="7451"/>
                    </a:cubicBezTo>
                    <a:cubicBezTo>
                      <a:pt x="17933" y="7084"/>
                      <a:pt x="17937" y="6560"/>
                      <a:pt x="17941" y="5886"/>
                    </a:cubicBezTo>
                    <a:cubicBezTo>
                      <a:pt x="17951" y="4510"/>
                      <a:pt x="17959" y="2534"/>
                      <a:pt x="17972" y="96"/>
                    </a:cubicBezTo>
                    <a:lnTo>
                      <a:pt x="17972" y="39"/>
                    </a:lnTo>
                    <a:lnTo>
                      <a:pt x="17915" y="39"/>
                    </a:lnTo>
                    <a:cubicBezTo>
                      <a:pt x="13310" y="35"/>
                      <a:pt x="7017" y="27"/>
                      <a:pt x="81" y="1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1527654" y="4619396"/>
                <a:ext cx="23685" cy="24049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652" extrusionOk="0">
                    <a:moveTo>
                      <a:pt x="824" y="1"/>
                    </a:moveTo>
                    <a:cubicBezTo>
                      <a:pt x="738" y="1"/>
                      <a:pt x="649" y="15"/>
                      <a:pt x="560" y="46"/>
                    </a:cubicBezTo>
                    <a:cubicBezTo>
                      <a:pt x="263" y="143"/>
                      <a:pt x="1" y="457"/>
                      <a:pt x="5" y="829"/>
                    </a:cubicBezTo>
                    <a:cubicBezTo>
                      <a:pt x="1" y="1196"/>
                      <a:pt x="263" y="1510"/>
                      <a:pt x="560" y="1606"/>
                    </a:cubicBezTo>
                    <a:cubicBezTo>
                      <a:pt x="650" y="1638"/>
                      <a:pt x="741" y="1652"/>
                      <a:pt x="829" y="1652"/>
                    </a:cubicBezTo>
                    <a:cubicBezTo>
                      <a:pt x="1029" y="1652"/>
                      <a:pt x="1212" y="1578"/>
                      <a:pt x="1334" y="1475"/>
                    </a:cubicBezTo>
                    <a:cubicBezTo>
                      <a:pt x="1517" y="1327"/>
                      <a:pt x="1587" y="1143"/>
                      <a:pt x="1604" y="1021"/>
                    </a:cubicBezTo>
                    <a:cubicBezTo>
                      <a:pt x="1626" y="894"/>
                      <a:pt x="1608" y="829"/>
                      <a:pt x="1600" y="829"/>
                    </a:cubicBezTo>
                    <a:cubicBezTo>
                      <a:pt x="1587" y="829"/>
                      <a:pt x="1582" y="894"/>
                      <a:pt x="1548" y="1003"/>
                    </a:cubicBezTo>
                    <a:cubicBezTo>
                      <a:pt x="1513" y="1113"/>
                      <a:pt x="1434" y="1270"/>
                      <a:pt x="1268" y="1388"/>
                    </a:cubicBezTo>
                    <a:cubicBezTo>
                      <a:pt x="1164" y="1465"/>
                      <a:pt x="1018" y="1518"/>
                      <a:pt x="861" y="1518"/>
                    </a:cubicBezTo>
                    <a:cubicBezTo>
                      <a:pt x="778" y="1518"/>
                      <a:pt x="692" y="1504"/>
                      <a:pt x="608" y="1470"/>
                    </a:cubicBezTo>
                    <a:cubicBezTo>
                      <a:pt x="368" y="1388"/>
                      <a:pt x="158" y="1125"/>
                      <a:pt x="162" y="829"/>
                    </a:cubicBezTo>
                    <a:cubicBezTo>
                      <a:pt x="158" y="527"/>
                      <a:pt x="368" y="269"/>
                      <a:pt x="608" y="181"/>
                    </a:cubicBezTo>
                    <a:cubicBezTo>
                      <a:pt x="690" y="151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9"/>
                    </a:cubicBezTo>
                    <a:cubicBezTo>
                      <a:pt x="1434" y="387"/>
                      <a:pt x="1513" y="540"/>
                      <a:pt x="1548" y="649"/>
                    </a:cubicBezTo>
                    <a:cubicBezTo>
                      <a:pt x="1582" y="758"/>
                      <a:pt x="1587" y="829"/>
                      <a:pt x="1600" y="829"/>
                    </a:cubicBezTo>
                    <a:cubicBezTo>
                      <a:pt x="1608" y="829"/>
                      <a:pt x="1626" y="758"/>
                      <a:pt x="1604" y="636"/>
                    </a:cubicBezTo>
                    <a:cubicBezTo>
                      <a:pt x="1587" y="514"/>
                      <a:pt x="1517" y="330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434444" y="4295608"/>
                <a:ext cx="595984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40940" h="28398" extrusionOk="0">
                    <a:moveTo>
                      <a:pt x="0" y="0"/>
                    </a:moveTo>
                    <a:lnTo>
                      <a:pt x="0" y="28398"/>
                    </a:lnTo>
                    <a:lnTo>
                      <a:pt x="40939" y="28398"/>
                    </a:lnTo>
                    <a:lnTo>
                      <a:pt x="4093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3"/>
              <p:cNvSpPr/>
              <p:nvPr/>
            </p:nvSpPr>
            <p:spPr>
              <a:xfrm>
                <a:off x="411603" y="4266784"/>
                <a:ext cx="1702500" cy="39262"/>
              </a:xfrm>
              <a:custGeom>
                <a:avLst/>
                <a:gdLst/>
                <a:ahLst/>
                <a:cxnLst/>
                <a:rect l="l" t="t" r="r" b="b"/>
                <a:pathLst>
                  <a:path w="116950" h="2697" extrusionOk="0">
                    <a:moveTo>
                      <a:pt x="0" y="0"/>
                    </a:moveTo>
                    <a:lnTo>
                      <a:pt x="0" y="2697"/>
                    </a:lnTo>
                    <a:lnTo>
                      <a:pt x="116949" y="2697"/>
                    </a:lnTo>
                    <a:lnTo>
                      <a:pt x="11694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3"/>
              <p:cNvSpPr/>
              <p:nvPr/>
            </p:nvSpPr>
            <p:spPr>
              <a:xfrm>
                <a:off x="434444" y="4306031"/>
                <a:ext cx="52815" cy="402981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27682" extrusionOk="0">
                    <a:moveTo>
                      <a:pt x="0" y="1"/>
                    </a:moveTo>
                    <a:lnTo>
                      <a:pt x="0" y="27682"/>
                    </a:lnTo>
                    <a:lnTo>
                      <a:pt x="3627" y="27682"/>
                    </a:lnTo>
                    <a:lnTo>
                      <a:pt x="36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9" name="Google Shape;909;p33"/>
            <p:cNvSpPr/>
            <p:nvPr/>
          </p:nvSpPr>
          <p:spPr>
            <a:xfrm>
              <a:off x="1415110" y="3972533"/>
              <a:ext cx="32216" cy="42712"/>
            </a:xfrm>
            <a:custGeom>
              <a:avLst/>
              <a:gdLst/>
              <a:ahLst/>
              <a:cxnLst/>
              <a:rect l="l" t="t" r="r" b="b"/>
              <a:pathLst>
                <a:path w="2213" h="2934" extrusionOk="0">
                  <a:moveTo>
                    <a:pt x="2174" y="0"/>
                  </a:moveTo>
                  <a:cubicBezTo>
                    <a:pt x="2104" y="0"/>
                    <a:pt x="1912" y="33"/>
                    <a:pt x="1648" y="133"/>
                  </a:cubicBezTo>
                  <a:cubicBezTo>
                    <a:pt x="1483" y="202"/>
                    <a:pt x="1295" y="312"/>
                    <a:pt x="1120" y="474"/>
                  </a:cubicBezTo>
                  <a:cubicBezTo>
                    <a:pt x="936" y="644"/>
                    <a:pt x="814" y="884"/>
                    <a:pt x="709" y="1130"/>
                  </a:cubicBezTo>
                  <a:cubicBezTo>
                    <a:pt x="299" y="2112"/>
                    <a:pt x="1" y="2921"/>
                    <a:pt x="41" y="2934"/>
                  </a:cubicBezTo>
                  <a:cubicBezTo>
                    <a:pt x="41" y="2934"/>
                    <a:pt x="41" y="2934"/>
                    <a:pt x="42" y="2934"/>
                  </a:cubicBezTo>
                  <a:cubicBezTo>
                    <a:pt x="87" y="2934"/>
                    <a:pt x="447" y="2158"/>
                    <a:pt x="853" y="1190"/>
                  </a:cubicBezTo>
                  <a:cubicBezTo>
                    <a:pt x="954" y="950"/>
                    <a:pt x="1063" y="731"/>
                    <a:pt x="1216" y="579"/>
                  </a:cubicBezTo>
                  <a:cubicBezTo>
                    <a:pt x="1374" y="422"/>
                    <a:pt x="1544" y="307"/>
                    <a:pt x="1692" y="233"/>
                  </a:cubicBezTo>
                  <a:cubicBezTo>
                    <a:pt x="1998" y="85"/>
                    <a:pt x="2213" y="28"/>
                    <a:pt x="2203" y="6"/>
                  </a:cubicBezTo>
                  <a:cubicBezTo>
                    <a:pt x="2202" y="3"/>
                    <a:pt x="2192" y="0"/>
                    <a:pt x="217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3"/>
            <p:cNvSpPr/>
            <p:nvPr/>
          </p:nvSpPr>
          <p:spPr>
            <a:xfrm>
              <a:off x="1432492" y="3986916"/>
              <a:ext cx="14383" cy="28474"/>
            </a:xfrm>
            <a:custGeom>
              <a:avLst/>
              <a:gdLst/>
              <a:ahLst/>
              <a:cxnLst/>
              <a:rect l="l" t="t" r="r" b="b"/>
              <a:pathLst>
                <a:path w="988" h="1956" extrusionOk="0">
                  <a:moveTo>
                    <a:pt x="883" y="1"/>
                  </a:moveTo>
                  <a:cubicBezTo>
                    <a:pt x="817" y="1"/>
                    <a:pt x="722" y="45"/>
                    <a:pt x="656" y="132"/>
                  </a:cubicBezTo>
                  <a:cubicBezTo>
                    <a:pt x="529" y="312"/>
                    <a:pt x="406" y="556"/>
                    <a:pt x="289" y="850"/>
                  </a:cubicBezTo>
                  <a:cubicBezTo>
                    <a:pt x="57" y="1435"/>
                    <a:pt x="0" y="1946"/>
                    <a:pt x="39" y="1955"/>
                  </a:cubicBezTo>
                  <a:cubicBezTo>
                    <a:pt x="39" y="1955"/>
                    <a:pt x="40" y="1955"/>
                    <a:pt x="40" y="1955"/>
                  </a:cubicBezTo>
                  <a:cubicBezTo>
                    <a:pt x="85" y="1955"/>
                    <a:pt x="208" y="1474"/>
                    <a:pt x="432" y="906"/>
                  </a:cubicBezTo>
                  <a:cubicBezTo>
                    <a:pt x="547" y="626"/>
                    <a:pt x="660" y="360"/>
                    <a:pt x="747" y="194"/>
                  </a:cubicBezTo>
                  <a:cubicBezTo>
                    <a:pt x="839" y="32"/>
                    <a:pt x="979" y="54"/>
                    <a:pt x="983" y="37"/>
                  </a:cubicBezTo>
                  <a:cubicBezTo>
                    <a:pt x="987" y="27"/>
                    <a:pt x="957" y="1"/>
                    <a:pt x="892" y="1"/>
                  </a:cubicBezTo>
                  <a:cubicBezTo>
                    <a:pt x="889" y="1"/>
                    <a:pt x="886" y="1"/>
                    <a:pt x="88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1" name="Google Shape;911;p33"/>
            <p:cNvGrpSpPr/>
            <p:nvPr/>
          </p:nvGrpSpPr>
          <p:grpSpPr>
            <a:xfrm>
              <a:off x="684717" y="3495251"/>
              <a:ext cx="774124" cy="1220312"/>
              <a:chOff x="684717" y="3495251"/>
              <a:chExt cx="774124" cy="1220312"/>
            </a:xfrm>
          </p:grpSpPr>
          <p:sp>
            <p:nvSpPr>
              <p:cNvPr id="912" name="Google Shape;912;p33"/>
              <p:cNvSpPr/>
              <p:nvPr/>
            </p:nvSpPr>
            <p:spPr>
              <a:xfrm>
                <a:off x="1065788" y="3618219"/>
                <a:ext cx="30935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3639" extrusionOk="0">
                    <a:moveTo>
                      <a:pt x="1100" y="135"/>
                    </a:moveTo>
                    <a:cubicBezTo>
                      <a:pt x="1175" y="135"/>
                      <a:pt x="1248" y="151"/>
                      <a:pt x="1316" y="182"/>
                    </a:cubicBezTo>
                    <a:cubicBezTo>
                      <a:pt x="1513" y="265"/>
                      <a:pt x="1652" y="440"/>
                      <a:pt x="1753" y="602"/>
                    </a:cubicBezTo>
                    <a:cubicBezTo>
                      <a:pt x="1949" y="938"/>
                      <a:pt x="2015" y="1262"/>
                      <a:pt x="2050" y="1477"/>
                    </a:cubicBezTo>
                    <a:cubicBezTo>
                      <a:pt x="2085" y="1691"/>
                      <a:pt x="2090" y="1817"/>
                      <a:pt x="2102" y="1821"/>
                    </a:cubicBezTo>
                    <a:lnTo>
                      <a:pt x="2102" y="1821"/>
                    </a:lnTo>
                    <a:cubicBezTo>
                      <a:pt x="2090" y="1822"/>
                      <a:pt x="2085" y="1947"/>
                      <a:pt x="2050" y="2162"/>
                    </a:cubicBezTo>
                    <a:cubicBezTo>
                      <a:pt x="2015" y="2376"/>
                      <a:pt x="1949" y="2699"/>
                      <a:pt x="1753" y="3036"/>
                    </a:cubicBezTo>
                    <a:cubicBezTo>
                      <a:pt x="1652" y="3198"/>
                      <a:pt x="1513" y="3373"/>
                      <a:pt x="1316" y="3456"/>
                    </a:cubicBezTo>
                    <a:cubicBezTo>
                      <a:pt x="1249" y="3488"/>
                      <a:pt x="1176" y="3503"/>
                      <a:pt x="1102" y="3503"/>
                    </a:cubicBezTo>
                    <a:cubicBezTo>
                      <a:pt x="959" y="3503"/>
                      <a:pt x="811" y="3447"/>
                      <a:pt x="691" y="3338"/>
                    </a:cubicBezTo>
                    <a:cubicBezTo>
                      <a:pt x="319" y="3002"/>
                      <a:pt x="162" y="2407"/>
                      <a:pt x="158" y="1817"/>
                    </a:cubicBezTo>
                    <a:cubicBezTo>
                      <a:pt x="162" y="1231"/>
                      <a:pt x="319" y="637"/>
                      <a:pt x="691" y="301"/>
                    </a:cubicBezTo>
                    <a:cubicBezTo>
                      <a:pt x="811" y="191"/>
                      <a:pt x="958" y="135"/>
                      <a:pt x="1100" y="135"/>
                    </a:cubicBezTo>
                    <a:close/>
                    <a:moveTo>
                      <a:pt x="1076" y="0"/>
                    </a:moveTo>
                    <a:cubicBezTo>
                      <a:pt x="1043" y="0"/>
                      <a:pt x="1009" y="3"/>
                      <a:pt x="975" y="8"/>
                    </a:cubicBezTo>
                    <a:cubicBezTo>
                      <a:pt x="835" y="29"/>
                      <a:pt x="708" y="99"/>
                      <a:pt x="599" y="192"/>
                    </a:cubicBezTo>
                    <a:cubicBezTo>
                      <a:pt x="166" y="576"/>
                      <a:pt x="9" y="1201"/>
                      <a:pt x="0" y="1817"/>
                    </a:cubicBezTo>
                    <a:cubicBezTo>
                      <a:pt x="9" y="2437"/>
                      <a:pt x="166" y="3062"/>
                      <a:pt x="599" y="3447"/>
                    </a:cubicBezTo>
                    <a:cubicBezTo>
                      <a:pt x="708" y="3539"/>
                      <a:pt x="835" y="3609"/>
                      <a:pt x="975" y="3631"/>
                    </a:cubicBezTo>
                    <a:cubicBezTo>
                      <a:pt x="1009" y="3636"/>
                      <a:pt x="1043" y="3639"/>
                      <a:pt x="1076" y="3639"/>
                    </a:cubicBezTo>
                    <a:cubicBezTo>
                      <a:pt x="1181" y="3639"/>
                      <a:pt x="1282" y="3614"/>
                      <a:pt x="1368" y="3574"/>
                    </a:cubicBezTo>
                    <a:cubicBezTo>
                      <a:pt x="1604" y="3464"/>
                      <a:pt x="1745" y="3268"/>
                      <a:pt x="1850" y="3093"/>
                    </a:cubicBezTo>
                    <a:cubicBezTo>
                      <a:pt x="2046" y="2726"/>
                      <a:pt x="2090" y="2394"/>
                      <a:pt x="2112" y="2171"/>
                    </a:cubicBezTo>
                    <a:cubicBezTo>
                      <a:pt x="2124" y="1947"/>
                      <a:pt x="2107" y="1822"/>
                      <a:pt x="2103" y="1821"/>
                    </a:cubicBezTo>
                    <a:lnTo>
                      <a:pt x="2103" y="1821"/>
                    </a:lnTo>
                    <a:cubicBezTo>
                      <a:pt x="2107" y="1817"/>
                      <a:pt x="2124" y="1691"/>
                      <a:pt x="2112" y="1467"/>
                    </a:cubicBezTo>
                    <a:cubicBezTo>
                      <a:pt x="2090" y="1245"/>
                      <a:pt x="2046" y="912"/>
                      <a:pt x="1850" y="545"/>
                    </a:cubicBezTo>
                    <a:cubicBezTo>
                      <a:pt x="1745" y="370"/>
                      <a:pt x="1604" y="174"/>
                      <a:pt x="1368" y="65"/>
                    </a:cubicBezTo>
                    <a:cubicBezTo>
                      <a:pt x="1282" y="25"/>
                      <a:pt x="1181" y="0"/>
                      <a:pt x="10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3"/>
              <p:cNvSpPr/>
              <p:nvPr/>
            </p:nvSpPr>
            <p:spPr>
              <a:xfrm>
                <a:off x="895364" y="3535415"/>
                <a:ext cx="183803" cy="295925"/>
              </a:xfrm>
              <a:custGeom>
                <a:avLst/>
                <a:gdLst/>
                <a:ahLst/>
                <a:cxnLst/>
                <a:rect l="l" t="t" r="r" b="b"/>
                <a:pathLst>
                  <a:path w="12626" h="20328" extrusionOk="0">
                    <a:moveTo>
                      <a:pt x="12625" y="1"/>
                    </a:moveTo>
                    <a:lnTo>
                      <a:pt x="887" y="1671"/>
                    </a:lnTo>
                    <a:lnTo>
                      <a:pt x="0" y="19602"/>
                    </a:lnTo>
                    <a:lnTo>
                      <a:pt x="7678" y="20327"/>
                    </a:lnTo>
                    <a:lnTo>
                      <a:pt x="8103" y="15975"/>
                    </a:lnTo>
                    <a:cubicBezTo>
                      <a:pt x="8103" y="15975"/>
                      <a:pt x="8431" y="16056"/>
                      <a:pt x="8893" y="16056"/>
                    </a:cubicBezTo>
                    <a:cubicBezTo>
                      <a:pt x="9760" y="16056"/>
                      <a:pt x="11098" y="15772"/>
                      <a:pt x="11633" y="14139"/>
                    </a:cubicBezTo>
                    <a:cubicBezTo>
                      <a:pt x="12157" y="12535"/>
                      <a:pt x="12625" y="1"/>
                      <a:pt x="1262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3"/>
              <p:cNvSpPr/>
              <p:nvPr/>
            </p:nvSpPr>
            <p:spPr>
              <a:xfrm>
                <a:off x="861255" y="3495251"/>
                <a:ext cx="258119" cy="269023"/>
              </a:xfrm>
              <a:custGeom>
                <a:avLst/>
                <a:gdLst/>
                <a:ahLst/>
                <a:cxnLst/>
                <a:rect l="l" t="t" r="r" b="b"/>
                <a:pathLst>
                  <a:path w="17731" h="18480" extrusionOk="0">
                    <a:moveTo>
                      <a:pt x="12669" y="0"/>
                    </a:moveTo>
                    <a:cubicBezTo>
                      <a:pt x="11645" y="0"/>
                      <a:pt x="10594" y="302"/>
                      <a:pt x="9716" y="982"/>
                    </a:cubicBezTo>
                    <a:cubicBezTo>
                      <a:pt x="9716" y="982"/>
                      <a:pt x="9143" y="890"/>
                      <a:pt x="8280" y="890"/>
                    </a:cubicBezTo>
                    <a:cubicBezTo>
                      <a:pt x="5851" y="890"/>
                      <a:pt x="1121" y="1618"/>
                      <a:pt x="363" y="7170"/>
                    </a:cubicBezTo>
                    <a:cubicBezTo>
                      <a:pt x="0" y="9813"/>
                      <a:pt x="1273" y="11951"/>
                      <a:pt x="1482" y="13577"/>
                    </a:cubicBezTo>
                    <a:cubicBezTo>
                      <a:pt x="1919" y="16963"/>
                      <a:pt x="2517" y="18397"/>
                      <a:pt x="2517" y="18397"/>
                    </a:cubicBezTo>
                    <a:lnTo>
                      <a:pt x="4196" y="18472"/>
                    </a:lnTo>
                    <a:cubicBezTo>
                      <a:pt x="4351" y="18476"/>
                      <a:pt x="4499" y="18479"/>
                      <a:pt x="4641" y="18479"/>
                    </a:cubicBezTo>
                    <a:cubicBezTo>
                      <a:pt x="5886" y="18479"/>
                      <a:pt x="6659" y="18244"/>
                      <a:pt x="7985" y="16902"/>
                    </a:cubicBezTo>
                    <a:cubicBezTo>
                      <a:pt x="9349" y="15521"/>
                      <a:pt x="9738" y="14743"/>
                      <a:pt x="10698" y="13270"/>
                    </a:cubicBezTo>
                    <a:cubicBezTo>
                      <a:pt x="10698" y="13270"/>
                      <a:pt x="9304" y="12458"/>
                      <a:pt x="9540" y="11235"/>
                    </a:cubicBezTo>
                    <a:cubicBezTo>
                      <a:pt x="9665" y="10585"/>
                      <a:pt x="10352" y="10173"/>
                      <a:pt x="10968" y="10173"/>
                    </a:cubicBezTo>
                    <a:cubicBezTo>
                      <a:pt x="11558" y="10173"/>
                      <a:pt x="12084" y="10552"/>
                      <a:pt x="11987" y="11465"/>
                    </a:cubicBezTo>
                    <a:cubicBezTo>
                      <a:pt x="11987" y="11465"/>
                      <a:pt x="12286" y="11449"/>
                      <a:pt x="12591" y="11449"/>
                    </a:cubicBezTo>
                    <a:cubicBezTo>
                      <a:pt x="12777" y="11449"/>
                      <a:pt x="12965" y="11455"/>
                      <a:pt x="13089" y="11475"/>
                    </a:cubicBezTo>
                    <a:lnTo>
                      <a:pt x="13500" y="7502"/>
                    </a:lnTo>
                    <a:cubicBezTo>
                      <a:pt x="13500" y="7502"/>
                      <a:pt x="15969" y="6169"/>
                      <a:pt x="16624" y="4609"/>
                    </a:cubicBezTo>
                    <a:cubicBezTo>
                      <a:pt x="17731" y="1973"/>
                      <a:pt x="15290" y="0"/>
                      <a:pt x="126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3"/>
              <p:cNvSpPr/>
              <p:nvPr/>
            </p:nvSpPr>
            <p:spPr>
              <a:xfrm>
                <a:off x="1046005" y="3644786"/>
                <a:ext cx="50398" cy="3392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233" extrusionOk="0">
                    <a:moveTo>
                      <a:pt x="3019" y="1"/>
                    </a:moveTo>
                    <a:cubicBezTo>
                      <a:pt x="2702" y="1"/>
                      <a:pt x="2241" y="14"/>
                      <a:pt x="1727" y="40"/>
                    </a:cubicBezTo>
                    <a:cubicBezTo>
                      <a:pt x="774" y="88"/>
                      <a:pt x="0" y="162"/>
                      <a:pt x="4" y="206"/>
                    </a:cubicBezTo>
                    <a:cubicBezTo>
                      <a:pt x="7" y="224"/>
                      <a:pt x="164" y="233"/>
                      <a:pt x="422" y="233"/>
                    </a:cubicBezTo>
                    <a:cubicBezTo>
                      <a:pt x="740" y="233"/>
                      <a:pt x="1210" y="219"/>
                      <a:pt x="1735" y="193"/>
                    </a:cubicBezTo>
                    <a:cubicBezTo>
                      <a:pt x="2688" y="144"/>
                      <a:pt x="3461" y="71"/>
                      <a:pt x="3461" y="31"/>
                    </a:cubicBezTo>
                    <a:cubicBezTo>
                      <a:pt x="3459" y="11"/>
                      <a:pt x="3293" y="1"/>
                      <a:pt x="30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3"/>
              <p:cNvSpPr/>
              <p:nvPr/>
            </p:nvSpPr>
            <p:spPr>
              <a:xfrm>
                <a:off x="1088818" y="3939430"/>
                <a:ext cx="370023" cy="291834"/>
              </a:xfrm>
              <a:custGeom>
                <a:avLst/>
                <a:gdLst/>
                <a:ahLst/>
                <a:cxnLst/>
                <a:rect l="l" t="t" r="r" b="b"/>
                <a:pathLst>
                  <a:path w="25418" h="20047" extrusionOk="0">
                    <a:moveTo>
                      <a:pt x="22593" y="0"/>
                    </a:moveTo>
                    <a:cubicBezTo>
                      <a:pt x="22259" y="0"/>
                      <a:pt x="19762" y="2900"/>
                      <a:pt x="19762" y="2900"/>
                    </a:cubicBezTo>
                    <a:lnTo>
                      <a:pt x="19762" y="4688"/>
                    </a:lnTo>
                    <a:cubicBezTo>
                      <a:pt x="19103" y="3876"/>
                      <a:pt x="18630" y="3641"/>
                      <a:pt x="18302" y="3641"/>
                    </a:cubicBezTo>
                    <a:cubicBezTo>
                      <a:pt x="18010" y="3641"/>
                      <a:pt x="17834" y="3827"/>
                      <a:pt x="17743" y="3958"/>
                    </a:cubicBezTo>
                    <a:cubicBezTo>
                      <a:pt x="17551" y="4237"/>
                      <a:pt x="19762" y="6318"/>
                      <a:pt x="19762" y="6318"/>
                    </a:cubicBezTo>
                    <a:lnTo>
                      <a:pt x="19762" y="6956"/>
                    </a:lnTo>
                    <a:lnTo>
                      <a:pt x="8789" y="12856"/>
                    </a:lnTo>
                    <a:lnTo>
                      <a:pt x="5900" y="5671"/>
                    </a:lnTo>
                    <a:lnTo>
                      <a:pt x="0" y="8765"/>
                    </a:lnTo>
                    <a:lnTo>
                      <a:pt x="3523" y="17291"/>
                    </a:lnTo>
                    <a:cubicBezTo>
                      <a:pt x="4241" y="19028"/>
                      <a:pt x="5910" y="20046"/>
                      <a:pt x="7644" y="20046"/>
                    </a:cubicBezTo>
                    <a:cubicBezTo>
                      <a:pt x="8409" y="20046"/>
                      <a:pt x="9188" y="19848"/>
                      <a:pt x="9903" y="19425"/>
                    </a:cubicBezTo>
                    <a:lnTo>
                      <a:pt x="22817" y="11794"/>
                    </a:lnTo>
                    <a:lnTo>
                      <a:pt x="23677" y="10361"/>
                    </a:lnTo>
                    <a:cubicBezTo>
                      <a:pt x="23975" y="9867"/>
                      <a:pt x="24149" y="9308"/>
                      <a:pt x="24189" y="8731"/>
                    </a:cubicBezTo>
                    <a:lnTo>
                      <a:pt x="24617" y="2280"/>
                    </a:lnTo>
                    <a:cubicBezTo>
                      <a:pt x="25417" y="1791"/>
                      <a:pt x="25063" y="855"/>
                      <a:pt x="25063" y="855"/>
                    </a:cubicBezTo>
                    <a:lnTo>
                      <a:pt x="25063" y="855"/>
                    </a:lnTo>
                    <a:lnTo>
                      <a:pt x="22262" y="2591"/>
                    </a:lnTo>
                    <a:lnTo>
                      <a:pt x="21235" y="4989"/>
                    </a:lnTo>
                    <a:lnTo>
                      <a:pt x="21235" y="2900"/>
                    </a:lnTo>
                    <a:cubicBezTo>
                      <a:pt x="21235" y="2900"/>
                      <a:pt x="21995" y="2014"/>
                      <a:pt x="22620" y="1345"/>
                    </a:cubicBezTo>
                    <a:cubicBezTo>
                      <a:pt x="23241" y="681"/>
                      <a:pt x="22795" y="235"/>
                      <a:pt x="22620" y="12"/>
                    </a:cubicBezTo>
                    <a:cubicBezTo>
                      <a:pt x="22614" y="4"/>
                      <a:pt x="22605" y="0"/>
                      <a:pt x="22593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3"/>
              <p:cNvSpPr/>
              <p:nvPr/>
            </p:nvSpPr>
            <p:spPr>
              <a:xfrm>
                <a:off x="1201173" y="4126625"/>
                <a:ext cx="16989" cy="42653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2930" extrusionOk="0">
                    <a:moveTo>
                      <a:pt x="1126" y="1"/>
                    </a:moveTo>
                    <a:cubicBezTo>
                      <a:pt x="1077" y="1"/>
                      <a:pt x="805" y="636"/>
                      <a:pt x="511" y="1435"/>
                    </a:cubicBezTo>
                    <a:cubicBezTo>
                      <a:pt x="210" y="2243"/>
                      <a:pt x="0" y="2911"/>
                      <a:pt x="39" y="2929"/>
                    </a:cubicBezTo>
                    <a:cubicBezTo>
                      <a:pt x="40" y="2929"/>
                      <a:pt x="40" y="2929"/>
                      <a:pt x="41" y="2929"/>
                    </a:cubicBezTo>
                    <a:cubicBezTo>
                      <a:pt x="89" y="2929"/>
                      <a:pt x="361" y="2292"/>
                      <a:pt x="656" y="1491"/>
                    </a:cubicBezTo>
                    <a:cubicBezTo>
                      <a:pt x="957" y="683"/>
                      <a:pt x="1167" y="15"/>
                      <a:pt x="1128" y="1"/>
                    </a:cubicBezTo>
                    <a:cubicBezTo>
                      <a:pt x="1127" y="1"/>
                      <a:pt x="1127" y="1"/>
                      <a:pt x="1126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3"/>
              <p:cNvSpPr/>
              <p:nvPr/>
            </p:nvSpPr>
            <p:spPr>
              <a:xfrm>
                <a:off x="762774" y="3790652"/>
                <a:ext cx="434541" cy="576026"/>
              </a:xfrm>
              <a:custGeom>
                <a:avLst/>
                <a:gdLst/>
                <a:ahLst/>
                <a:cxnLst/>
                <a:rect l="l" t="t" r="r" b="b"/>
                <a:pathLst>
                  <a:path w="29850" h="39569" extrusionOk="0">
                    <a:moveTo>
                      <a:pt x="10060" y="0"/>
                    </a:moveTo>
                    <a:cubicBezTo>
                      <a:pt x="9991" y="0"/>
                      <a:pt x="9923" y="1"/>
                      <a:pt x="9855" y="1"/>
                    </a:cubicBezTo>
                    <a:cubicBezTo>
                      <a:pt x="5393" y="54"/>
                      <a:pt x="1557" y="3200"/>
                      <a:pt x="674" y="7575"/>
                    </a:cubicBezTo>
                    <a:cubicBezTo>
                      <a:pt x="0" y="10913"/>
                      <a:pt x="1180" y="13116"/>
                      <a:pt x="420" y="20423"/>
                    </a:cubicBezTo>
                    <a:lnTo>
                      <a:pt x="175" y="38786"/>
                    </a:lnTo>
                    <a:lnTo>
                      <a:pt x="21423" y="39569"/>
                    </a:lnTo>
                    <a:lnTo>
                      <a:pt x="20636" y="17892"/>
                    </a:lnTo>
                    <a:lnTo>
                      <a:pt x="21891" y="22140"/>
                    </a:lnTo>
                    <a:lnTo>
                      <a:pt x="29849" y="18535"/>
                    </a:lnTo>
                    <a:cubicBezTo>
                      <a:pt x="29561" y="17648"/>
                      <a:pt x="28244" y="13684"/>
                      <a:pt x="25723" y="7400"/>
                    </a:cubicBezTo>
                    <a:cubicBezTo>
                      <a:pt x="24321" y="3896"/>
                      <a:pt x="21200" y="1369"/>
                      <a:pt x="17477" y="749"/>
                    </a:cubicBezTo>
                    <a:cubicBezTo>
                      <a:pt x="14953" y="329"/>
                      <a:pt x="12212" y="0"/>
                      <a:pt x="100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3"/>
              <p:cNvSpPr/>
              <p:nvPr/>
            </p:nvSpPr>
            <p:spPr>
              <a:xfrm>
                <a:off x="723338" y="3863891"/>
                <a:ext cx="62495" cy="221449"/>
              </a:xfrm>
              <a:custGeom>
                <a:avLst/>
                <a:gdLst/>
                <a:ahLst/>
                <a:cxnLst/>
                <a:rect l="l" t="t" r="r" b="b"/>
                <a:pathLst>
                  <a:path w="4293" h="15212" extrusionOk="0">
                    <a:moveTo>
                      <a:pt x="4292" y="1"/>
                    </a:moveTo>
                    <a:cubicBezTo>
                      <a:pt x="3181" y="1386"/>
                      <a:pt x="0" y="13146"/>
                      <a:pt x="0" y="13146"/>
                    </a:cubicBezTo>
                    <a:cubicBezTo>
                      <a:pt x="1005" y="15081"/>
                      <a:pt x="3347" y="15212"/>
                      <a:pt x="3962" y="15212"/>
                    </a:cubicBezTo>
                    <a:cubicBezTo>
                      <a:pt x="4059" y="15212"/>
                      <a:pt x="4113" y="15209"/>
                      <a:pt x="4113" y="15209"/>
                    </a:cubicBezTo>
                    <a:lnTo>
                      <a:pt x="42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3"/>
              <p:cNvSpPr/>
              <p:nvPr/>
            </p:nvSpPr>
            <p:spPr>
              <a:xfrm>
                <a:off x="774420" y="3885756"/>
                <a:ext cx="368741" cy="81129"/>
              </a:xfrm>
              <a:custGeom>
                <a:avLst/>
                <a:gdLst/>
                <a:ahLst/>
                <a:cxnLst/>
                <a:rect l="l" t="t" r="r" b="b"/>
                <a:pathLst>
                  <a:path w="25330" h="5573" extrusionOk="0">
                    <a:moveTo>
                      <a:pt x="862" y="0"/>
                    </a:moveTo>
                    <a:cubicBezTo>
                      <a:pt x="617" y="0"/>
                      <a:pt x="420" y="19"/>
                      <a:pt x="280" y="46"/>
                    </a:cubicBezTo>
                    <a:cubicBezTo>
                      <a:pt x="96" y="80"/>
                      <a:pt x="1" y="106"/>
                      <a:pt x="5" y="116"/>
                    </a:cubicBezTo>
                    <a:cubicBezTo>
                      <a:pt x="5" y="122"/>
                      <a:pt x="16" y="124"/>
                      <a:pt x="37" y="124"/>
                    </a:cubicBezTo>
                    <a:cubicBezTo>
                      <a:pt x="105" y="124"/>
                      <a:pt x="282" y="99"/>
                      <a:pt x="557" y="99"/>
                    </a:cubicBezTo>
                    <a:cubicBezTo>
                      <a:pt x="706" y="99"/>
                      <a:pt x="884" y="107"/>
                      <a:pt x="1088" y="128"/>
                    </a:cubicBezTo>
                    <a:cubicBezTo>
                      <a:pt x="1779" y="207"/>
                      <a:pt x="2750" y="548"/>
                      <a:pt x="3772" y="1270"/>
                    </a:cubicBezTo>
                    <a:cubicBezTo>
                      <a:pt x="4283" y="1627"/>
                      <a:pt x="4812" y="2065"/>
                      <a:pt x="5358" y="2563"/>
                    </a:cubicBezTo>
                    <a:cubicBezTo>
                      <a:pt x="5904" y="3061"/>
                      <a:pt x="6486" y="3607"/>
                      <a:pt x="7155" y="4122"/>
                    </a:cubicBezTo>
                    <a:cubicBezTo>
                      <a:pt x="7823" y="4634"/>
                      <a:pt x="8587" y="5124"/>
                      <a:pt x="9493" y="5390"/>
                    </a:cubicBezTo>
                    <a:cubicBezTo>
                      <a:pt x="9908" y="5514"/>
                      <a:pt x="10349" y="5572"/>
                      <a:pt x="10795" y="5572"/>
                    </a:cubicBezTo>
                    <a:cubicBezTo>
                      <a:pt x="11315" y="5572"/>
                      <a:pt x="11843" y="5493"/>
                      <a:pt x="12351" y="5342"/>
                    </a:cubicBezTo>
                    <a:cubicBezTo>
                      <a:pt x="13299" y="5066"/>
                      <a:pt x="14142" y="4604"/>
                      <a:pt x="14929" y="4149"/>
                    </a:cubicBezTo>
                    <a:cubicBezTo>
                      <a:pt x="15715" y="3690"/>
                      <a:pt x="16454" y="3223"/>
                      <a:pt x="17179" y="2825"/>
                    </a:cubicBezTo>
                    <a:cubicBezTo>
                      <a:pt x="17900" y="2423"/>
                      <a:pt x="18622" y="2109"/>
                      <a:pt x="19325" y="1934"/>
                    </a:cubicBezTo>
                    <a:cubicBezTo>
                      <a:pt x="19675" y="1824"/>
                      <a:pt x="20029" y="1807"/>
                      <a:pt x="20361" y="1763"/>
                    </a:cubicBezTo>
                    <a:cubicBezTo>
                      <a:pt x="20693" y="1776"/>
                      <a:pt x="21020" y="1758"/>
                      <a:pt x="21322" y="1811"/>
                    </a:cubicBezTo>
                    <a:cubicBezTo>
                      <a:pt x="21934" y="1916"/>
                      <a:pt x="22484" y="2077"/>
                      <a:pt x="22974" y="2192"/>
                    </a:cubicBezTo>
                    <a:cubicBezTo>
                      <a:pt x="23425" y="2295"/>
                      <a:pt x="23828" y="2355"/>
                      <a:pt x="24168" y="2355"/>
                    </a:cubicBezTo>
                    <a:cubicBezTo>
                      <a:pt x="24200" y="2355"/>
                      <a:pt x="24232" y="2354"/>
                      <a:pt x="24263" y="2353"/>
                    </a:cubicBezTo>
                    <a:cubicBezTo>
                      <a:pt x="24626" y="2345"/>
                      <a:pt x="24897" y="2266"/>
                      <a:pt x="25076" y="2200"/>
                    </a:cubicBezTo>
                    <a:cubicBezTo>
                      <a:pt x="25247" y="2121"/>
                      <a:pt x="25330" y="2073"/>
                      <a:pt x="25326" y="2065"/>
                    </a:cubicBezTo>
                    <a:cubicBezTo>
                      <a:pt x="25325" y="2062"/>
                      <a:pt x="25322" y="2061"/>
                      <a:pt x="25318" y="2061"/>
                    </a:cubicBezTo>
                    <a:cubicBezTo>
                      <a:pt x="25265" y="2061"/>
                      <a:pt x="24941" y="2231"/>
                      <a:pt x="24344" y="2231"/>
                    </a:cubicBezTo>
                    <a:cubicBezTo>
                      <a:pt x="24318" y="2231"/>
                      <a:pt x="24291" y="2231"/>
                      <a:pt x="24263" y="2230"/>
                    </a:cubicBezTo>
                    <a:cubicBezTo>
                      <a:pt x="23918" y="2226"/>
                      <a:pt x="23499" y="2147"/>
                      <a:pt x="23018" y="2021"/>
                    </a:cubicBezTo>
                    <a:cubicBezTo>
                      <a:pt x="22533" y="1894"/>
                      <a:pt x="21990" y="1715"/>
                      <a:pt x="21361" y="1597"/>
                    </a:cubicBezTo>
                    <a:cubicBezTo>
                      <a:pt x="21042" y="1532"/>
                      <a:pt x="20701" y="1544"/>
                      <a:pt x="20352" y="1522"/>
                    </a:cubicBezTo>
                    <a:cubicBezTo>
                      <a:pt x="20003" y="1562"/>
                      <a:pt x="19631" y="1575"/>
                      <a:pt x="19263" y="1680"/>
                    </a:cubicBezTo>
                    <a:cubicBezTo>
                      <a:pt x="18529" y="1855"/>
                      <a:pt x="17778" y="2170"/>
                      <a:pt x="17044" y="2571"/>
                    </a:cubicBezTo>
                    <a:cubicBezTo>
                      <a:pt x="16300" y="2969"/>
                      <a:pt x="15558" y="3432"/>
                      <a:pt x="14775" y="3886"/>
                    </a:cubicBezTo>
                    <a:cubicBezTo>
                      <a:pt x="13993" y="4332"/>
                      <a:pt x="13168" y="4778"/>
                      <a:pt x="12262" y="5045"/>
                    </a:cubicBezTo>
                    <a:cubicBezTo>
                      <a:pt x="11779" y="5189"/>
                      <a:pt x="11284" y="5264"/>
                      <a:pt x="10797" y="5264"/>
                    </a:cubicBezTo>
                    <a:cubicBezTo>
                      <a:pt x="10379" y="5264"/>
                      <a:pt x="9967" y="5208"/>
                      <a:pt x="9575" y="5093"/>
                    </a:cubicBezTo>
                    <a:cubicBezTo>
                      <a:pt x="8728" y="4852"/>
                      <a:pt x="7988" y="4385"/>
                      <a:pt x="7329" y="3896"/>
                    </a:cubicBezTo>
                    <a:cubicBezTo>
                      <a:pt x="6673" y="3398"/>
                      <a:pt x="6088" y="2864"/>
                      <a:pt x="5529" y="2371"/>
                    </a:cubicBezTo>
                    <a:cubicBezTo>
                      <a:pt x="4973" y="1877"/>
                      <a:pt x="4428" y="1440"/>
                      <a:pt x="3898" y="1086"/>
                    </a:cubicBezTo>
                    <a:cubicBezTo>
                      <a:pt x="2837" y="373"/>
                      <a:pt x="1814" y="50"/>
                      <a:pt x="1102" y="6"/>
                    </a:cubicBezTo>
                    <a:cubicBezTo>
                      <a:pt x="1018" y="2"/>
                      <a:pt x="938" y="0"/>
                      <a:pt x="86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3"/>
              <p:cNvSpPr/>
              <p:nvPr/>
            </p:nvSpPr>
            <p:spPr>
              <a:xfrm>
                <a:off x="925381" y="4118036"/>
                <a:ext cx="140043" cy="15926"/>
              </a:xfrm>
              <a:custGeom>
                <a:avLst/>
                <a:gdLst/>
                <a:ahLst/>
                <a:cxnLst/>
                <a:rect l="l" t="t" r="r" b="b"/>
                <a:pathLst>
                  <a:path w="9620" h="1094" extrusionOk="0">
                    <a:moveTo>
                      <a:pt x="7606" y="0"/>
                    </a:moveTo>
                    <a:cubicBezTo>
                      <a:pt x="7324" y="0"/>
                      <a:pt x="7024" y="27"/>
                      <a:pt x="6713" y="84"/>
                    </a:cubicBezTo>
                    <a:cubicBezTo>
                      <a:pt x="6119" y="189"/>
                      <a:pt x="5490" y="391"/>
                      <a:pt x="4839" y="556"/>
                    </a:cubicBezTo>
                    <a:cubicBezTo>
                      <a:pt x="4137" y="739"/>
                      <a:pt x="3456" y="807"/>
                      <a:pt x="2841" y="807"/>
                    </a:cubicBezTo>
                    <a:cubicBezTo>
                      <a:pt x="2310" y="807"/>
                      <a:pt x="1829" y="756"/>
                      <a:pt x="1426" y="687"/>
                    </a:cubicBezTo>
                    <a:cubicBezTo>
                      <a:pt x="638" y="557"/>
                      <a:pt x="142" y="374"/>
                      <a:pt x="38" y="374"/>
                    </a:cubicBezTo>
                    <a:cubicBezTo>
                      <a:pt x="27" y="374"/>
                      <a:pt x="20" y="376"/>
                      <a:pt x="18" y="381"/>
                    </a:cubicBezTo>
                    <a:cubicBezTo>
                      <a:pt x="0" y="412"/>
                      <a:pt x="494" y="696"/>
                      <a:pt x="1382" y="906"/>
                    </a:cubicBezTo>
                    <a:cubicBezTo>
                      <a:pt x="1839" y="1015"/>
                      <a:pt x="2411" y="1093"/>
                      <a:pt x="3045" y="1093"/>
                    </a:cubicBezTo>
                    <a:cubicBezTo>
                      <a:pt x="3628" y="1093"/>
                      <a:pt x="4264" y="1027"/>
                      <a:pt x="4913" y="857"/>
                    </a:cubicBezTo>
                    <a:cubicBezTo>
                      <a:pt x="5581" y="687"/>
                      <a:pt x="6198" y="482"/>
                      <a:pt x="6765" y="369"/>
                    </a:cubicBezTo>
                    <a:cubicBezTo>
                      <a:pt x="7131" y="290"/>
                      <a:pt x="7477" y="252"/>
                      <a:pt x="7793" y="252"/>
                    </a:cubicBezTo>
                    <a:cubicBezTo>
                      <a:pt x="7967" y="252"/>
                      <a:pt x="8132" y="264"/>
                      <a:pt x="8286" y="286"/>
                    </a:cubicBezTo>
                    <a:cubicBezTo>
                      <a:pt x="9114" y="389"/>
                      <a:pt x="9529" y="770"/>
                      <a:pt x="9598" y="770"/>
                    </a:cubicBezTo>
                    <a:cubicBezTo>
                      <a:pt x="9602" y="770"/>
                      <a:pt x="9605" y="769"/>
                      <a:pt x="9607" y="766"/>
                    </a:cubicBezTo>
                    <a:cubicBezTo>
                      <a:pt x="9619" y="752"/>
                      <a:pt x="9536" y="635"/>
                      <a:pt x="9327" y="482"/>
                    </a:cubicBezTo>
                    <a:cubicBezTo>
                      <a:pt x="9121" y="329"/>
                      <a:pt x="8780" y="155"/>
                      <a:pt x="8322" y="67"/>
                    </a:cubicBezTo>
                    <a:cubicBezTo>
                      <a:pt x="8104" y="23"/>
                      <a:pt x="7863" y="0"/>
                      <a:pt x="76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3"/>
              <p:cNvSpPr/>
              <p:nvPr/>
            </p:nvSpPr>
            <p:spPr>
              <a:xfrm>
                <a:off x="922266" y="4285316"/>
                <a:ext cx="146405" cy="24180"/>
              </a:xfrm>
              <a:custGeom>
                <a:avLst/>
                <a:gdLst/>
                <a:ahLst/>
                <a:cxnLst/>
                <a:rect l="l" t="t" r="r" b="b"/>
                <a:pathLst>
                  <a:path w="10057" h="1661" extrusionOk="0">
                    <a:moveTo>
                      <a:pt x="1914" y="1"/>
                    </a:moveTo>
                    <a:cubicBezTo>
                      <a:pt x="1736" y="1"/>
                      <a:pt x="1566" y="12"/>
                      <a:pt x="1408" y="34"/>
                    </a:cubicBezTo>
                    <a:cubicBezTo>
                      <a:pt x="910" y="104"/>
                      <a:pt x="529" y="292"/>
                      <a:pt x="307" y="463"/>
                    </a:cubicBezTo>
                    <a:cubicBezTo>
                      <a:pt x="83" y="633"/>
                      <a:pt x="0" y="768"/>
                      <a:pt x="14" y="778"/>
                    </a:cubicBezTo>
                    <a:cubicBezTo>
                      <a:pt x="16" y="779"/>
                      <a:pt x="18" y="780"/>
                      <a:pt x="20" y="780"/>
                    </a:cubicBezTo>
                    <a:cubicBezTo>
                      <a:pt x="51" y="780"/>
                      <a:pt x="160" y="682"/>
                      <a:pt x="376" y="563"/>
                    </a:cubicBezTo>
                    <a:cubicBezTo>
                      <a:pt x="604" y="432"/>
                      <a:pt x="966" y="292"/>
                      <a:pt x="1434" y="253"/>
                    </a:cubicBezTo>
                    <a:cubicBezTo>
                      <a:pt x="1529" y="245"/>
                      <a:pt x="1627" y="241"/>
                      <a:pt x="1730" y="241"/>
                    </a:cubicBezTo>
                    <a:cubicBezTo>
                      <a:pt x="2134" y="241"/>
                      <a:pt x="2595" y="305"/>
                      <a:pt x="3077" y="445"/>
                    </a:cubicBezTo>
                    <a:cubicBezTo>
                      <a:pt x="3676" y="615"/>
                      <a:pt x="4318" y="921"/>
                      <a:pt x="5013" y="1192"/>
                    </a:cubicBezTo>
                    <a:cubicBezTo>
                      <a:pt x="5692" y="1462"/>
                      <a:pt x="6392" y="1660"/>
                      <a:pt x="7052" y="1660"/>
                    </a:cubicBezTo>
                    <a:cubicBezTo>
                      <a:pt x="7067" y="1660"/>
                      <a:pt x="7083" y="1660"/>
                      <a:pt x="7098" y="1660"/>
                    </a:cubicBezTo>
                    <a:cubicBezTo>
                      <a:pt x="7770" y="1656"/>
                      <a:pt x="8352" y="1450"/>
                      <a:pt x="8798" y="1228"/>
                    </a:cubicBezTo>
                    <a:cubicBezTo>
                      <a:pt x="9244" y="1000"/>
                      <a:pt x="9558" y="746"/>
                      <a:pt x="9759" y="563"/>
                    </a:cubicBezTo>
                    <a:cubicBezTo>
                      <a:pt x="9960" y="375"/>
                      <a:pt x="10057" y="253"/>
                      <a:pt x="10039" y="240"/>
                    </a:cubicBezTo>
                    <a:cubicBezTo>
                      <a:pt x="10037" y="238"/>
                      <a:pt x="10035" y="237"/>
                      <a:pt x="10031" y="237"/>
                    </a:cubicBezTo>
                    <a:cubicBezTo>
                      <a:pt x="9963" y="237"/>
                      <a:pt x="9530" y="652"/>
                      <a:pt x="8702" y="1030"/>
                    </a:cubicBezTo>
                    <a:cubicBezTo>
                      <a:pt x="8285" y="1211"/>
                      <a:pt x="7760" y="1372"/>
                      <a:pt x="7169" y="1372"/>
                    </a:cubicBezTo>
                    <a:cubicBezTo>
                      <a:pt x="7145" y="1372"/>
                      <a:pt x="7122" y="1372"/>
                      <a:pt x="7098" y="1371"/>
                    </a:cubicBezTo>
                    <a:cubicBezTo>
                      <a:pt x="6477" y="1367"/>
                      <a:pt x="5809" y="1175"/>
                      <a:pt x="5127" y="904"/>
                    </a:cubicBezTo>
                    <a:cubicBezTo>
                      <a:pt x="4440" y="637"/>
                      <a:pt x="3794" y="336"/>
                      <a:pt x="3151" y="169"/>
                    </a:cubicBezTo>
                    <a:cubicBezTo>
                      <a:pt x="2716" y="53"/>
                      <a:pt x="2295" y="1"/>
                      <a:pt x="19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3"/>
              <p:cNvSpPr/>
              <p:nvPr/>
            </p:nvSpPr>
            <p:spPr>
              <a:xfrm>
                <a:off x="732815" y="4088280"/>
                <a:ext cx="36015" cy="178519"/>
              </a:xfrm>
              <a:custGeom>
                <a:avLst/>
                <a:gdLst/>
                <a:ahLst/>
                <a:cxnLst/>
                <a:rect l="l" t="t" r="r" b="b"/>
                <a:pathLst>
                  <a:path w="2474" h="12263" extrusionOk="0">
                    <a:moveTo>
                      <a:pt x="1" y="0"/>
                    </a:moveTo>
                    <a:lnTo>
                      <a:pt x="2094" y="12262"/>
                    </a:lnTo>
                    <a:lnTo>
                      <a:pt x="2316" y="12262"/>
                    </a:lnTo>
                    <a:lnTo>
                      <a:pt x="2474" y="245"/>
                    </a:lnTo>
                    <a:cubicBezTo>
                      <a:pt x="1643" y="236"/>
                      <a:pt x="818" y="170"/>
                      <a:pt x="1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3"/>
              <p:cNvSpPr/>
              <p:nvPr/>
            </p:nvSpPr>
            <p:spPr>
              <a:xfrm>
                <a:off x="778481" y="4355789"/>
                <a:ext cx="201112" cy="8603"/>
              </a:xfrm>
              <a:custGeom>
                <a:avLst/>
                <a:gdLst/>
                <a:ahLst/>
                <a:cxnLst/>
                <a:rect l="l" t="t" r="r" b="b"/>
                <a:pathLst>
                  <a:path w="13815" h="591" extrusionOk="0">
                    <a:moveTo>
                      <a:pt x="1" y="1"/>
                    </a:moveTo>
                    <a:lnTo>
                      <a:pt x="49" y="294"/>
                    </a:lnTo>
                    <a:lnTo>
                      <a:pt x="13815" y="590"/>
                    </a:lnTo>
                    <a:cubicBezTo>
                      <a:pt x="13815" y="564"/>
                      <a:pt x="13815" y="538"/>
                      <a:pt x="13811" y="50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3"/>
              <p:cNvSpPr/>
              <p:nvPr/>
            </p:nvSpPr>
            <p:spPr>
              <a:xfrm>
                <a:off x="763283" y="4266784"/>
                <a:ext cx="3261" cy="175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203" extrusionOk="0">
                    <a:moveTo>
                      <a:pt x="1" y="0"/>
                    </a:moveTo>
                    <a:lnTo>
                      <a:pt x="206" y="1202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3"/>
              <p:cNvSpPr/>
              <p:nvPr/>
            </p:nvSpPr>
            <p:spPr>
              <a:xfrm>
                <a:off x="766268" y="4084583"/>
                <a:ext cx="213267" cy="278601"/>
              </a:xfrm>
              <a:custGeom>
                <a:avLst/>
                <a:gdLst/>
                <a:ahLst/>
                <a:cxnLst/>
                <a:rect l="l" t="t" r="r" b="b"/>
                <a:pathLst>
                  <a:path w="14650" h="19138" extrusionOk="0">
                    <a:moveTo>
                      <a:pt x="8007" y="0"/>
                    </a:moveTo>
                    <a:cubicBezTo>
                      <a:pt x="7395" y="0"/>
                      <a:pt x="6775" y="49"/>
                      <a:pt x="6176" y="83"/>
                    </a:cubicBezTo>
                    <a:cubicBezTo>
                      <a:pt x="4240" y="198"/>
                      <a:pt x="2295" y="503"/>
                      <a:pt x="368" y="503"/>
                    </a:cubicBezTo>
                    <a:cubicBezTo>
                      <a:pt x="303" y="503"/>
                      <a:pt x="237" y="503"/>
                      <a:pt x="176" y="499"/>
                    </a:cubicBezTo>
                    <a:lnTo>
                      <a:pt x="18" y="12516"/>
                    </a:lnTo>
                    <a:lnTo>
                      <a:pt x="1" y="13718"/>
                    </a:lnTo>
                    <a:lnTo>
                      <a:pt x="840" y="18631"/>
                    </a:lnTo>
                    <a:lnTo>
                      <a:pt x="14650" y="19137"/>
                    </a:lnTo>
                    <a:cubicBezTo>
                      <a:pt x="14567" y="17516"/>
                      <a:pt x="14488" y="15965"/>
                      <a:pt x="14383" y="14436"/>
                    </a:cubicBezTo>
                    <a:cubicBezTo>
                      <a:pt x="14182" y="14357"/>
                      <a:pt x="13986" y="14291"/>
                      <a:pt x="13793" y="14234"/>
                    </a:cubicBezTo>
                    <a:cubicBezTo>
                      <a:pt x="13308" y="14095"/>
                      <a:pt x="12845" y="14029"/>
                      <a:pt x="12443" y="14029"/>
                    </a:cubicBezTo>
                    <a:cubicBezTo>
                      <a:pt x="12342" y="14029"/>
                      <a:pt x="12241" y="14033"/>
                      <a:pt x="12150" y="14042"/>
                    </a:cubicBezTo>
                    <a:cubicBezTo>
                      <a:pt x="11682" y="14081"/>
                      <a:pt x="11320" y="14221"/>
                      <a:pt x="11092" y="14352"/>
                    </a:cubicBezTo>
                    <a:cubicBezTo>
                      <a:pt x="10878" y="14470"/>
                      <a:pt x="10769" y="14571"/>
                      <a:pt x="10734" y="14571"/>
                    </a:cubicBezTo>
                    <a:lnTo>
                      <a:pt x="10730" y="14567"/>
                    </a:lnTo>
                    <a:cubicBezTo>
                      <a:pt x="10716" y="14557"/>
                      <a:pt x="10799" y="14422"/>
                      <a:pt x="11023" y="14252"/>
                    </a:cubicBezTo>
                    <a:cubicBezTo>
                      <a:pt x="11245" y="14081"/>
                      <a:pt x="11626" y="13893"/>
                      <a:pt x="12124" y="13823"/>
                    </a:cubicBezTo>
                    <a:cubicBezTo>
                      <a:pt x="12285" y="13801"/>
                      <a:pt x="12451" y="13788"/>
                      <a:pt x="12631" y="13788"/>
                    </a:cubicBezTo>
                    <a:cubicBezTo>
                      <a:pt x="13011" y="13788"/>
                      <a:pt x="13435" y="13841"/>
                      <a:pt x="13867" y="13958"/>
                    </a:cubicBezTo>
                    <a:cubicBezTo>
                      <a:pt x="14034" y="13998"/>
                      <a:pt x="14195" y="14051"/>
                      <a:pt x="14361" y="14107"/>
                    </a:cubicBezTo>
                    <a:cubicBezTo>
                      <a:pt x="14129" y="10886"/>
                      <a:pt x="13772" y="7775"/>
                      <a:pt x="12985" y="4428"/>
                    </a:cubicBezTo>
                    <a:cubicBezTo>
                      <a:pt x="12897" y="4047"/>
                      <a:pt x="12796" y="3659"/>
                      <a:pt x="12675" y="3278"/>
                    </a:cubicBezTo>
                    <a:cubicBezTo>
                      <a:pt x="12548" y="3256"/>
                      <a:pt x="12425" y="3230"/>
                      <a:pt x="12312" y="3204"/>
                    </a:cubicBezTo>
                    <a:cubicBezTo>
                      <a:pt x="11424" y="2994"/>
                      <a:pt x="10930" y="2710"/>
                      <a:pt x="10948" y="2679"/>
                    </a:cubicBezTo>
                    <a:cubicBezTo>
                      <a:pt x="10948" y="2675"/>
                      <a:pt x="10957" y="2671"/>
                      <a:pt x="10970" y="2671"/>
                    </a:cubicBezTo>
                    <a:cubicBezTo>
                      <a:pt x="11075" y="2671"/>
                      <a:pt x="11573" y="2854"/>
                      <a:pt x="12356" y="2985"/>
                    </a:cubicBezTo>
                    <a:cubicBezTo>
                      <a:pt x="12429" y="2998"/>
                      <a:pt x="12508" y="3012"/>
                      <a:pt x="12592" y="3024"/>
                    </a:cubicBezTo>
                    <a:cubicBezTo>
                      <a:pt x="12290" y="2177"/>
                      <a:pt x="11862" y="1394"/>
                      <a:pt x="11162" y="853"/>
                    </a:cubicBezTo>
                    <a:cubicBezTo>
                      <a:pt x="10275" y="162"/>
                      <a:pt x="9157" y="0"/>
                      <a:pt x="80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3"/>
              <p:cNvSpPr/>
              <p:nvPr/>
            </p:nvSpPr>
            <p:spPr>
              <a:xfrm>
                <a:off x="925381" y="4123451"/>
                <a:ext cx="25403" cy="8866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609" extrusionOk="0">
                    <a:moveTo>
                      <a:pt x="40" y="1"/>
                    </a:moveTo>
                    <a:cubicBezTo>
                      <a:pt x="27" y="1"/>
                      <a:pt x="18" y="5"/>
                      <a:pt x="18" y="9"/>
                    </a:cubicBezTo>
                    <a:cubicBezTo>
                      <a:pt x="0" y="40"/>
                      <a:pt x="494" y="324"/>
                      <a:pt x="1382" y="534"/>
                    </a:cubicBezTo>
                    <a:cubicBezTo>
                      <a:pt x="1495" y="560"/>
                      <a:pt x="1618" y="586"/>
                      <a:pt x="1745" y="608"/>
                    </a:cubicBezTo>
                    <a:cubicBezTo>
                      <a:pt x="1718" y="521"/>
                      <a:pt x="1688" y="438"/>
                      <a:pt x="1662" y="354"/>
                    </a:cubicBezTo>
                    <a:cubicBezTo>
                      <a:pt x="1578" y="342"/>
                      <a:pt x="1499" y="328"/>
                      <a:pt x="1426" y="315"/>
                    </a:cubicBezTo>
                    <a:cubicBezTo>
                      <a:pt x="643" y="184"/>
                      <a:pt x="145" y="1"/>
                      <a:pt x="40" y="1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3"/>
              <p:cNvSpPr/>
              <p:nvPr/>
            </p:nvSpPr>
            <p:spPr>
              <a:xfrm>
                <a:off x="922266" y="4285301"/>
                <a:ext cx="53397" cy="11399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783" extrusionOk="0">
                    <a:moveTo>
                      <a:pt x="1915" y="0"/>
                    </a:moveTo>
                    <a:cubicBezTo>
                      <a:pt x="1735" y="0"/>
                      <a:pt x="1569" y="13"/>
                      <a:pt x="1408" y="35"/>
                    </a:cubicBezTo>
                    <a:cubicBezTo>
                      <a:pt x="910" y="105"/>
                      <a:pt x="529" y="293"/>
                      <a:pt x="307" y="464"/>
                    </a:cubicBezTo>
                    <a:cubicBezTo>
                      <a:pt x="83" y="634"/>
                      <a:pt x="0" y="769"/>
                      <a:pt x="14" y="779"/>
                    </a:cubicBezTo>
                    <a:lnTo>
                      <a:pt x="18" y="783"/>
                    </a:lnTo>
                    <a:cubicBezTo>
                      <a:pt x="53" y="783"/>
                      <a:pt x="162" y="682"/>
                      <a:pt x="376" y="564"/>
                    </a:cubicBezTo>
                    <a:cubicBezTo>
                      <a:pt x="604" y="433"/>
                      <a:pt x="966" y="293"/>
                      <a:pt x="1434" y="254"/>
                    </a:cubicBezTo>
                    <a:cubicBezTo>
                      <a:pt x="1525" y="245"/>
                      <a:pt x="1626" y="241"/>
                      <a:pt x="1727" y="241"/>
                    </a:cubicBezTo>
                    <a:cubicBezTo>
                      <a:pt x="2129" y="241"/>
                      <a:pt x="2592" y="307"/>
                      <a:pt x="3077" y="446"/>
                    </a:cubicBezTo>
                    <a:cubicBezTo>
                      <a:pt x="3270" y="503"/>
                      <a:pt x="3466" y="569"/>
                      <a:pt x="3667" y="648"/>
                    </a:cubicBezTo>
                    <a:cubicBezTo>
                      <a:pt x="3659" y="537"/>
                      <a:pt x="3654" y="428"/>
                      <a:pt x="3645" y="319"/>
                    </a:cubicBezTo>
                    <a:cubicBezTo>
                      <a:pt x="3479" y="263"/>
                      <a:pt x="3318" y="210"/>
                      <a:pt x="3151" y="170"/>
                    </a:cubicBezTo>
                    <a:cubicBezTo>
                      <a:pt x="2719" y="53"/>
                      <a:pt x="2295" y="0"/>
                      <a:pt x="1915" y="0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3"/>
              <p:cNvSpPr/>
              <p:nvPr/>
            </p:nvSpPr>
            <p:spPr>
              <a:xfrm>
                <a:off x="783329" y="3949329"/>
                <a:ext cx="11195" cy="124962"/>
              </a:xfrm>
              <a:custGeom>
                <a:avLst/>
                <a:gdLst/>
                <a:ahLst/>
                <a:cxnLst/>
                <a:rect l="l" t="t" r="r" b="b"/>
                <a:pathLst>
                  <a:path w="769" h="8584" extrusionOk="0">
                    <a:moveTo>
                      <a:pt x="171" y="1"/>
                    </a:moveTo>
                    <a:lnTo>
                      <a:pt x="97" y="525"/>
                    </a:lnTo>
                    <a:lnTo>
                      <a:pt x="0" y="8583"/>
                    </a:lnTo>
                    <a:lnTo>
                      <a:pt x="769" y="8583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3"/>
              <p:cNvSpPr/>
              <p:nvPr/>
            </p:nvSpPr>
            <p:spPr>
              <a:xfrm>
                <a:off x="842112" y="4355279"/>
                <a:ext cx="513225" cy="360284"/>
              </a:xfrm>
              <a:custGeom>
                <a:avLst/>
                <a:gdLst/>
                <a:ahLst/>
                <a:cxnLst/>
                <a:rect l="l" t="t" r="r" b="b"/>
                <a:pathLst>
                  <a:path w="35255" h="24749" extrusionOk="0">
                    <a:moveTo>
                      <a:pt x="0" y="0"/>
                    </a:moveTo>
                    <a:lnTo>
                      <a:pt x="0" y="10738"/>
                    </a:lnTo>
                    <a:lnTo>
                      <a:pt x="24281" y="11376"/>
                    </a:lnTo>
                    <a:lnTo>
                      <a:pt x="24923" y="24749"/>
                    </a:lnTo>
                    <a:lnTo>
                      <a:pt x="34944" y="24749"/>
                    </a:lnTo>
                    <a:lnTo>
                      <a:pt x="35184" y="9239"/>
                    </a:lnTo>
                    <a:cubicBezTo>
                      <a:pt x="35254" y="4803"/>
                      <a:pt x="31758" y="1128"/>
                      <a:pt x="27322" y="9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3"/>
              <p:cNvSpPr/>
              <p:nvPr/>
            </p:nvSpPr>
            <p:spPr>
              <a:xfrm>
                <a:off x="684717" y="4492891"/>
                <a:ext cx="235657" cy="42057"/>
              </a:xfrm>
              <a:custGeom>
                <a:avLst/>
                <a:gdLst/>
                <a:ahLst/>
                <a:cxnLst/>
                <a:rect l="l" t="t" r="r" b="b"/>
                <a:pathLst>
                  <a:path w="16188" h="2889" extrusionOk="0">
                    <a:moveTo>
                      <a:pt x="16149" y="0"/>
                    </a:moveTo>
                    <a:cubicBezTo>
                      <a:pt x="16131" y="0"/>
                      <a:pt x="16143" y="253"/>
                      <a:pt x="16030" y="682"/>
                    </a:cubicBezTo>
                    <a:cubicBezTo>
                      <a:pt x="15921" y="1106"/>
                      <a:pt x="15632" y="1722"/>
                      <a:pt x="14995" y="2199"/>
                    </a:cubicBezTo>
                    <a:cubicBezTo>
                      <a:pt x="14675" y="2430"/>
                      <a:pt x="14277" y="2627"/>
                      <a:pt x="13823" y="2697"/>
                    </a:cubicBezTo>
                    <a:cubicBezTo>
                      <a:pt x="13633" y="2733"/>
                      <a:pt x="13437" y="2736"/>
                      <a:pt x="13229" y="2736"/>
                    </a:cubicBezTo>
                    <a:cubicBezTo>
                      <a:pt x="13189" y="2736"/>
                      <a:pt x="13148" y="2736"/>
                      <a:pt x="13107" y="2736"/>
                    </a:cubicBezTo>
                    <a:lnTo>
                      <a:pt x="12329" y="2736"/>
                    </a:lnTo>
                    <a:cubicBezTo>
                      <a:pt x="11266" y="2732"/>
                      <a:pt x="10100" y="2732"/>
                      <a:pt x="8876" y="2732"/>
                    </a:cubicBezTo>
                    <a:cubicBezTo>
                      <a:pt x="6433" y="2744"/>
                      <a:pt x="4222" y="2754"/>
                      <a:pt x="2601" y="2762"/>
                    </a:cubicBezTo>
                    <a:cubicBezTo>
                      <a:pt x="1810" y="2770"/>
                      <a:pt x="1167" y="2780"/>
                      <a:pt x="699" y="2788"/>
                    </a:cubicBezTo>
                    <a:cubicBezTo>
                      <a:pt x="485" y="2792"/>
                      <a:pt x="315" y="2802"/>
                      <a:pt x="180" y="2802"/>
                    </a:cubicBezTo>
                    <a:cubicBezTo>
                      <a:pt x="62" y="2810"/>
                      <a:pt x="1" y="2814"/>
                      <a:pt x="1" y="2819"/>
                    </a:cubicBezTo>
                    <a:cubicBezTo>
                      <a:pt x="1" y="2823"/>
                      <a:pt x="62" y="2828"/>
                      <a:pt x="180" y="2836"/>
                    </a:cubicBezTo>
                    <a:cubicBezTo>
                      <a:pt x="315" y="2836"/>
                      <a:pt x="485" y="2845"/>
                      <a:pt x="699" y="2849"/>
                    </a:cubicBezTo>
                    <a:cubicBezTo>
                      <a:pt x="1167" y="2854"/>
                      <a:pt x="1814" y="2863"/>
                      <a:pt x="2601" y="2871"/>
                    </a:cubicBezTo>
                    <a:cubicBezTo>
                      <a:pt x="4222" y="2875"/>
                      <a:pt x="6433" y="2881"/>
                      <a:pt x="8876" y="2889"/>
                    </a:cubicBezTo>
                    <a:cubicBezTo>
                      <a:pt x="10100" y="2885"/>
                      <a:pt x="11266" y="2881"/>
                      <a:pt x="12329" y="2881"/>
                    </a:cubicBezTo>
                    <a:cubicBezTo>
                      <a:pt x="12595" y="2875"/>
                      <a:pt x="12853" y="2875"/>
                      <a:pt x="13107" y="2875"/>
                    </a:cubicBezTo>
                    <a:cubicBezTo>
                      <a:pt x="13351" y="2871"/>
                      <a:pt x="13609" y="2871"/>
                      <a:pt x="13845" y="2823"/>
                    </a:cubicBezTo>
                    <a:cubicBezTo>
                      <a:pt x="14321" y="2744"/>
                      <a:pt x="14737" y="2530"/>
                      <a:pt x="15060" y="2286"/>
                    </a:cubicBezTo>
                    <a:cubicBezTo>
                      <a:pt x="15715" y="1779"/>
                      <a:pt x="15995" y="1132"/>
                      <a:pt x="16091" y="699"/>
                    </a:cubicBezTo>
                    <a:cubicBezTo>
                      <a:pt x="16187" y="253"/>
                      <a:pt x="16149" y="0"/>
                      <a:pt x="161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3"/>
              <p:cNvSpPr/>
              <p:nvPr/>
            </p:nvSpPr>
            <p:spPr>
              <a:xfrm>
                <a:off x="921625" y="4561777"/>
                <a:ext cx="68653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154" extrusionOk="0">
                    <a:moveTo>
                      <a:pt x="2356" y="1"/>
                    </a:moveTo>
                    <a:cubicBezTo>
                      <a:pt x="1054" y="1"/>
                      <a:pt x="0" y="36"/>
                      <a:pt x="0" y="75"/>
                    </a:cubicBezTo>
                    <a:cubicBezTo>
                      <a:pt x="0" y="119"/>
                      <a:pt x="1054" y="154"/>
                      <a:pt x="2356" y="154"/>
                    </a:cubicBezTo>
                    <a:cubicBezTo>
                      <a:pt x="3659" y="154"/>
                      <a:pt x="4716" y="119"/>
                      <a:pt x="4716" y="75"/>
                    </a:cubicBezTo>
                    <a:cubicBezTo>
                      <a:pt x="4716" y="36"/>
                      <a:pt x="3659" y="1"/>
                      <a:pt x="235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3" name="Google Shape;933;p33"/>
            <p:cNvGrpSpPr/>
            <p:nvPr/>
          </p:nvGrpSpPr>
          <p:grpSpPr>
            <a:xfrm>
              <a:off x="608057" y="4070142"/>
              <a:ext cx="621052" cy="634794"/>
              <a:chOff x="608057" y="4070142"/>
              <a:chExt cx="621052" cy="634794"/>
            </a:xfrm>
          </p:grpSpPr>
          <p:sp>
            <p:nvSpPr>
              <p:cNvPr id="934" name="Google Shape;934;p33"/>
              <p:cNvSpPr/>
              <p:nvPr/>
            </p:nvSpPr>
            <p:spPr>
              <a:xfrm>
                <a:off x="936387" y="4561719"/>
                <a:ext cx="39145" cy="143217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9838" extrusionOk="0">
                    <a:moveTo>
                      <a:pt x="1" y="1"/>
                    </a:moveTo>
                    <a:lnTo>
                      <a:pt x="1" y="9838"/>
                    </a:lnTo>
                    <a:lnTo>
                      <a:pt x="2689" y="9838"/>
                    </a:lnTo>
                    <a:lnTo>
                      <a:pt x="26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3"/>
              <p:cNvSpPr/>
              <p:nvPr/>
            </p:nvSpPr>
            <p:spPr>
              <a:xfrm>
                <a:off x="608057" y="4070142"/>
                <a:ext cx="311749" cy="463613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31847" extrusionOk="0">
                    <a:moveTo>
                      <a:pt x="2514" y="0"/>
                    </a:moveTo>
                    <a:cubicBezTo>
                      <a:pt x="1124" y="0"/>
                      <a:pt x="1" y="1124"/>
                      <a:pt x="1" y="2509"/>
                    </a:cubicBezTo>
                    <a:lnTo>
                      <a:pt x="1" y="26217"/>
                    </a:lnTo>
                    <a:cubicBezTo>
                      <a:pt x="1" y="29325"/>
                      <a:pt x="2522" y="31846"/>
                      <a:pt x="5634" y="31846"/>
                    </a:cubicBezTo>
                    <a:lnTo>
                      <a:pt x="21415" y="31846"/>
                    </a:lnTo>
                    <a:lnTo>
                      <a:pt x="21415" y="2509"/>
                    </a:lnTo>
                    <a:cubicBezTo>
                      <a:pt x="21415" y="1124"/>
                      <a:pt x="20291" y="0"/>
                      <a:pt x="189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3"/>
              <p:cNvSpPr/>
              <p:nvPr/>
            </p:nvSpPr>
            <p:spPr>
              <a:xfrm>
                <a:off x="669519" y="4500971"/>
                <a:ext cx="559590" cy="60763"/>
              </a:xfrm>
              <a:custGeom>
                <a:avLst/>
                <a:gdLst/>
                <a:ahLst/>
                <a:cxnLst/>
                <a:rect l="l" t="t" r="r" b="b"/>
                <a:pathLst>
                  <a:path w="38440" h="4174" extrusionOk="0">
                    <a:moveTo>
                      <a:pt x="4173" y="0"/>
                    </a:moveTo>
                    <a:cubicBezTo>
                      <a:pt x="1866" y="0"/>
                      <a:pt x="0" y="1866"/>
                      <a:pt x="0" y="4174"/>
                    </a:cubicBezTo>
                    <a:lnTo>
                      <a:pt x="38440" y="4174"/>
                    </a:lnTo>
                    <a:cubicBezTo>
                      <a:pt x="38440" y="1866"/>
                      <a:pt x="36570" y="0"/>
                      <a:pt x="342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3"/>
              <p:cNvSpPr/>
              <p:nvPr/>
            </p:nvSpPr>
            <p:spPr>
              <a:xfrm>
                <a:off x="875638" y="4319162"/>
                <a:ext cx="285021" cy="217576"/>
              </a:xfrm>
              <a:custGeom>
                <a:avLst/>
                <a:gdLst/>
                <a:ahLst/>
                <a:cxnLst/>
                <a:rect l="l" t="t" r="r" b="b"/>
                <a:pathLst>
                  <a:path w="19579" h="14946" extrusionOk="0">
                    <a:moveTo>
                      <a:pt x="7730" y="1"/>
                    </a:moveTo>
                    <a:cubicBezTo>
                      <a:pt x="6457" y="1"/>
                      <a:pt x="5302" y="22"/>
                      <a:pt x="4292" y="26"/>
                    </a:cubicBezTo>
                    <a:cubicBezTo>
                      <a:pt x="2967" y="39"/>
                      <a:pt x="1892" y="56"/>
                      <a:pt x="1154" y="78"/>
                    </a:cubicBezTo>
                    <a:cubicBezTo>
                      <a:pt x="783" y="87"/>
                      <a:pt x="494" y="95"/>
                      <a:pt x="297" y="105"/>
                    </a:cubicBezTo>
                    <a:cubicBezTo>
                      <a:pt x="105" y="117"/>
                      <a:pt x="0" y="126"/>
                      <a:pt x="0" y="135"/>
                    </a:cubicBezTo>
                    <a:cubicBezTo>
                      <a:pt x="0" y="148"/>
                      <a:pt x="105" y="157"/>
                      <a:pt x="297" y="170"/>
                    </a:cubicBezTo>
                    <a:cubicBezTo>
                      <a:pt x="494" y="178"/>
                      <a:pt x="783" y="187"/>
                      <a:pt x="1154" y="196"/>
                    </a:cubicBezTo>
                    <a:cubicBezTo>
                      <a:pt x="1892" y="218"/>
                      <a:pt x="2967" y="230"/>
                      <a:pt x="4292" y="248"/>
                    </a:cubicBezTo>
                    <a:cubicBezTo>
                      <a:pt x="5616" y="266"/>
                      <a:pt x="7197" y="257"/>
                      <a:pt x="8942" y="297"/>
                    </a:cubicBezTo>
                    <a:cubicBezTo>
                      <a:pt x="9807" y="309"/>
                      <a:pt x="10707" y="480"/>
                      <a:pt x="11602" y="751"/>
                    </a:cubicBezTo>
                    <a:cubicBezTo>
                      <a:pt x="12503" y="1022"/>
                      <a:pt x="13385" y="1450"/>
                      <a:pt x="14212" y="2009"/>
                    </a:cubicBezTo>
                    <a:cubicBezTo>
                      <a:pt x="15033" y="2569"/>
                      <a:pt x="15763" y="3220"/>
                      <a:pt x="16362" y="3945"/>
                    </a:cubicBezTo>
                    <a:cubicBezTo>
                      <a:pt x="16957" y="4675"/>
                      <a:pt x="17433" y="5454"/>
                      <a:pt x="17796" y="6240"/>
                    </a:cubicBezTo>
                    <a:cubicBezTo>
                      <a:pt x="17883" y="6436"/>
                      <a:pt x="17953" y="6638"/>
                      <a:pt x="18032" y="6830"/>
                    </a:cubicBezTo>
                    <a:cubicBezTo>
                      <a:pt x="18071" y="6930"/>
                      <a:pt x="18110" y="7027"/>
                      <a:pt x="18145" y="7122"/>
                    </a:cubicBezTo>
                    <a:cubicBezTo>
                      <a:pt x="18176" y="7223"/>
                      <a:pt x="18206" y="7324"/>
                      <a:pt x="18232" y="7420"/>
                    </a:cubicBezTo>
                    <a:cubicBezTo>
                      <a:pt x="18289" y="7616"/>
                      <a:pt x="18346" y="7808"/>
                      <a:pt x="18403" y="8001"/>
                    </a:cubicBezTo>
                    <a:cubicBezTo>
                      <a:pt x="18442" y="8197"/>
                      <a:pt x="18482" y="8390"/>
                      <a:pt x="18516" y="8578"/>
                    </a:cubicBezTo>
                    <a:cubicBezTo>
                      <a:pt x="18661" y="9334"/>
                      <a:pt x="18748" y="10059"/>
                      <a:pt x="18857" y="10715"/>
                    </a:cubicBezTo>
                    <a:cubicBezTo>
                      <a:pt x="19059" y="12021"/>
                      <a:pt x="19224" y="13084"/>
                      <a:pt x="19347" y="13813"/>
                    </a:cubicBezTo>
                    <a:cubicBezTo>
                      <a:pt x="19408" y="14180"/>
                      <a:pt x="19460" y="14464"/>
                      <a:pt x="19495" y="14657"/>
                    </a:cubicBezTo>
                    <a:cubicBezTo>
                      <a:pt x="19535" y="14845"/>
                      <a:pt x="19557" y="14946"/>
                      <a:pt x="19569" y="14946"/>
                    </a:cubicBezTo>
                    <a:cubicBezTo>
                      <a:pt x="19579" y="14946"/>
                      <a:pt x="19574" y="14841"/>
                      <a:pt x="19557" y="14648"/>
                    </a:cubicBezTo>
                    <a:cubicBezTo>
                      <a:pt x="19539" y="14452"/>
                      <a:pt x="19509" y="14163"/>
                      <a:pt x="19465" y="13796"/>
                    </a:cubicBezTo>
                    <a:cubicBezTo>
                      <a:pt x="19382" y="13062"/>
                      <a:pt x="19246" y="11995"/>
                      <a:pt x="19075" y="10684"/>
                    </a:cubicBezTo>
                    <a:cubicBezTo>
                      <a:pt x="18980" y="10024"/>
                      <a:pt x="18910" y="9308"/>
                      <a:pt x="18770" y="8530"/>
                    </a:cubicBezTo>
                    <a:cubicBezTo>
                      <a:pt x="18735" y="8338"/>
                      <a:pt x="18700" y="8141"/>
                      <a:pt x="18665" y="7939"/>
                    </a:cubicBezTo>
                    <a:cubicBezTo>
                      <a:pt x="18609" y="7743"/>
                      <a:pt x="18551" y="7542"/>
                      <a:pt x="18494" y="7342"/>
                    </a:cubicBezTo>
                    <a:cubicBezTo>
                      <a:pt x="18468" y="7241"/>
                      <a:pt x="18438" y="7136"/>
                      <a:pt x="18411" y="7035"/>
                    </a:cubicBezTo>
                    <a:cubicBezTo>
                      <a:pt x="18373" y="6935"/>
                      <a:pt x="18333" y="6834"/>
                      <a:pt x="18294" y="6733"/>
                    </a:cubicBezTo>
                    <a:cubicBezTo>
                      <a:pt x="18215" y="6533"/>
                      <a:pt x="18145" y="6323"/>
                      <a:pt x="18058" y="6122"/>
                    </a:cubicBezTo>
                    <a:cubicBezTo>
                      <a:pt x="17691" y="5309"/>
                      <a:pt x="17205" y="4510"/>
                      <a:pt x="16598" y="3753"/>
                    </a:cubicBezTo>
                    <a:cubicBezTo>
                      <a:pt x="15987" y="3001"/>
                      <a:pt x="15235" y="2324"/>
                      <a:pt x="14387" y="1751"/>
                    </a:cubicBezTo>
                    <a:cubicBezTo>
                      <a:pt x="13534" y="1174"/>
                      <a:pt x="12621" y="734"/>
                      <a:pt x="11695" y="462"/>
                    </a:cubicBezTo>
                    <a:cubicBezTo>
                      <a:pt x="10769" y="183"/>
                      <a:pt x="9841" y="12"/>
                      <a:pt x="8950" y="8"/>
                    </a:cubicBezTo>
                    <a:cubicBezTo>
                      <a:pt x="8532" y="3"/>
                      <a:pt x="8125" y="1"/>
                      <a:pt x="773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8" name="Google Shape;938;p33"/>
            <p:cNvGrpSpPr/>
            <p:nvPr/>
          </p:nvGrpSpPr>
          <p:grpSpPr>
            <a:xfrm>
              <a:off x="428010" y="4078498"/>
              <a:ext cx="147613" cy="188301"/>
              <a:chOff x="428010" y="4078498"/>
              <a:chExt cx="147613" cy="188301"/>
            </a:xfrm>
          </p:grpSpPr>
          <p:sp>
            <p:nvSpPr>
              <p:cNvPr id="939" name="Google Shape;939;p33"/>
              <p:cNvSpPr/>
              <p:nvPr/>
            </p:nvSpPr>
            <p:spPr>
              <a:xfrm>
                <a:off x="447298" y="4119200"/>
                <a:ext cx="41736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867" h="2339" extrusionOk="0">
                    <a:moveTo>
                      <a:pt x="481" y="0"/>
                    </a:moveTo>
                    <a:cubicBezTo>
                      <a:pt x="481" y="0"/>
                      <a:pt x="0" y="1354"/>
                      <a:pt x="926" y="2338"/>
                    </a:cubicBezTo>
                    <a:lnTo>
                      <a:pt x="2867" y="2338"/>
                    </a:lnTo>
                    <a:cubicBezTo>
                      <a:pt x="2867" y="2338"/>
                      <a:pt x="2687" y="144"/>
                      <a:pt x="481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3"/>
              <p:cNvSpPr/>
              <p:nvPr/>
            </p:nvSpPr>
            <p:spPr>
              <a:xfrm>
                <a:off x="452510" y="4119200"/>
                <a:ext cx="36525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2339" extrusionOk="0">
                    <a:moveTo>
                      <a:pt x="123" y="0"/>
                    </a:moveTo>
                    <a:cubicBezTo>
                      <a:pt x="123" y="0"/>
                      <a:pt x="0" y="349"/>
                      <a:pt x="0" y="826"/>
                    </a:cubicBezTo>
                    <a:cubicBezTo>
                      <a:pt x="0" y="1285"/>
                      <a:pt x="114" y="1858"/>
                      <a:pt x="568" y="2338"/>
                    </a:cubicBezTo>
                    <a:lnTo>
                      <a:pt x="2509" y="2338"/>
                    </a:lnTo>
                    <a:cubicBezTo>
                      <a:pt x="2509" y="2338"/>
                      <a:pt x="2329" y="144"/>
                      <a:pt x="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3"/>
              <p:cNvSpPr/>
              <p:nvPr/>
            </p:nvSpPr>
            <p:spPr>
              <a:xfrm>
                <a:off x="477258" y="4078498"/>
                <a:ext cx="50078" cy="7475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135" extrusionOk="0">
                    <a:moveTo>
                      <a:pt x="1708" y="1"/>
                    </a:moveTo>
                    <a:cubicBezTo>
                      <a:pt x="1577" y="1"/>
                      <a:pt x="0" y="2541"/>
                      <a:pt x="910" y="5134"/>
                    </a:cubicBezTo>
                    <a:lnTo>
                      <a:pt x="2727" y="5134"/>
                    </a:lnTo>
                    <a:cubicBezTo>
                      <a:pt x="2727" y="5134"/>
                      <a:pt x="3439" y="2062"/>
                      <a:pt x="1714" y="3"/>
                    </a:cubicBezTo>
                    <a:cubicBezTo>
                      <a:pt x="1713" y="1"/>
                      <a:pt x="1711" y="1"/>
                      <a:pt x="17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3"/>
              <p:cNvSpPr/>
              <p:nvPr/>
            </p:nvSpPr>
            <p:spPr>
              <a:xfrm>
                <a:off x="516956" y="4119200"/>
                <a:ext cx="38053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2339" extrusionOk="0">
                    <a:moveTo>
                      <a:pt x="2212" y="0"/>
                    </a:moveTo>
                    <a:cubicBezTo>
                      <a:pt x="2212" y="0"/>
                      <a:pt x="135" y="96"/>
                      <a:pt x="0" y="2338"/>
                    </a:cubicBezTo>
                    <a:lnTo>
                      <a:pt x="1823" y="2338"/>
                    </a:lnTo>
                    <a:cubicBezTo>
                      <a:pt x="1823" y="2338"/>
                      <a:pt x="2614" y="1219"/>
                      <a:pt x="2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3"/>
              <p:cNvSpPr/>
              <p:nvPr/>
            </p:nvSpPr>
            <p:spPr>
              <a:xfrm>
                <a:off x="428010" y="4151707"/>
                <a:ext cx="147613" cy="115092"/>
              </a:xfrm>
              <a:custGeom>
                <a:avLst/>
                <a:gdLst/>
                <a:ahLst/>
                <a:cxnLst/>
                <a:rect l="l" t="t" r="r" b="b"/>
                <a:pathLst>
                  <a:path w="10140" h="7906" extrusionOk="0">
                    <a:moveTo>
                      <a:pt x="2103" y="0"/>
                    </a:moveTo>
                    <a:cubicBezTo>
                      <a:pt x="2103" y="0"/>
                      <a:pt x="1" y="1364"/>
                      <a:pt x="468" y="4051"/>
                    </a:cubicBezTo>
                    <a:cubicBezTo>
                      <a:pt x="936" y="6735"/>
                      <a:pt x="3776" y="7905"/>
                      <a:pt x="3776" y="7905"/>
                    </a:cubicBezTo>
                    <a:lnTo>
                      <a:pt x="6932" y="7905"/>
                    </a:lnTo>
                    <a:cubicBezTo>
                      <a:pt x="6932" y="7905"/>
                      <a:pt x="10140" y="6495"/>
                      <a:pt x="10061" y="3575"/>
                    </a:cubicBezTo>
                    <a:cubicBezTo>
                      <a:pt x="9982" y="656"/>
                      <a:pt x="8073" y="44"/>
                      <a:pt x="8073" y="44"/>
                    </a:cubicBezTo>
                    <a:lnTo>
                      <a:pt x="210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3"/>
              <p:cNvSpPr/>
              <p:nvPr/>
            </p:nvSpPr>
            <p:spPr>
              <a:xfrm>
                <a:off x="433745" y="4188232"/>
                <a:ext cx="140611" cy="20308"/>
              </a:xfrm>
              <a:custGeom>
                <a:avLst/>
                <a:gdLst/>
                <a:ahLst/>
                <a:cxnLst/>
                <a:rect l="l" t="t" r="r" b="b"/>
                <a:pathLst>
                  <a:path w="9659" h="1395" extrusionOk="0">
                    <a:moveTo>
                      <a:pt x="8452" y="0"/>
                    </a:moveTo>
                    <a:cubicBezTo>
                      <a:pt x="8413" y="0"/>
                      <a:pt x="8374" y="1"/>
                      <a:pt x="8334" y="4"/>
                    </a:cubicBezTo>
                    <a:cubicBezTo>
                      <a:pt x="7818" y="35"/>
                      <a:pt x="7277" y="323"/>
                      <a:pt x="6730" y="660"/>
                    </a:cubicBezTo>
                    <a:cubicBezTo>
                      <a:pt x="6450" y="821"/>
                      <a:pt x="6158" y="996"/>
                      <a:pt x="5835" y="1110"/>
                    </a:cubicBezTo>
                    <a:cubicBezTo>
                      <a:pt x="5609" y="1191"/>
                      <a:pt x="5369" y="1238"/>
                      <a:pt x="5123" y="1238"/>
                    </a:cubicBezTo>
                    <a:cubicBezTo>
                      <a:pt x="5016" y="1238"/>
                      <a:pt x="4907" y="1229"/>
                      <a:pt x="4798" y="1210"/>
                    </a:cubicBezTo>
                    <a:cubicBezTo>
                      <a:pt x="4078" y="1092"/>
                      <a:pt x="3471" y="690"/>
                      <a:pt x="2880" y="414"/>
                    </a:cubicBezTo>
                    <a:cubicBezTo>
                      <a:pt x="2402" y="181"/>
                      <a:pt x="1909" y="24"/>
                      <a:pt x="1468" y="24"/>
                    </a:cubicBezTo>
                    <a:cubicBezTo>
                      <a:pt x="1372" y="24"/>
                      <a:pt x="1279" y="32"/>
                      <a:pt x="1189" y="47"/>
                    </a:cubicBezTo>
                    <a:cubicBezTo>
                      <a:pt x="686" y="126"/>
                      <a:pt x="332" y="388"/>
                      <a:pt x="171" y="616"/>
                    </a:cubicBezTo>
                    <a:cubicBezTo>
                      <a:pt x="88" y="729"/>
                      <a:pt x="48" y="834"/>
                      <a:pt x="26" y="904"/>
                    </a:cubicBezTo>
                    <a:cubicBezTo>
                      <a:pt x="9" y="974"/>
                      <a:pt x="0" y="1013"/>
                      <a:pt x="4" y="1013"/>
                    </a:cubicBezTo>
                    <a:cubicBezTo>
                      <a:pt x="5" y="1013"/>
                      <a:pt x="5" y="1014"/>
                      <a:pt x="6" y="1014"/>
                    </a:cubicBezTo>
                    <a:cubicBezTo>
                      <a:pt x="24" y="1014"/>
                      <a:pt x="53" y="854"/>
                      <a:pt x="219" y="655"/>
                    </a:cubicBezTo>
                    <a:cubicBezTo>
                      <a:pt x="389" y="450"/>
                      <a:pt x="726" y="218"/>
                      <a:pt x="1202" y="157"/>
                    </a:cubicBezTo>
                    <a:cubicBezTo>
                      <a:pt x="1274" y="147"/>
                      <a:pt x="1349" y="141"/>
                      <a:pt x="1425" y="141"/>
                    </a:cubicBezTo>
                    <a:cubicBezTo>
                      <a:pt x="1851" y="141"/>
                      <a:pt x="2334" y="301"/>
                      <a:pt x="2819" y="545"/>
                    </a:cubicBezTo>
                    <a:cubicBezTo>
                      <a:pt x="3392" y="821"/>
                      <a:pt x="4008" y="1237"/>
                      <a:pt x="4776" y="1363"/>
                    </a:cubicBezTo>
                    <a:cubicBezTo>
                      <a:pt x="4891" y="1384"/>
                      <a:pt x="5008" y="1394"/>
                      <a:pt x="5123" y="1394"/>
                    </a:cubicBezTo>
                    <a:cubicBezTo>
                      <a:pt x="5390" y="1394"/>
                      <a:pt x="5652" y="1342"/>
                      <a:pt x="5887" y="1253"/>
                    </a:cubicBezTo>
                    <a:cubicBezTo>
                      <a:pt x="6228" y="1127"/>
                      <a:pt x="6525" y="948"/>
                      <a:pt x="6801" y="781"/>
                    </a:cubicBezTo>
                    <a:cubicBezTo>
                      <a:pt x="7346" y="440"/>
                      <a:pt x="7862" y="157"/>
                      <a:pt x="8342" y="113"/>
                    </a:cubicBezTo>
                    <a:cubicBezTo>
                      <a:pt x="8397" y="108"/>
                      <a:pt x="8450" y="105"/>
                      <a:pt x="8502" y="105"/>
                    </a:cubicBezTo>
                    <a:cubicBezTo>
                      <a:pt x="8904" y="105"/>
                      <a:pt x="9222" y="260"/>
                      <a:pt x="9396" y="414"/>
                    </a:cubicBezTo>
                    <a:cubicBezTo>
                      <a:pt x="9592" y="589"/>
                      <a:pt x="9638" y="739"/>
                      <a:pt x="9652" y="739"/>
                    </a:cubicBezTo>
                    <a:cubicBezTo>
                      <a:pt x="9653" y="739"/>
                      <a:pt x="9653" y="739"/>
                      <a:pt x="9653" y="738"/>
                    </a:cubicBezTo>
                    <a:cubicBezTo>
                      <a:pt x="9659" y="738"/>
                      <a:pt x="9649" y="698"/>
                      <a:pt x="9623" y="633"/>
                    </a:cubicBezTo>
                    <a:cubicBezTo>
                      <a:pt x="9593" y="567"/>
                      <a:pt x="9536" y="467"/>
                      <a:pt x="9435" y="371"/>
                    </a:cubicBezTo>
                    <a:cubicBezTo>
                      <a:pt x="9255" y="186"/>
                      <a:pt x="8906" y="0"/>
                      <a:pt x="845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3"/>
              <p:cNvSpPr/>
              <p:nvPr/>
            </p:nvSpPr>
            <p:spPr>
              <a:xfrm>
                <a:off x="435900" y="4198466"/>
                <a:ext cx="139082" cy="20308"/>
              </a:xfrm>
              <a:custGeom>
                <a:avLst/>
                <a:gdLst/>
                <a:ahLst/>
                <a:cxnLst/>
                <a:rect l="l" t="t" r="r" b="b"/>
                <a:pathLst>
                  <a:path w="9554" h="1395" extrusionOk="0">
                    <a:moveTo>
                      <a:pt x="8358" y="1"/>
                    </a:moveTo>
                    <a:cubicBezTo>
                      <a:pt x="8320" y="1"/>
                      <a:pt x="8282" y="2"/>
                      <a:pt x="8243" y="5"/>
                    </a:cubicBezTo>
                    <a:cubicBezTo>
                      <a:pt x="7736" y="35"/>
                      <a:pt x="7198" y="324"/>
                      <a:pt x="6657" y="660"/>
                    </a:cubicBezTo>
                    <a:cubicBezTo>
                      <a:pt x="6381" y="822"/>
                      <a:pt x="6093" y="992"/>
                      <a:pt x="5774" y="1110"/>
                    </a:cubicBezTo>
                    <a:cubicBezTo>
                      <a:pt x="5552" y="1192"/>
                      <a:pt x="5312" y="1238"/>
                      <a:pt x="5068" y="1238"/>
                    </a:cubicBezTo>
                    <a:cubicBezTo>
                      <a:pt x="4962" y="1238"/>
                      <a:pt x="4854" y="1230"/>
                      <a:pt x="4747" y="1211"/>
                    </a:cubicBezTo>
                    <a:cubicBezTo>
                      <a:pt x="4031" y="1093"/>
                      <a:pt x="3432" y="691"/>
                      <a:pt x="2851" y="415"/>
                    </a:cubicBezTo>
                    <a:cubicBezTo>
                      <a:pt x="2379" y="182"/>
                      <a:pt x="1892" y="24"/>
                      <a:pt x="1455" y="24"/>
                    </a:cubicBezTo>
                    <a:cubicBezTo>
                      <a:pt x="1358" y="24"/>
                      <a:pt x="1264" y="31"/>
                      <a:pt x="1172" y="48"/>
                    </a:cubicBezTo>
                    <a:cubicBezTo>
                      <a:pt x="674" y="127"/>
                      <a:pt x="328" y="393"/>
                      <a:pt x="171" y="621"/>
                    </a:cubicBezTo>
                    <a:cubicBezTo>
                      <a:pt x="88" y="734"/>
                      <a:pt x="49" y="835"/>
                      <a:pt x="27" y="905"/>
                    </a:cubicBezTo>
                    <a:cubicBezTo>
                      <a:pt x="9" y="975"/>
                      <a:pt x="1" y="1014"/>
                      <a:pt x="5" y="1014"/>
                    </a:cubicBezTo>
                    <a:cubicBezTo>
                      <a:pt x="6" y="1014"/>
                      <a:pt x="6" y="1014"/>
                      <a:pt x="7" y="1014"/>
                    </a:cubicBezTo>
                    <a:cubicBezTo>
                      <a:pt x="24" y="1014"/>
                      <a:pt x="49" y="860"/>
                      <a:pt x="219" y="660"/>
                    </a:cubicBezTo>
                    <a:cubicBezTo>
                      <a:pt x="381" y="455"/>
                      <a:pt x="717" y="219"/>
                      <a:pt x="1189" y="157"/>
                    </a:cubicBezTo>
                    <a:cubicBezTo>
                      <a:pt x="1260" y="147"/>
                      <a:pt x="1332" y="142"/>
                      <a:pt x="1407" y="142"/>
                    </a:cubicBezTo>
                    <a:cubicBezTo>
                      <a:pt x="1827" y="142"/>
                      <a:pt x="2306" y="301"/>
                      <a:pt x="2785" y="546"/>
                    </a:cubicBezTo>
                    <a:cubicBezTo>
                      <a:pt x="3353" y="822"/>
                      <a:pt x="3960" y="1237"/>
                      <a:pt x="4721" y="1363"/>
                    </a:cubicBezTo>
                    <a:cubicBezTo>
                      <a:pt x="4836" y="1385"/>
                      <a:pt x="4953" y="1395"/>
                      <a:pt x="5068" y="1395"/>
                    </a:cubicBezTo>
                    <a:cubicBezTo>
                      <a:pt x="5333" y="1395"/>
                      <a:pt x="5592" y="1342"/>
                      <a:pt x="5826" y="1254"/>
                    </a:cubicBezTo>
                    <a:cubicBezTo>
                      <a:pt x="6163" y="1127"/>
                      <a:pt x="6455" y="949"/>
                      <a:pt x="6731" y="782"/>
                    </a:cubicBezTo>
                    <a:cubicBezTo>
                      <a:pt x="7268" y="441"/>
                      <a:pt x="7780" y="157"/>
                      <a:pt x="8252" y="114"/>
                    </a:cubicBezTo>
                    <a:cubicBezTo>
                      <a:pt x="8305" y="109"/>
                      <a:pt x="8357" y="106"/>
                      <a:pt x="8408" y="106"/>
                    </a:cubicBezTo>
                    <a:cubicBezTo>
                      <a:pt x="8806" y="106"/>
                      <a:pt x="9122" y="264"/>
                      <a:pt x="9296" y="415"/>
                    </a:cubicBezTo>
                    <a:cubicBezTo>
                      <a:pt x="9488" y="590"/>
                      <a:pt x="9534" y="739"/>
                      <a:pt x="9548" y="739"/>
                    </a:cubicBezTo>
                    <a:cubicBezTo>
                      <a:pt x="9549" y="739"/>
                      <a:pt x="9549" y="739"/>
                      <a:pt x="9550" y="739"/>
                    </a:cubicBezTo>
                    <a:cubicBezTo>
                      <a:pt x="9554" y="739"/>
                      <a:pt x="9545" y="699"/>
                      <a:pt x="9519" y="634"/>
                    </a:cubicBezTo>
                    <a:cubicBezTo>
                      <a:pt x="9489" y="568"/>
                      <a:pt x="9436" y="472"/>
                      <a:pt x="9336" y="372"/>
                    </a:cubicBezTo>
                    <a:cubicBezTo>
                      <a:pt x="9158" y="190"/>
                      <a:pt x="8810" y="1"/>
                      <a:pt x="83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3"/>
              <p:cNvSpPr/>
              <p:nvPr/>
            </p:nvSpPr>
            <p:spPr>
              <a:xfrm>
                <a:off x="452204" y="4208103"/>
                <a:ext cx="7948" cy="7046"/>
              </a:xfrm>
              <a:custGeom>
                <a:avLst/>
                <a:gdLst/>
                <a:ahLst/>
                <a:cxnLst/>
                <a:rect l="l" t="t" r="r" b="b"/>
                <a:pathLst>
                  <a:path w="546" h="484" extrusionOk="0">
                    <a:moveTo>
                      <a:pt x="253" y="59"/>
                    </a:moveTo>
                    <a:lnTo>
                      <a:pt x="253" y="59"/>
                    </a:lnTo>
                    <a:cubicBezTo>
                      <a:pt x="253" y="59"/>
                      <a:pt x="253" y="59"/>
                      <a:pt x="253" y="59"/>
                    </a:cubicBezTo>
                    <a:cubicBezTo>
                      <a:pt x="257" y="81"/>
                      <a:pt x="323" y="85"/>
                      <a:pt x="367" y="156"/>
                    </a:cubicBezTo>
                    <a:cubicBezTo>
                      <a:pt x="388" y="186"/>
                      <a:pt x="393" y="225"/>
                      <a:pt x="376" y="261"/>
                    </a:cubicBezTo>
                    <a:cubicBezTo>
                      <a:pt x="359" y="297"/>
                      <a:pt x="311" y="330"/>
                      <a:pt x="273" y="330"/>
                    </a:cubicBezTo>
                    <a:cubicBezTo>
                      <a:pt x="271" y="330"/>
                      <a:pt x="269" y="330"/>
                      <a:pt x="266" y="330"/>
                    </a:cubicBezTo>
                    <a:cubicBezTo>
                      <a:pt x="227" y="326"/>
                      <a:pt x="178" y="287"/>
                      <a:pt x="166" y="247"/>
                    </a:cubicBezTo>
                    <a:cubicBezTo>
                      <a:pt x="148" y="208"/>
                      <a:pt x="157" y="164"/>
                      <a:pt x="178" y="134"/>
                    </a:cubicBezTo>
                    <a:cubicBezTo>
                      <a:pt x="201" y="96"/>
                      <a:pt x="229" y="74"/>
                      <a:pt x="253" y="59"/>
                    </a:cubicBezTo>
                    <a:close/>
                    <a:moveTo>
                      <a:pt x="234" y="1"/>
                    </a:moveTo>
                    <a:cubicBezTo>
                      <a:pt x="198" y="1"/>
                      <a:pt x="149" y="14"/>
                      <a:pt x="95" y="59"/>
                    </a:cubicBezTo>
                    <a:cubicBezTo>
                      <a:pt x="47" y="98"/>
                      <a:pt x="0" y="190"/>
                      <a:pt x="26" y="287"/>
                    </a:cubicBezTo>
                    <a:cubicBezTo>
                      <a:pt x="52" y="382"/>
                      <a:pt x="131" y="475"/>
                      <a:pt x="257" y="483"/>
                    </a:cubicBezTo>
                    <a:cubicBezTo>
                      <a:pt x="263" y="483"/>
                      <a:pt x="268" y="484"/>
                      <a:pt x="274" y="484"/>
                    </a:cubicBezTo>
                    <a:cubicBezTo>
                      <a:pt x="389" y="484"/>
                      <a:pt x="478" y="404"/>
                      <a:pt x="507" y="317"/>
                    </a:cubicBezTo>
                    <a:cubicBezTo>
                      <a:pt x="545" y="221"/>
                      <a:pt x="498" y="120"/>
                      <a:pt x="446" y="77"/>
                    </a:cubicBezTo>
                    <a:cubicBezTo>
                      <a:pt x="399" y="38"/>
                      <a:pt x="355" y="26"/>
                      <a:pt x="321" y="26"/>
                    </a:cubicBezTo>
                    <a:cubicBezTo>
                      <a:pt x="310" y="26"/>
                      <a:pt x="300" y="27"/>
                      <a:pt x="292" y="29"/>
                    </a:cubicBezTo>
                    <a:lnTo>
                      <a:pt x="292" y="29"/>
                    </a:lnTo>
                    <a:cubicBezTo>
                      <a:pt x="292" y="28"/>
                      <a:pt x="293" y="26"/>
                      <a:pt x="293" y="25"/>
                    </a:cubicBezTo>
                    <a:cubicBezTo>
                      <a:pt x="295" y="16"/>
                      <a:pt x="272" y="1"/>
                      <a:pt x="2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3"/>
              <p:cNvSpPr/>
              <p:nvPr/>
            </p:nvSpPr>
            <p:spPr>
              <a:xfrm>
                <a:off x="504174" y="4191551"/>
                <a:ext cx="7963" cy="706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485" extrusionOk="0">
                    <a:moveTo>
                      <a:pt x="252" y="59"/>
                    </a:moveTo>
                    <a:lnTo>
                      <a:pt x="252" y="59"/>
                    </a:lnTo>
                    <a:cubicBezTo>
                      <a:pt x="253" y="60"/>
                      <a:pt x="253" y="60"/>
                      <a:pt x="253" y="60"/>
                    </a:cubicBezTo>
                    <a:cubicBezTo>
                      <a:pt x="258" y="81"/>
                      <a:pt x="323" y="87"/>
                      <a:pt x="367" y="152"/>
                    </a:cubicBezTo>
                    <a:cubicBezTo>
                      <a:pt x="389" y="186"/>
                      <a:pt x="398" y="226"/>
                      <a:pt x="376" y="261"/>
                    </a:cubicBezTo>
                    <a:cubicBezTo>
                      <a:pt x="359" y="298"/>
                      <a:pt x="316" y="327"/>
                      <a:pt x="275" y="327"/>
                    </a:cubicBezTo>
                    <a:cubicBezTo>
                      <a:pt x="272" y="327"/>
                      <a:pt x="269" y="327"/>
                      <a:pt x="267" y="327"/>
                    </a:cubicBezTo>
                    <a:cubicBezTo>
                      <a:pt x="227" y="327"/>
                      <a:pt x="184" y="287"/>
                      <a:pt x="166" y="248"/>
                    </a:cubicBezTo>
                    <a:cubicBezTo>
                      <a:pt x="148" y="208"/>
                      <a:pt x="158" y="165"/>
                      <a:pt x="180" y="130"/>
                    </a:cubicBezTo>
                    <a:cubicBezTo>
                      <a:pt x="201" y="95"/>
                      <a:pt x="230" y="74"/>
                      <a:pt x="252" y="59"/>
                    </a:cubicBezTo>
                    <a:close/>
                    <a:moveTo>
                      <a:pt x="233" y="1"/>
                    </a:moveTo>
                    <a:cubicBezTo>
                      <a:pt x="198" y="1"/>
                      <a:pt x="151" y="14"/>
                      <a:pt x="101" y="55"/>
                    </a:cubicBezTo>
                    <a:cubicBezTo>
                      <a:pt x="49" y="99"/>
                      <a:pt x="0" y="191"/>
                      <a:pt x="31" y="287"/>
                    </a:cubicBezTo>
                    <a:cubicBezTo>
                      <a:pt x="53" y="379"/>
                      <a:pt x="136" y="470"/>
                      <a:pt x="258" y="484"/>
                    </a:cubicBezTo>
                    <a:cubicBezTo>
                      <a:pt x="261" y="484"/>
                      <a:pt x="264" y="484"/>
                      <a:pt x="267" y="484"/>
                    </a:cubicBezTo>
                    <a:cubicBezTo>
                      <a:pt x="389" y="484"/>
                      <a:pt x="477" y="403"/>
                      <a:pt x="507" y="317"/>
                    </a:cubicBezTo>
                    <a:cubicBezTo>
                      <a:pt x="547" y="218"/>
                      <a:pt x="498" y="117"/>
                      <a:pt x="450" y="77"/>
                    </a:cubicBezTo>
                    <a:cubicBezTo>
                      <a:pt x="403" y="39"/>
                      <a:pt x="358" y="27"/>
                      <a:pt x="323" y="27"/>
                    </a:cubicBezTo>
                    <a:cubicBezTo>
                      <a:pt x="311" y="27"/>
                      <a:pt x="301" y="28"/>
                      <a:pt x="291" y="30"/>
                    </a:cubicBezTo>
                    <a:lnTo>
                      <a:pt x="291" y="30"/>
                    </a:lnTo>
                    <a:cubicBezTo>
                      <a:pt x="292" y="28"/>
                      <a:pt x="293" y="27"/>
                      <a:pt x="293" y="25"/>
                    </a:cubicBezTo>
                    <a:cubicBezTo>
                      <a:pt x="295" y="16"/>
                      <a:pt x="271" y="1"/>
                      <a:pt x="2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3"/>
              <p:cNvSpPr/>
              <p:nvPr/>
            </p:nvSpPr>
            <p:spPr>
              <a:xfrm>
                <a:off x="554616" y="4208860"/>
                <a:ext cx="7905" cy="7046"/>
              </a:xfrm>
              <a:custGeom>
                <a:avLst/>
                <a:gdLst/>
                <a:ahLst/>
                <a:cxnLst/>
                <a:rect l="l" t="t" r="r" b="b"/>
                <a:pathLst>
                  <a:path w="543" h="484" extrusionOk="0">
                    <a:moveTo>
                      <a:pt x="249" y="60"/>
                    </a:moveTo>
                    <a:cubicBezTo>
                      <a:pt x="255" y="82"/>
                      <a:pt x="320" y="86"/>
                      <a:pt x="364" y="151"/>
                    </a:cubicBezTo>
                    <a:cubicBezTo>
                      <a:pt x="386" y="187"/>
                      <a:pt x="394" y="225"/>
                      <a:pt x="372" y="261"/>
                    </a:cubicBezTo>
                    <a:cubicBezTo>
                      <a:pt x="355" y="297"/>
                      <a:pt x="313" y="326"/>
                      <a:pt x="275" y="326"/>
                    </a:cubicBezTo>
                    <a:cubicBezTo>
                      <a:pt x="272" y="326"/>
                      <a:pt x="269" y="326"/>
                      <a:pt x="267" y="326"/>
                    </a:cubicBezTo>
                    <a:cubicBezTo>
                      <a:pt x="223" y="326"/>
                      <a:pt x="180" y="287"/>
                      <a:pt x="162" y="247"/>
                    </a:cubicBezTo>
                    <a:cubicBezTo>
                      <a:pt x="150" y="209"/>
                      <a:pt x="158" y="165"/>
                      <a:pt x="180" y="130"/>
                    </a:cubicBezTo>
                    <a:cubicBezTo>
                      <a:pt x="201" y="96"/>
                      <a:pt x="228" y="75"/>
                      <a:pt x="249" y="60"/>
                    </a:cubicBezTo>
                    <a:close/>
                    <a:moveTo>
                      <a:pt x="232" y="0"/>
                    </a:moveTo>
                    <a:cubicBezTo>
                      <a:pt x="197" y="0"/>
                      <a:pt x="149" y="13"/>
                      <a:pt x="97" y="56"/>
                    </a:cubicBezTo>
                    <a:cubicBezTo>
                      <a:pt x="49" y="99"/>
                      <a:pt x="1" y="191"/>
                      <a:pt x="27" y="287"/>
                    </a:cubicBezTo>
                    <a:cubicBezTo>
                      <a:pt x="49" y="379"/>
                      <a:pt x="132" y="471"/>
                      <a:pt x="254" y="483"/>
                    </a:cubicBezTo>
                    <a:cubicBezTo>
                      <a:pt x="258" y="484"/>
                      <a:pt x="261" y="484"/>
                      <a:pt x="264" y="484"/>
                    </a:cubicBezTo>
                    <a:cubicBezTo>
                      <a:pt x="385" y="484"/>
                      <a:pt x="473" y="407"/>
                      <a:pt x="507" y="318"/>
                    </a:cubicBezTo>
                    <a:cubicBezTo>
                      <a:pt x="543" y="217"/>
                      <a:pt x="499" y="116"/>
                      <a:pt x="446" y="78"/>
                    </a:cubicBezTo>
                    <a:cubicBezTo>
                      <a:pt x="399" y="39"/>
                      <a:pt x="354" y="26"/>
                      <a:pt x="319" y="26"/>
                    </a:cubicBezTo>
                    <a:cubicBezTo>
                      <a:pt x="307" y="26"/>
                      <a:pt x="297" y="27"/>
                      <a:pt x="288" y="30"/>
                    </a:cubicBezTo>
                    <a:lnTo>
                      <a:pt x="288" y="30"/>
                    </a:lnTo>
                    <a:cubicBezTo>
                      <a:pt x="289" y="28"/>
                      <a:pt x="289" y="27"/>
                      <a:pt x="289" y="25"/>
                    </a:cubicBezTo>
                    <a:cubicBezTo>
                      <a:pt x="293" y="16"/>
                      <a:pt x="271" y="0"/>
                      <a:pt x="23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33"/>
            <p:cNvGrpSpPr/>
            <p:nvPr/>
          </p:nvGrpSpPr>
          <p:grpSpPr>
            <a:xfrm>
              <a:off x="1877369" y="4077333"/>
              <a:ext cx="125151" cy="189466"/>
              <a:chOff x="1877369" y="4077333"/>
              <a:chExt cx="125151" cy="189466"/>
            </a:xfrm>
          </p:grpSpPr>
          <p:sp>
            <p:nvSpPr>
              <p:cNvPr id="950" name="Google Shape;950;p33"/>
              <p:cNvSpPr/>
              <p:nvPr/>
            </p:nvSpPr>
            <p:spPr>
              <a:xfrm>
                <a:off x="1884487" y="4111747"/>
                <a:ext cx="108614" cy="155052"/>
              </a:xfrm>
              <a:custGeom>
                <a:avLst/>
                <a:gdLst/>
                <a:ahLst/>
                <a:cxnLst/>
                <a:rect l="l" t="t" r="r" b="b"/>
                <a:pathLst>
                  <a:path w="7461" h="10651" extrusionOk="0">
                    <a:moveTo>
                      <a:pt x="1" y="0"/>
                    </a:moveTo>
                    <a:lnTo>
                      <a:pt x="1028" y="10650"/>
                    </a:lnTo>
                    <a:lnTo>
                      <a:pt x="6215" y="10650"/>
                    </a:lnTo>
                    <a:lnTo>
                      <a:pt x="74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3"/>
              <p:cNvSpPr/>
              <p:nvPr/>
            </p:nvSpPr>
            <p:spPr>
              <a:xfrm>
                <a:off x="1877369" y="4091716"/>
                <a:ext cx="125151" cy="20424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1403" extrusionOk="0">
                    <a:moveTo>
                      <a:pt x="490" y="0"/>
                    </a:moveTo>
                    <a:cubicBezTo>
                      <a:pt x="490" y="0"/>
                      <a:pt x="57" y="432"/>
                      <a:pt x="0" y="1403"/>
                    </a:cubicBezTo>
                    <a:lnTo>
                      <a:pt x="8435" y="1403"/>
                    </a:lnTo>
                    <a:cubicBezTo>
                      <a:pt x="8435" y="1403"/>
                      <a:pt x="8596" y="537"/>
                      <a:pt x="79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3"/>
              <p:cNvSpPr/>
              <p:nvPr/>
            </p:nvSpPr>
            <p:spPr>
              <a:xfrm>
                <a:off x="1894299" y="4077333"/>
                <a:ext cx="92688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1116" extrusionOk="0">
                    <a:moveTo>
                      <a:pt x="5947" y="0"/>
                    </a:moveTo>
                    <a:lnTo>
                      <a:pt x="289" y="14"/>
                    </a:lnTo>
                    <a:lnTo>
                      <a:pt x="0" y="1067"/>
                    </a:lnTo>
                    <a:lnTo>
                      <a:pt x="6367" y="1115"/>
                    </a:lnTo>
                    <a:lnTo>
                      <a:pt x="59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3"/>
              <p:cNvSpPr/>
              <p:nvPr/>
            </p:nvSpPr>
            <p:spPr>
              <a:xfrm>
                <a:off x="1882901" y="4150557"/>
                <a:ext cx="110200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5358" extrusionOk="0">
                    <a:moveTo>
                      <a:pt x="1" y="0"/>
                    </a:moveTo>
                    <a:cubicBezTo>
                      <a:pt x="1" y="97"/>
                      <a:pt x="621" y="5358"/>
                      <a:pt x="621" y="5358"/>
                    </a:cubicBezTo>
                    <a:lnTo>
                      <a:pt x="6962" y="5358"/>
                    </a:lnTo>
                    <a:lnTo>
                      <a:pt x="75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4"/>
          <p:cNvSpPr/>
          <p:nvPr/>
        </p:nvSpPr>
        <p:spPr>
          <a:xfrm>
            <a:off x="4998238" y="470950"/>
            <a:ext cx="3982800" cy="5385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just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endParaRPr>
              <a:solidFill>
                <a:srgbClr val="30303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59" name="Google Shape;959;p34"/>
          <p:cNvSpPr/>
          <p:nvPr/>
        </p:nvSpPr>
        <p:spPr>
          <a:xfrm>
            <a:off x="4922500" y="376575"/>
            <a:ext cx="3933609" cy="538564"/>
          </a:xfrm>
          <a:custGeom>
            <a:avLst/>
            <a:gdLst/>
            <a:ahLst/>
            <a:cxnLst/>
            <a:rect l="l" t="t" r="r" b="b"/>
            <a:pathLst>
              <a:path w="53747" h="74336" extrusionOk="0">
                <a:moveTo>
                  <a:pt x="52246" y="65"/>
                </a:moveTo>
                <a:cubicBezTo>
                  <a:pt x="53040" y="65"/>
                  <a:pt x="53682" y="711"/>
                  <a:pt x="53682" y="1501"/>
                </a:cubicBezTo>
                <a:lnTo>
                  <a:pt x="53682" y="72835"/>
                </a:lnTo>
                <a:cubicBezTo>
                  <a:pt x="53682" y="73625"/>
                  <a:pt x="53040" y="74268"/>
                  <a:pt x="52246" y="74268"/>
                </a:cubicBezTo>
                <a:lnTo>
                  <a:pt x="1501" y="74268"/>
                </a:lnTo>
                <a:cubicBezTo>
                  <a:pt x="711" y="74268"/>
                  <a:pt x="65" y="73625"/>
                  <a:pt x="65" y="72835"/>
                </a:cubicBezTo>
                <a:lnTo>
                  <a:pt x="65" y="1501"/>
                </a:lnTo>
                <a:cubicBezTo>
                  <a:pt x="65" y="711"/>
                  <a:pt x="711" y="65"/>
                  <a:pt x="1501" y="65"/>
                </a:cubicBezTo>
                <a:close/>
                <a:moveTo>
                  <a:pt x="1501" y="1"/>
                </a:moveTo>
                <a:cubicBezTo>
                  <a:pt x="676" y="1"/>
                  <a:pt x="0" y="675"/>
                  <a:pt x="0" y="1501"/>
                </a:cubicBezTo>
                <a:lnTo>
                  <a:pt x="0" y="72835"/>
                </a:lnTo>
                <a:cubicBezTo>
                  <a:pt x="0" y="73660"/>
                  <a:pt x="676" y="74336"/>
                  <a:pt x="1501" y="74336"/>
                </a:cubicBezTo>
                <a:lnTo>
                  <a:pt x="52246" y="74336"/>
                </a:lnTo>
                <a:cubicBezTo>
                  <a:pt x="53076" y="74336"/>
                  <a:pt x="53747" y="73660"/>
                  <a:pt x="53747" y="72835"/>
                </a:cubicBezTo>
                <a:lnTo>
                  <a:pt x="53747" y="1501"/>
                </a:lnTo>
                <a:cubicBezTo>
                  <a:pt x="53747" y="675"/>
                  <a:pt x="53076" y="1"/>
                  <a:pt x="52246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4"/>
          <p:cNvSpPr txBox="1"/>
          <p:nvPr/>
        </p:nvSpPr>
        <p:spPr>
          <a:xfrm>
            <a:off x="281800" y="486175"/>
            <a:ext cx="1259400" cy="19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61C0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61" name="Google Shape;961;p34"/>
          <p:cNvSpPr txBox="1">
            <a:spLocks noGrp="1"/>
          </p:cNvSpPr>
          <p:nvPr>
            <p:ph type="ctrTitle" idx="4294967295"/>
          </p:nvPr>
        </p:nvSpPr>
        <p:spPr>
          <a:xfrm>
            <a:off x="6104700" y="364200"/>
            <a:ext cx="30393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00"/>
                </a:solidFill>
              </a:rPr>
              <a:t>DATA CONSIDERATION</a:t>
            </a:r>
            <a:endParaRPr sz="2700">
              <a:solidFill>
                <a:srgbClr val="000000"/>
              </a:solidFill>
            </a:endParaRPr>
          </a:p>
        </p:txBody>
      </p:sp>
      <p:pic>
        <p:nvPicPr>
          <p:cNvPr id="962" name="Google Shape;962;p34"/>
          <p:cNvPicPr preferRelativeResize="0"/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>
            <a:off x="384350" y="261200"/>
            <a:ext cx="4614000" cy="4525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63" name="Google Shape;963;p34"/>
          <p:cNvSpPr txBox="1"/>
          <p:nvPr/>
        </p:nvSpPr>
        <p:spPr>
          <a:xfrm>
            <a:off x="5400650" y="1336100"/>
            <a:ext cx="3289200" cy="29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Exploratory Data analysis was done on the mentioned three segments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The results obtained for the whole data spanning over 2 years, the one month data (19th June to 19th July, 2006) as well as for the weekly data, were all presenting similar outcomes. 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Finally the sample set of one month data has been chosen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5"/>
          <p:cNvSpPr/>
          <p:nvPr/>
        </p:nvSpPr>
        <p:spPr>
          <a:xfrm>
            <a:off x="430250" y="1225600"/>
            <a:ext cx="8539500" cy="3495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just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endParaRPr>
              <a:solidFill>
                <a:srgbClr val="30303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69" name="Google Shape;969;p35"/>
          <p:cNvSpPr/>
          <p:nvPr/>
        </p:nvSpPr>
        <p:spPr>
          <a:xfrm>
            <a:off x="319175" y="1125150"/>
            <a:ext cx="8539592" cy="3445845"/>
          </a:xfrm>
          <a:custGeom>
            <a:avLst/>
            <a:gdLst/>
            <a:ahLst/>
            <a:cxnLst/>
            <a:rect l="l" t="t" r="r" b="b"/>
            <a:pathLst>
              <a:path w="53747" h="74336" extrusionOk="0">
                <a:moveTo>
                  <a:pt x="52246" y="65"/>
                </a:moveTo>
                <a:cubicBezTo>
                  <a:pt x="53040" y="65"/>
                  <a:pt x="53682" y="711"/>
                  <a:pt x="53682" y="1501"/>
                </a:cubicBezTo>
                <a:lnTo>
                  <a:pt x="53682" y="72835"/>
                </a:lnTo>
                <a:cubicBezTo>
                  <a:pt x="53682" y="73625"/>
                  <a:pt x="53040" y="74268"/>
                  <a:pt x="52246" y="74268"/>
                </a:cubicBezTo>
                <a:lnTo>
                  <a:pt x="1501" y="74268"/>
                </a:lnTo>
                <a:cubicBezTo>
                  <a:pt x="711" y="74268"/>
                  <a:pt x="65" y="73625"/>
                  <a:pt x="65" y="72835"/>
                </a:cubicBezTo>
                <a:lnTo>
                  <a:pt x="65" y="1501"/>
                </a:lnTo>
                <a:cubicBezTo>
                  <a:pt x="65" y="711"/>
                  <a:pt x="711" y="65"/>
                  <a:pt x="1501" y="65"/>
                </a:cubicBezTo>
                <a:close/>
                <a:moveTo>
                  <a:pt x="1501" y="1"/>
                </a:moveTo>
                <a:cubicBezTo>
                  <a:pt x="676" y="1"/>
                  <a:pt x="0" y="675"/>
                  <a:pt x="0" y="1501"/>
                </a:cubicBezTo>
                <a:lnTo>
                  <a:pt x="0" y="72835"/>
                </a:lnTo>
                <a:cubicBezTo>
                  <a:pt x="0" y="73660"/>
                  <a:pt x="676" y="74336"/>
                  <a:pt x="1501" y="74336"/>
                </a:cubicBezTo>
                <a:lnTo>
                  <a:pt x="52246" y="74336"/>
                </a:lnTo>
                <a:cubicBezTo>
                  <a:pt x="53076" y="74336"/>
                  <a:pt x="53747" y="73660"/>
                  <a:pt x="53747" y="72835"/>
                </a:cubicBezTo>
                <a:lnTo>
                  <a:pt x="53747" y="1501"/>
                </a:lnTo>
                <a:cubicBezTo>
                  <a:pt x="53747" y="675"/>
                  <a:pt x="53076" y="1"/>
                  <a:pt x="52246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5"/>
          <p:cNvSpPr txBox="1">
            <a:spLocks noGrp="1"/>
          </p:cNvSpPr>
          <p:nvPr>
            <p:ph type="ctrTitle"/>
          </p:nvPr>
        </p:nvSpPr>
        <p:spPr>
          <a:xfrm>
            <a:off x="5256850" y="381100"/>
            <a:ext cx="3712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0000"/>
                </a:solidFill>
              </a:rPr>
              <a:t>Topic Modeling</a:t>
            </a: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971" name="Google Shape;971;p35"/>
          <p:cNvSpPr txBox="1"/>
          <p:nvPr/>
        </p:nvSpPr>
        <p:spPr>
          <a:xfrm>
            <a:off x="592725" y="1366250"/>
            <a:ext cx="8097000" cy="19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Topic modeling is the process of </a:t>
            </a:r>
            <a:r>
              <a:rPr lang="en" b="1">
                <a:latin typeface="Anaheim"/>
                <a:ea typeface="Anaheim"/>
                <a:cs typeface="Anaheim"/>
                <a:sym typeface="Anaheim"/>
              </a:rPr>
              <a:t>identifying topics</a:t>
            </a:r>
            <a:r>
              <a:rPr lang="en">
                <a:latin typeface="Anaheim"/>
                <a:ea typeface="Anaheim"/>
                <a:cs typeface="Anaheim"/>
                <a:sym typeface="Anaheim"/>
              </a:rPr>
              <a:t> in a set of documents. 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This can be useful for instances where knowing the topics of documents is important. 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en" b="1">
                <a:latin typeface="Anaheim"/>
                <a:ea typeface="Anaheim"/>
                <a:cs typeface="Anaheim"/>
                <a:sym typeface="Anaheim"/>
              </a:rPr>
              <a:t>LDA </a:t>
            </a:r>
            <a:r>
              <a:rPr lang="en">
                <a:latin typeface="Anaheim"/>
                <a:ea typeface="Anaheim"/>
                <a:cs typeface="Anaheim"/>
                <a:sym typeface="Anaheim"/>
              </a:rPr>
              <a:t>is a one of the method of doing Topic Modeling.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Latent Dirichlet Allocation (LDA) is a form of unsupervised learning that views documents as </a:t>
            </a:r>
            <a:r>
              <a:rPr lang="en" b="1">
                <a:latin typeface="Anaheim"/>
                <a:ea typeface="Anaheim"/>
                <a:cs typeface="Anaheim"/>
                <a:sym typeface="Anaheim"/>
              </a:rPr>
              <a:t>bags of words</a:t>
            </a:r>
            <a:r>
              <a:rPr lang="en">
                <a:latin typeface="Anaheim"/>
                <a:ea typeface="Anaheim"/>
                <a:cs typeface="Anaheim"/>
                <a:sym typeface="Anaheim"/>
              </a:rPr>
              <a:t> (ie order does not matter). 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LDA works by first making a key assumption: the way a document was generated was by picking a set of topics and then for each topic picking a set of words.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It </a:t>
            </a:r>
            <a:r>
              <a:rPr lang="en" b="1">
                <a:latin typeface="Anaheim"/>
                <a:ea typeface="Anaheim"/>
                <a:cs typeface="Anaheim"/>
                <a:sym typeface="Anaheim"/>
              </a:rPr>
              <a:t>reverse engineers</a:t>
            </a:r>
            <a:r>
              <a:rPr lang="en">
                <a:latin typeface="Anaheim"/>
                <a:ea typeface="Anaheim"/>
                <a:cs typeface="Anaheim"/>
                <a:sym typeface="Anaheim"/>
              </a:rPr>
              <a:t> the process to find topics. 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6"/>
          <p:cNvSpPr txBox="1">
            <a:spLocks noGrp="1"/>
          </p:cNvSpPr>
          <p:nvPr>
            <p:ph type="ctrTitle" idx="4294967295"/>
          </p:nvPr>
        </p:nvSpPr>
        <p:spPr>
          <a:xfrm>
            <a:off x="5293519" y="304025"/>
            <a:ext cx="3850431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0000"/>
                </a:solidFill>
              </a:rPr>
              <a:t>MODEL DEVELOPMENT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977" name="Google Shape;977;p36"/>
          <p:cNvSpPr txBox="1"/>
          <p:nvPr/>
        </p:nvSpPr>
        <p:spPr>
          <a:xfrm>
            <a:off x="133200" y="961625"/>
            <a:ext cx="2860500" cy="3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The documents are formed as one document for all sensor activations of a particular sensor ID in a particular day.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naheim"/>
                <a:ea typeface="Anaheim"/>
                <a:cs typeface="Anaheim"/>
                <a:sym typeface="Anaheim"/>
              </a:rPr>
              <a:t>01-07-06 225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naheim"/>
                <a:ea typeface="Anaheim"/>
                <a:cs typeface="Anaheim"/>
                <a:sym typeface="Anaheim"/>
              </a:rPr>
              <a:t>where 01-07-06 signifies the date and 225 signifies the sensor ID</a:t>
            </a:r>
            <a:endParaRPr sz="1200" b="1">
              <a:solidFill>
                <a:srgbClr val="3030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This LDA Model has been built such that the corpus has documents of all the identifiable 211 sensors for each day for a span of one month from 19th June 2006 to 19th July 2006.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978" name="Google Shape;9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050" y="1114025"/>
            <a:ext cx="5855550" cy="35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37"/>
          <p:cNvSpPr txBox="1">
            <a:spLocks noGrp="1"/>
          </p:cNvSpPr>
          <p:nvPr>
            <p:ph type="ctrTitle" idx="4294967295"/>
          </p:nvPr>
        </p:nvSpPr>
        <p:spPr>
          <a:xfrm>
            <a:off x="5579269" y="304025"/>
            <a:ext cx="3564681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0000"/>
                </a:solidFill>
              </a:rPr>
              <a:t>MODEL DEVELOPMENT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984" name="Google Shape;984;p37"/>
          <p:cNvSpPr txBox="1"/>
          <p:nvPr/>
        </p:nvSpPr>
        <p:spPr>
          <a:xfrm>
            <a:off x="123150" y="1034725"/>
            <a:ext cx="2860500" cy="38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A data-frame of the output has been created which shows clear demarcation between different topics. 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The Topics are indicative of certain behavior being exhibited in the MERL Facility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Different topics contain different proportions of words (sensor activations) which thereby amount to different behaviors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985" name="Google Shape;9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638" y="1108550"/>
            <a:ext cx="6029325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0" name="Google Shape;9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7100"/>
            <a:ext cx="8839200" cy="1673317"/>
          </a:xfrm>
          <a:prstGeom prst="rect">
            <a:avLst/>
          </a:prstGeom>
          <a:noFill/>
          <a:ln>
            <a:noFill/>
          </a:ln>
        </p:spPr>
      </p:pic>
      <p:sp>
        <p:nvSpPr>
          <p:cNvPr id="991" name="Google Shape;991;p38"/>
          <p:cNvSpPr txBox="1"/>
          <p:nvPr/>
        </p:nvSpPr>
        <p:spPr>
          <a:xfrm>
            <a:off x="4691425" y="371700"/>
            <a:ext cx="438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Staatliches"/>
                <a:ea typeface="Staatliches"/>
                <a:cs typeface="Staatliches"/>
                <a:sym typeface="Staatliches"/>
              </a:rPr>
              <a:t>Document-Topic Distribution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92" name="Google Shape;992;p38"/>
          <p:cNvSpPr txBox="1"/>
          <p:nvPr/>
        </p:nvSpPr>
        <p:spPr>
          <a:xfrm>
            <a:off x="613950" y="3405575"/>
            <a:ext cx="7916100" cy="13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Here, as we can see the Document 0 has Topic 219 as the most dominant topic in it with 79% of the document being about Topic 219.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The keywords in turn tell us that topic 219 is about sensor 303 which is just at the entrance of kitchen. </a:t>
            </a:r>
            <a:endParaRPr sz="1200">
              <a:solidFill>
                <a:srgbClr val="3030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93" name="Google Shape;993;p38"/>
          <p:cNvSpPr txBox="1"/>
          <p:nvPr/>
        </p:nvSpPr>
        <p:spPr>
          <a:xfrm>
            <a:off x="2909400" y="2937088"/>
            <a:ext cx="33252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naheim"/>
                <a:ea typeface="Anaheim"/>
                <a:cs typeface="Anaheim"/>
                <a:sym typeface="Anaheim"/>
              </a:rPr>
              <a:t>WHICH TOPIC DEFINES WHICH DOCUMENT??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8" name="Google Shape;998;p39"/>
          <p:cNvPicPr preferRelativeResize="0"/>
          <p:nvPr/>
        </p:nvPicPr>
        <p:blipFill rotWithShape="1">
          <a:blip r:embed="rId3">
            <a:alphaModFix/>
          </a:blip>
          <a:srcRect r="10682"/>
          <a:stretch/>
        </p:blipFill>
        <p:spPr>
          <a:xfrm>
            <a:off x="4868075" y="990700"/>
            <a:ext cx="4032575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Google Shape;999;p39"/>
          <p:cNvSpPr txBox="1"/>
          <p:nvPr/>
        </p:nvSpPr>
        <p:spPr>
          <a:xfrm>
            <a:off x="0" y="1081100"/>
            <a:ext cx="4751700" cy="3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Perplexity is the statistical measure of how well the model predicts the unseen documents. 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But it does not consider the context and associations between the documents. Hence, optimizing for perplexity may not yield human interpretable topics. </a:t>
            </a:r>
            <a:br>
              <a:rPr lang="en">
                <a:latin typeface="Anaheim"/>
                <a:ea typeface="Anaheim"/>
                <a:cs typeface="Anaheim"/>
                <a:sym typeface="Anaheim"/>
              </a:rPr>
            </a:br>
            <a:endParaRPr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Coherence score determines how much a particular word conform to being in a particular topic. 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It measures the degree of semantic similarity between co-occurring words in a document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A low value of perplexity and a constant coherence score helps in estimating the optimal number of Num Topics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00" name="Google Shape;1000;p39"/>
          <p:cNvSpPr txBox="1">
            <a:spLocks noGrp="1"/>
          </p:cNvSpPr>
          <p:nvPr>
            <p:ph type="ctrTitle" idx="6"/>
          </p:nvPr>
        </p:nvSpPr>
        <p:spPr>
          <a:xfrm>
            <a:off x="3596425" y="457300"/>
            <a:ext cx="5213400" cy="4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00"/>
                </a:solidFill>
              </a:rPr>
              <a:t>OPTIMIZATION | PERPLEXITY &amp; COHERENCE</a:t>
            </a:r>
            <a:endParaRPr sz="2700">
              <a:solidFill>
                <a:srgbClr val="000000"/>
              </a:solidFill>
            </a:endParaRPr>
          </a:p>
        </p:txBody>
      </p:sp>
      <p:pic>
        <p:nvPicPr>
          <p:cNvPr id="1001" name="Google Shape;1001;p39"/>
          <p:cNvPicPr preferRelativeResize="0"/>
          <p:nvPr/>
        </p:nvPicPr>
        <p:blipFill rotWithShape="1">
          <a:blip r:embed="rId4">
            <a:alphaModFix/>
          </a:blip>
          <a:srcRect t="41345" r="30425"/>
          <a:stretch/>
        </p:blipFill>
        <p:spPr>
          <a:xfrm>
            <a:off x="4868075" y="3807400"/>
            <a:ext cx="4135324" cy="10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40"/>
          <p:cNvSpPr txBox="1">
            <a:spLocks noGrp="1"/>
          </p:cNvSpPr>
          <p:nvPr>
            <p:ph type="ctrTitle"/>
          </p:nvPr>
        </p:nvSpPr>
        <p:spPr>
          <a:xfrm>
            <a:off x="611575" y="1396375"/>
            <a:ext cx="3376800" cy="202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/>
              <a:t>04.</a:t>
            </a:r>
            <a:endParaRPr sz="42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/>
              <a:t> RESULTS AND INTERPRETATION</a:t>
            </a:r>
            <a:endParaRPr sz="4200" dirty="0"/>
          </a:p>
        </p:txBody>
      </p:sp>
      <p:grpSp>
        <p:nvGrpSpPr>
          <p:cNvPr id="1007" name="Google Shape;1007;p40"/>
          <p:cNvGrpSpPr/>
          <p:nvPr/>
        </p:nvGrpSpPr>
        <p:grpSpPr>
          <a:xfrm>
            <a:off x="5090988" y="1396369"/>
            <a:ext cx="1221060" cy="1220197"/>
            <a:chOff x="4394088" y="3299519"/>
            <a:chExt cx="1221060" cy="1220197"/>
          </a:xfrm>
        </p:grpSpPr>
        <p:sp>
          <p:nvSpPr>
            <p:cNvPr id="1008" name="Google Shape;1008;p40"/>
            <p:cNvSpPr/>
            <p:nvPr/>
          </p:nvSpPr>
          <p:spPr>
            <a:xfrm>
              <a:off x="5004504" y="3380350"/>
              <a:ext cx="610644" cy="1139359"/>
            </a:xfrm>
            <a:custGeom>
              <a:avLst/>
              <a:gdLst/>
              <a:ahLst/>
              <a:cxnLst/>
              <a:rect l="l" t="t" r="r" b="b"/>
              <a:pathLst>
                <a:path w="15540" h="28995" extrusionOk="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4394088" y="3909150"/>
              <a:ext cx="610448" cy="610566"/>
            </a:xfrm>
            <a:custGeom>
              <a:avLst/>
              <a:gdLst/>
              <a:ahLst/>
              <a:cxnLst/>
              <a:rect l="l" t="t" r="r" b="b"/>
              <a:pathLst>
                <a:path w="15535" h="15538" extrusionOk="0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4394088" y="3299519"/>
              <a:ext cx="915691" cy="609662"/>
            </a:xfrm>
            <a:custGeom>
              <a:avLst/>
              <a:gdLst/>
              <a:ahLst/>
              <a:cxnLst/>
              <a:rect l="l" t="t" r="r" b="b"/>
              <a:pathLst>
                <a:path w="23303" h="15515" extrusionOk="0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40"/>
          <p:cNvGrpSpPr/>
          <p:nvPr/>
        </p:nvGrpSpPr>
        <p:grpSpPr>
          <a:xfrm>
            <a:off x="4666009" y="1308536"/>
            <a:ext cx="3936112" cy="3319724"/>
            <a:chOff x="411609" y="1049416"/>
            <a:chExt cx="1718376" cy="1650536"/>
          </a:xfrm>
        </p:grpSpPr>
        <p:sp>
          <p:nvSpPr>
            <p:cNvPr id="1012" name="Google Shape;1012;p40"/>
            <p:cNvSpPr/>
            <p:nvPr/>
          </p:nvSpPr>
          <p:spPr>
            <a:xfrm>
              <a:off x="970600" y="1194197"/>
              <a:ext cx="557400" cy="3999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957556" y="1172928"/>
              <a:ext cx="152647" cy="127132"/>
            </a:xfrm>
            <a:custGeom>
              <a:avLst/>
              <a:gdLst/>
              <a:ahLst/>
              <a:cxnLst/>
              <a:rect l="l" t="t" r="r" b="b"/>
              <a:pathLst>
                <a:path w="9608" h="8002" extrusionOk="0">
                  <a:moveTo>
                    <a:pt x="9509" y="0"/>
                  </a:moveTo>
                  <a:cubicBezTo>
                    <a:pt x="8961" y="0"/>
                    <a:pt x="8520" y="34"/>
                    <a:pt x="8520" y="79"/>
                  </a:cubicBezTo>
                  <a:cubicBezTo>
                    <a:pt x="8520" y="119"/>
                    <a:pt x="8908" y="153"/>
                    <a:pt x="9405" y="157"/>
                  </a:cubicBezTo>
                  <a:cubicBezTo>
                    <a:pt x="9356" y="209"/>
                    <a:pt x="9285" y="284"/>
                    <a:pt x="9192" y="385"/>
                  </a:cubicBezTo>
                  <a:cubicBezTo>
                    <a:pt x="8994" y="609"/>
                    <a:pt x="8729" y="904"/>
                    <a:pt x="8408" y="1267"/>
                  </a:cubicBezTo>
                  <a:cubicBezTo>
                    <a:pt x="7742" y="2032"/>
                    <a:pt x="6842" y="3067"/>
                    <a:pt x="5820" y="4243"/>
                  </a:cubicBezTo>
                  <a:cubicBezTo>
                    <a:pt x="5468" y="4008"/>
                    <a:pt x="5103" y="3762"/>
                    <a:pt x="4729" y="3515"/>
                  </a:cubicBezTo>
                  <a:cubicBezTo>
                    <a:pt x="4534" y="3384"/>
                    <a:pt x="4344" y="3257"/>
                    <a:pt x="4165" y="3138"/>
                  </a:cubicBezTo>
                  <a:lnTo>
                    <a:pt x="4105" y="3100"/>
                  </a:lnTo>
                  <a:lnTo>
                    <a:pt x="4060" y="3153"/>
                  </a:lnTo>
                  <a:cubicBezTo>
                    <a:pt x="2906" y="4501"/>
                    <a:pt x="1886" y="5708"/>
                    <a:pt x="1158" y="6578"/>
                  </a:cubicBezTo>
                  <a:cubicBezTo>
                    <a:pt x="807" y="7004"/>
                    <a:pt x="519" y="7351"/>
                    <a:pt x="302" y="7613"/>
                  </a:cubicBezTo>
                  <a:cubicBezTo>
                    <a:pt x="105" y="7856"/>
                    <a:pt x="0" y="7994"/>
                    <a:pt x="7" y="8001"/>
                  </a:cubicBezTo>
                  <a:cubicBezTo>
                    <a:pt x="7" y="8001"/>
                    <a:pt x="8" y="8001"/>
                    <a:pt x="8" y="8001"/>
                  </a:cubicBezTo>
                  <a:cubicBezTo>
                    <a:pt x="22" y="8001"/>
                    <a:pt x="140" y="7875"/>
                    <a:pt x="347" y="7649"/>
                  </a:cubicBezTo>
                  <a:cubicBezTo>
                    <a:pt x="571" y="7396"/>
                    <a:pt x="870" y="7059"/>
                    <a:pt x="1236" y="6649"/>
                  </a:cubicBezTo>
                  <a:cubicBezTo>
                    <a:pt x="1976" y="5804"/>
                    <a:pt x="2996" y="4632"/>
                    <a:pt x="4134" y="3306"/>
                  </a:cubicBezTo>
                  <a:cubicBezTo>
                    <a:pt x="4299" y="3414"/>
                    <a:pt x="4467" y="3526"/>
                    <a:pt x="4643" y="3642"/>
                  </a:cubicBezTo>
                  <a:cubicBezTo>
                    <a:pt x="5035" y="3907"/>
                    <a:pt x="5420" y="4161"/>
                    <a:pt x="5793" y="4408"/>
                  </a:cubicBezTo>
                  <a:lnTo>
                    <a:pt x="5849" y="4445"/>
                  </a:lnTo>
                  <a:lnTo>
                    <a:pt x="5894" y="4393"/>
                  </a:lnTo>
                  <a:cubicBezTo>
                    <a:pt x="6918" y="3182"/>
                    <a:pt x="7818" y="2118"/>
                    <a:pt x="8482" y="1330"/>
                  </a:cubicBezTo>
                  <a:cubicBezTo>
                    <a:pt x="8789" y="960"/>
                    <a:pt x="9042" y="654"/>
                    <a:pt x="9233" y="419"/>
                  </a:cubicBezTo>
                  <a:cubicBezTo>
                    <a:pt x="9330" y="299"/>
                    <a:pt x="9397" y="213"/>
                    <a:pt x="9442" y="157"/>
                  </a:cubicBezTo>
                  <a:lnTo>
                    <a:pt x="9454" y="157"/>
                  </a:lnTo>
                  <a:cubicBezTo>
                    <a:pt x="9457" y="657"/>
                    <a:pt x="9487" y="1050"/>
                    <a:pt x="9528" y="1050"/>
                  </a:cubicBezTo>
                  <a:cubicBezTo>
                    <a:pt x="9573" y="1050"/>
                    <a:pt x="9607" y="617"/>
                    <a:pt x="9607" y="79"/>
                  </a:cubicBezTo>
                  <a:lnTo>
                    <a:pt x="96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4" name="Google Shape;1014;p40"/>
            <p:cNvGrpSpPr/>
            <p:nvPr/>
          </p:nvGrpSpPr>
          <p:grpSpPr>
            <a:xfrm>
              <a:off x="1494120" y="1049416"/>
              <a:ext cx="285038" cy="281828"/>
              <a:chOff x="1494120" y="1049416"/>
              <a:chExt cx="285038" cy="281828"/>
            </a:xfrm>
          </p:grpSpPr>
          <p:sp>
            <p:nvSpPr>
              <p:cNvPr id="1015" name="Google Shape;1015;p40"/>
              <p:cNvSpPr/>
              <p:nvPr/>
            </p:nvSpPr>
            <p:spPr>
              <a:xfrm>
                <a:off x="1494120" y="1080031"/>
                <a:ext cx="251261" cy="251213"/>
              </a:xfrm>
              <a:custGeom>
                <a:avLst/>
                <a:gdLst/>
                <a:ahLst/>
                <a:cxnLst/>
                <a:rect l="l" t="t" r="r" b="b"/>
                <a:pathLst>
                  <a:path w="15815" h="15812" extrusionOk="0">
                    <a:moveTo>
                      <a:pt x="7725" y="1"/>
                    </a:moveTo>
                    <a:cubicBezTo>
                      <a:pt x="3459" y="101"/>
                      <a:pt x="0" y="3635"/>
                      <a:pt x="0" y="7904"/>
                    </a:cubicBezTo>
                    <a:cubicBezTo>
                      <a:pt x="0" y="12241"/>
                      <a:pt x="3572" y="15811"/>
                      <a:pt x="7908" y="15811"/>
                    </a:cubicBezTo>
                    <a:cubicBezTo>
                      <a:pt x="12244" y="15811"/>
                      <a:pt x="15815" y="12241"/>
                      <a:pt x="15815" y="7904"/>
                    </a:cubicBezTo>
                    <a:lnTo>
                      <a:pt x="7908" y="7904"/>
                    </a:lnTo>
                    <a:lnTo>
                      <a:pt x="77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0"/>
              <p:cNvSpPr/>
              <p:nvPr/>
            </p:nvSpPr>
            <p:spPr>
              <a:xfrm>
                <a:off x="1650771" y="1049416"/>
                <a:ext cx="128387" cy="125575"/>
              </a:xfrm>
              <a:custGeom>
                <a:avLst/>
                <a:gdLst/>
                <a:ahLst/>
                <a:cxnLst/>
                <a:rect l="l" t="t" r="r" b="b"/>
                <a:pathLst>
                  <a:path w="8081" h="7904" extrusionOk="0">
                    <a:moveTo>
                      <a:pt x="1" y="0"/>
                    </a:moveTo>
                    <a:lnTo>
                      <a:pt x="177" y="7903"/>
                    </a:lnTo>
                    <a:lnTo>
                      <a:pt x="8080" y="7781"/>
                    </a:lnTo>
                    <a:cubicBezTo>
                      <a:pt x="8024" y="5722"/>
                      <a:pt x="7169" y="3676"/>
                      <a:pt x="5693" y="2238"/>
                    </a:cubicBezTo>
                    <a:cubicBezTo>
                      <a:pt x="4218" y="804"/>
                      <a:pt x="2059" y="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7" name="Google Shape;1017;p40"/>
            <p:cNvSpPr/>
            <p:nvPr/>
          </p:nvSpPr>
          <p:spPr>
            <a:xfrm>
              <a:off x="726357" y="1601522"/>
              <a:ext cx="1316216" cy="487333"/>
            </a:xfrm>
            <a:custGeom>
              <a:avLst/>
              <a:gdLst/>
              <a:ahLst/>
              <a:cxnLst/>
              <a:rect l="l" t="t" r="r" b="b"/>
              <a:pathLst>
                <a:path w="82846" h="30674" extrusionOk="0">
                  <a:moveTo>
                    <a:pt x="82846" y="0"/>
                  </a:moveTo>
                  <a:cubicBezTo>
                    <a:pt x="79488" y="90"/>
                    <a:pt x="76533" y="2436"/>
                    <a:pt x="74740" y="5275"/>
                  </a:cubicBezTo>
                  <a:cubicBezTo>
                    <a:pt x="72944" y="8110"/>
                    <a:pt x="72080" y="11419"/>
                    <a:pt x="71102" y="14631"/>
                  </a:cubicBezTo>
                  <a:cubicBezTo>
                    <a:pt x="70127" y="17844"/>
                    <a:pt x="68955" y="21108"/>
                    <a:pt x="66698" y="23595"/>
                  </a:cubicBezTo>
                  <a:cubicBezTo>
                    <a:pt x="64933" y="25542"/>
                    <a:pt x="62347" y="26910"/>
                    <a:pt x="59777" y="26910"/>
                  </a:cubicBezTo>
                  <a:cubicBezTo>
                    <a:pt x="59063" y="26910"/>
                    <a:pt x="58350" y="26804"/>
                    <a:pt x="57656" y="26576"/>
                  </a:cubicBezTo>
                  <a:cubicBezTo>
                    <a:pt x="55336" y="25810"/>
                    <a:pt x="53618" y="23845"/>
                    <a:pt x="52285" y="21799"/>
                  </a:cubicBezTo>
                  <a:cubicBezTo>
                    <a:pt x="50951" y="19752"/>
                    <a:pt x="49861" y="17522"/>
                    <a:pt x="48199" y="15733"/>
                  </a:cubicBezTo>
                  <a:cubicBezTo>
                    <a:pt x="45965" y="13328"/>
                    <a:pt x="42741" y="11875"/>
                    <a:pt x="39462" y="11793"/>
                  </a:cubicBezTo>
                  <a:cubicBezTo>
                    <a:pt x="39363" y="11790"/>
                    <a:pt x="39264" y="11789"/>
                    <a:pt x="39166" y="11789"/>
                  </a:cubicBezTo>
                  <a:cubicBezTo>
                    <a:pt x="35981" y="11789"/>
                    <a:pt x="32817" y="13072"/>
                    <a:pt x="30539" y="15293"/>
                  </a:cubicBezTo>
                  <a:cubicBezTo>
                    <a:pt x="28092" y="17672"/>
                    <a:pt x="26740" y="20947"/>
                    <a:pt x="24578" y="23588"/>
                  </a:cubicBezTo>
                  <a:cubicBezTo>
                    <a:pt x="22912" y="25623"/>
                    <a:pt x="20346" y="27298"/>
                    <a:pt x="17839" y="27298"/>
                  </a:cubicBezTo>
                  <a:cubicBezTo>
                    <a:pt x="17096" y="27298"/>
                    <a:pt x="16358" y="27151"/>
                    <a:pt x="15650" y="26822"/>
                  </a:cubicBezTo>
                  <a:cubicBezTo>
                    <a:pt x="14085" y="26098"/>
                    <a:pt x="13002" y="24626"/>
                    <a:pt x="11572" y="23663"/>
                  </a:cubicBezTo>
                  <a:cubicBezTo>
                    <a:pt x="10371" y="22851"/>
                    <a:pt x="8922" y="22436"/>
                    <a:pt x="7475" y="22436"/>
                  </a:cubicBezTo>
                  <a:cubicBezTo>
                    <a:pt x="6392" y="22436"/>
                    <a:pt x="5310" y="22668"/>
                    <a:pt x="4333" y="23140"/>
                  </a:cubicBezTo>
                  <a:cubicBezTo>
                    <a:pt x="2055" y="24242"/>
                    <a:pt x="195" y="28148"/>
                    <a:pt x="0" y="30674"/>
                  </a:cubicBezTo>
                  <a:lnTo>
                    <a:pt x="82846" y="30577"/>
                  </a:lnTo>
                  <a:lnTo>
                    <a:pt x="82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411609" y="2697807"/>
              <a:ext cx="1718376" cy="2145"/>
            </a:xfrm>
            <a:custGeom>
              <a:avLst/>
              <a:gdLst/>
              <a:ahLst/>
              <a:cxnLst/>
              <a:rect l="l" t="t" r="r" b="b"/>
              <a:pathLst>
                <a:path w="108159" h="135" extrusionOk="0">
                  <a:moveTo>
                    <a:pt x="54081" y="0"/>
                  </a:moveTo>
                  <a:cubicBezTo>
                    <a:pt x="24208" y="0"/>
                    <a:pt x="0" y="30"/>
                    <a:pt x="0" y="67"/>
                  </a:cubicBezTo>
                  <a:cubicBezTo>
                    <a:pt x="0" y="105"/>
                    <a:pt x="24208" y="134"/>
                    <a:pt x="54081" y="134"/>
                  </a:cubicBezTo>
                  <a:cubicBezTo>
                    <a:pt x="83944" y="134"/>
                    <a:pt x="108158" y="105"/>
                    <a:pt x="108158" y="67"/>
                  </a:cubicBezTo>
                  <a:cubicBezTo>
                    <a:pt x="108158" y="30"/>
                    <a:pt x="83944" y="0"/>
                    <a:pt x="540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9" name="Google Shape;1019;p40"/>
            <p:cNvGrpSpPr/>
            <p:nvPr/>
          </p:nvGrpSpPr>
          <p:grpSpPr>
            <a:xfrm>
              <a:off x="1603188" y="1369374"/>
              <a:ext cx="209969" cy="294109"/>
              <a:chOff x="1603188" y="1369374"/>
              <a:chExt cx="209969" cy="294109"/>
            </a:xfrm>
          </p:grpSpPr>
          <p:sp>
            <p:nvSpPr>
              <p:cNvPr id="1020" name="Google Shape;1020;p40"/>
              <p:cNvSpPr/>
              <p:nvPr/>
            </p:nvSpPr>
            <p:spPr>
              <a:xfrm>
                <a:off x="1603188" y="1369374"/>
                <a:ext cx="209969" cy="294109"/>
              </a:xfrm>
              <a:custGeom>
                <a:avLst/>
                <a:gdLst/>
                <a:ahLst/>
                <a:cxnLst/>
                <a:rect l="l" t="t" r="r" b="b"/>
                <a:pathLst>
                  <a:path w="13216" h="18512" extrusionOk="0">
                    <a:moveTo>
                      <a:pt x="575" y="1"/>
                    </a:moveTo>
                    <a:cubicBezTo>
                      <a:pt x="270" y="1"/>
                      <a:pt x="1" y="266"/>
                      <a:pt x="1" y="573"/>
                    </a:cubicBezTo>
                    <a:lnTo>
                      <a:pt x="1" y="1368"/>
                    </a:lnTo>
                    <a:lnTo>
                      <a:pt x="1" y="2945"/>
                    </a:lnTo>
                    <a:lnTo>
                      <a:pt x="1" y="6026"/>
                    </a:lnTo>
                    <a:cubicBezTo>
                      <a:pt x="1" y="8043"/>
                      <a:pt x="4" y="9992"/>
                      <a:pt x="4" y="11849"/>
                    </a:cubicBezTo>
                    <a:cubicBezTo>
                      <a:pt x="4" y="13705"/>
                      <a:pt x="8" y="15469"/>
                      <a:pt x="12" y="17119"/>
                    </a:cubicBezTo>
                    <a:lnTo>
                      <a:pt x="12" y="17732"/>
                    </a:lnTo>
                    <a:cubicBezTo>
                      <a:pt x="15" y="17832"/>
                      <a:pt x="4" y="17929"/>
                      <a:pt x="23" y="18041"/>
                    </a:cubicBezTo>
                    <a:cubicBezTo>
                      <a:pt x="41" y="18153"/>
                      <a:pt x="94" y="18255"/>
                      <a:pt x="172" y="18333"/>
                    </a:cubicBezTo>
                    <a:cubicBezTo>
                      <a:pt x="247" y="18411"/>
                      <a:pt x="344" y="18472"/>
                      <a:pt x="453" y="18494"/>
                    </a:cubicBezTo>
                    <a:cubicBezTo>
                      <a:pt x="517" y="18509"/>
                      <a:pt x="578" y="18512"/>
                      <a:pt x="637" y="18512"/>
                    </a:cubicBezTo>
                    <a:cubicBezTo>
                      <a:pt x="662" y="18512"/>
                      <a:pt x="686" y="18511"/>
                      <a:pt x="710" y="18511"/>
                    </a:cubicBezTo>
                    <a:cubicBezTo>
                      <a:pt x="726" y="18511"/>
                      <a:pt x="742" y="18511"/>
                      <a:pt x="758" y="18512"/>
                    </a:cubicBezTo>
                    <a:cubicBezTo>
                      <a:pt x="953" y="18508"/>
                      <a:pt x="1147" y="18508"/>
                      <a:pt x="1337" y="18508"/>
                    </a:cubicBezTo>
                    <a:cubicBezTo>
                      <a:pt x="2103" y="18508"/>
                      <a:pt x="2839" y="18505"/>
                      <a:pt x="3542" y="18505"/>
                    </a:cubicBezTo>
                    <a:cubicBezTo>
                      <a:pt x="6343" y="18498"/>
                      <a:pt x="8614" y="18489"/>
                      <a:pt x="10186" y="18482"/>
                    </a:cubicBezTo>
                    <a:cubicBezTo>
                      <a:pt x="10970" y="18479"/>
                      <a:pt x="11576" y="18475"/>
                      <a:pt x="11994" y="18472"/>
                    </a:cubicBezTo>
                    <a:cubicBezTo>
                      <a:pt x="12199" y="18467"/>
                      <a:pt x="12356" y="18467"/>
                      <a:pt x="12465" y="18463"/>
                    </a:cubicBezTo>
                    <a:cubicBezTo>
                      <a:pt x="12573" y="18463"/>
                      <a:pt x="12625" y="18456"/>
                      <a:pt x="12625" y="18456"/>
                    </a:cubicBezTo>
                    <a:cubicBezTo>
                      <a:pt x="12625" y="18456"/>
                      <a:pt x="12573" y="18453"/>
                      <a:pt x="12465" y="18449"/>
                    </a:cubicBezTo>
                    <a:cubicBezTo>
                      <a:pt x="12356" y="18449"/>
                      <a:pt x="12199" y="18445"/>
                      <a:pt x="11994" y="18445"/>
                    </a:cubicBezTo>
                    <a:cubicBezTo>
                      <a:pt x="11576" y="18441"/>
                      <a:pt x="10970" y="18437"/>
                      <a:pt x="10186" y="18430"/>
                    </a:cubicBezTo>
                    <a:cubicBezTo>
                      <a:pt x="8614" y="18427"/>
                      <a:pt x="6343" y="18419"/>
                      <a:pt x="3542" y="18411"/>
                    </a:cubicBezTo>
                    <a:cubicBezTo>
                      <a:pt x="2839" y="18408"/>
                      <a:pt x="2103" y="18408"/>
                      <a:pt x="1337" y="18404"/>
                    </a:cubicBezTo>
                    <a:lnTo>
                      <a:pt x="758" y="18404"/>
                    </a:lnTo>
                    <a:cubicBezTo>
                      <a:pt x="738" y="18403"/>
                      <a:pt x="718" y="18403"/>
                      <a:pt x="697" y="18403"/>
                    </a:cubicBezTo>
                    <a:cubicBezTo>
                      <a:pt x="674" y="18403"/>
                      <a:pt x="650" y="18404"/>
                      <a:pt x="627" y="18404"/>
                    </a:cubicBezTo>
                    <a:cubicBezTo>
                      <a:pt x="573" y="18404"/>
                      <a:pt x="521" y="18402"/>
                      <a:pt x="475" y="18389"/>
                    </a:cubicBezTo>
                    <a:cubicBezTo>
                      <a:pt x="389" y="18370"/>
                      <a:pt x="310" y="18325"/>
                      <a:pt x="251" y="18258"/>
                    </a:cubicBezTo>
                    <a:cubicBezTo>
                      <a:pt x="187" y="18195"/>
                      <a:pt x="146" y="18113"/>
                      <a:pt x="127" y="18023"/>
                    </a:cubicBezTo>
                    <a:cubicBezTo>
                      <a:pt x="117" y="17941"/>
                      <a:pt x="124" y="17832"/>
                      <a:pt x="120" y="17732"/>
                    </a:cubicBezTo>
                    <a:cubicBezTo>
                      <a:pt x="120" y="17530"/>
                      <a:pt x="120" y="17324"/>
                      <a:pt x="124" y="17119"/>
                    </a:cubicBezTo>
                    <a:cubicBezTo>
                      <a:pt x="124" y="15469"/>
                      <a:pt x="127" y="13705"/>
                      <a:pt x="127" y="11849"/>
                    </a:cubicBezTo>
                    <a:cubicBezTo>
                      <a:pt x="131" y="9992"/>
                      <a:pt x="131" y="8043"/>
                      <a:pt x="131" y="6026"/>
                    </a:cubicBezTo>
                    <a:cubicBezTo>
                      <a:pt x="131" y="5013"/>
                      <a:pt x="131" y="3986"/>
                      <a:pt x="135" y="2945"/>
                    </a:cubicBezTo>
                    <a:lnTo>
                      <a:pt x="135" y="1368"/>
                    </a:lnTo>
                    <a:lnTo>
                      <a:pt x="135" y="576"/>
                    </a:lnTo>
                    <a:cubicBezTo>
                      <a:pt x="135" y="339"/>
                      <a:pt x="344" y="135"/>
                      <a:pt x="581" y="135"/>
                    </a:cubicBezTo>
                    <a:cubicBezTo>
                      <a:pt x="583" y="135"/>
                      <a:pt x="585" y="135"/>
                      <a:pt x="587" y="135"/>
                    </a:cubicBezTo>
                    <a:cubicBezTo>
                      <a:pt x="4868" y="135"/>
                      <a:pt x="8946" y="135"/>
                      <a:pt x="12655" y="132"/>
                    </a:cubicBezTo>
                    <a:cubicBezTo>
                      <a:pt x="12860" y="143"/>
                      <a:pt x="13044" y="311"/>
                      <a:pt x="13077" y="509"/>
                    </a:cubicBezTo>
                    <a:cubicBezTo>
                      <a:pt x="13089" y="718"/>
                      <a:pt x="13081" y="961"/>
                      <a:pt x="13084" y="1181"/>
                    </a:cubicBezTo>
                    <a:lnTo>
                      <a:pt x="13084" y="2519"/>
                    </a:lnTo>
                    <a:cubicBezTo>
                      <a:pt x="13084" y="3396"/>
                      <a:pt x="13089" y="4252"/>
                      <a:pt x="13089" y="5077"/>
                    </a:cubicBezTo>
                    <a:cubicBezTo>
                      <a:pt x="13092" y="6728"/>
                      <a:pt x="13092" y="8263"/>
                      <a:pt x="13096" y="9668"/>
                    </a:cubicBezTo>
                    <a:cubicBezTo>
                      <a:pt x="13107" y="12469"/>
                      <a:pt x="13115" y="14740"/>
                      <a:pt x="13118" y="16316"/>
                    </a:cubicBezTo>
                    <a:cubicBezTo>
                      <a:pt x="13122" y="16708"/>
                      <a:pt x="13122" y="17055"/>
                      <a:pt x="13125" y="17358"/>
                    </a:cubicBezTo>
                    <a:lnTo>
                      <a:pt x="13125" y="17777"/>
                    </a:lnTo>
                    <a:cubicBezTo>
                      <a:pt x="13125" y="17903"/>
                      <a:pt x="13137" y="18019"/>
                      <a:pt x="13099" y="18113"/>
                    </a:cubicBezTo>
                    <a:cubicBezTo>
                      <a:pt x="13029" y="18307"/>
                      <a:pt x="12875" y="18393"/>
                      <a:pt x="12782" y="18427"/>
                    </a:cubicBezTo>
                    <a:cubicBezTo>
                      <a:pt x="12681" y="18456"/>
                      <a:pt x="12625" y="18453"/>
                      <a:pt x="12625" y="18456"/>
                    </a:cubicBezTo>
                    <a:cubicBezTo>
                      <a:pt x="12625" y="18456"/>
                      <a:pt x="12635" y="18458"/>
                      <a:pt x="12654" y="18458"/>
                    </a:cubicBezTo>
                    <a:cubicBezTo>
                      <a:pt x="12681" y="18458"/>
                      <a:pt x="12725" y="18455"/>
                      <a:pt x="12786" y="18437"/>
                    </a:cubicBezTo>
                    <a:cubicBezTo>
                      <a:pt x="12883" y="18411"/>
                      <a:pt x="13044" y="18325"/>
                      <a:pt x="13125" y="18124"/>
                    </a:cubicBezTo>
                    <a:cubicBezTo>
                      <a:pt x="13167" y="18023"/>
                      <a:pt x="13160" y="17903"/>
                      <a:pt x="13160" y="17777"/>
                    </a:cubicBezTo>
                    <a:cubicBezTo>
                      <a:pt x="13163" y="17650"/>
                      <a:pt x="13163" y="17508"/>
                      <a:pt x="13163" y="17358"/>
                    </a:cubicBezTo>
                    <a:cubicBezTo>
                      <a:pt x="13167" y="17055"/>
                      <a:pt x="13167" y="16708"/>
                      <a:pt x="13170" y="16316"/>
                    </a:cubicBezTo>
                    <a:cubicBezTo>
                      <a:pt x="13174" y="14740"/>
                      <a:pt x="13182" y="12469"/>
                      <a:pt x="13193" y="9668"/>
                    </a:cubicBezTo>
                    <a:cubicBezTo>
                      <a:pt x="13193" y="8263"/>
                      <a:pt x="13196" y="6728"/>
                      <a:pt x="13201" y="5077"/>
                    </a:cubicBezTo>
                    <a:cubicBezTo>
                      <a:pt x="13201" y="4252"/>
                      <a:pt x="13204" y="3396"/>
                      <a:pt x="13204" y="2519"/>
                    </a:cubicBezTo>
                    <a:lnTo>
                      <a:pt x="13204" y="1181"/>
                    </a:lnTo>
                    <a:cubicBezTo>
                      <a:pt x="13201" y="950"/>
                      <a:pt x="13215" y="737"/>
                      <a:pt x="13196" y="490"/>
                    </a:cubicBezTo>
                    <a:cubicBezTo>
                      <a:pt x="13160" y="233"/>
                      <a:pt x="12927" y="19"/>
                      <a:pt x="12663" y="9"/>
                    </a:cubicBezTo>
                    <a:cubicBezTo>
                      <a:pt x="8950" y="9"/>
                      <a:pt x="4871" y="5"/>
                      <a:pt x="587" y="1"/>
                    </a:cubicBezTo>
                    <a:cubicBezTo>
                      <a:pt x="583" y="1"/>
                      <a:pt x="579" y="1"/>
                      <a:pt x="57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0"/>
              <p:cNvSpPr/>
              <p:nvPr/>
            </p:nvSpPr>
            <p:spPr>
              <a:xfrm>
                <a:off x="1647450" y="1426490"/>
                <a:ext cx="123462" cy="108972"/>
              </a:xfrm>
              <a:custGeom>
                <a:avLst/>
                <a:gdLst/>
                <a:ahLst/>
                <a:cxnLst/>
                <a:rect l="l" t="t" r="r" b="b"/>
                <a:pathLst>
                  <a:path w="7771" h="6859" extrusionOk="0">
                    <a:moveTo>
                      <a:pt x="4056" y="154"/>
                    </a:moveTo>
                    <a:cubicBezTo>
                      <a:pt x="4227" y="154"/>
                      <a:pt x="4398" y="167"/>
                      <a:pt x="4567" y="192"/>
                    </a:cubicBezTo>
                    <a:lnTo>
                      <a:pt x="4567" y="192"/>
                    </a:lnTo>
                    <a:cubicBezTo>
                      <a:pt x="4574" y="252"/>
                      <a:pt x="4610" y="309"/>
                      <a:pt x="4681" y="336"/>
                    </a:cubicBezTo>
                    <a:cubicBezTo>
                      <a:pt x="6216" y="899"/>
                      <a:pt x="7322" y="2558"/>
                      <a:pt x="6862" y="4223"/>
                    </a:cubicBezTo>
                    <a:cubicBezTo>
                      <a:pt x="6491" y="5568"/>
                      <a:pt x="5094" y="6534"/>
                      <a:pt x="3709" y="6534"/>
                    </a:cubicBezTo>
                    <a:cubicBezTo>
                      <a:pt x="3467" y="6534"/>
                      <a:pt x="3225" y="6504"/>
                      <a:pt x="2989" y="6442"/>
                    </a:cubicBezTo>
                    <a:cubicBezTo>
                      <a:pt x="1468" y="6035"/>
                      <a:pt x="487" y="4403"/>
                      <a:pt x="677" y="2879"/>
                    </a:cubicBezTo>
                    <a:cubicBezTo>
                      <a:pt x="890" y="1221"/>
                      <a:pt x="2473" y="154"/>
                      <a:pt x="4056" y="154"/>
                    </a:cubicBezTo>
                    <a:close/>
                    <a:moveTo>
                      <a:pt x="4713" y="0"/>
                    </a:moveTo>
                    <a:cubicBezTo>
                      <a:pt x="4652" y="0"/>
                      <a:pt x="4608" y="36"/>
                      <a:pt x="4584" y="85"/>
                    </a:cubicBezTo>
                    <a:lnTo>
                      <a:pt x="4584" y="85"/>
                    </a:lnTo>
                    <a:cubicBezTo>
                      <a:pt x="4350" y="39"/>
                      <a:pt x="4113" y="17"/>
                      <a:pt x="3878" y="17"/>
                    </a:cubicBezTo>
                    <a:cubicBezTo>
                      <a:pt x="2363" y="17"/>
                      <a:pt x="898" y="943"/>
                      <a:pt x="475" y="2491"/>
                    </a:cubicBezTo>
                    <a:cubicBezTo>
                      <a:pt x="1" y="4235"/>
                      <a:pt x="1151" y="6271"/>
                      <a:pt x="2903" y="6749"/>
                    </a:cubicBezTo>
                    <a:cubicBezTo>
                      <a:pt x="3178" y="6823"/>
                      <a:pt x="3460" y="6858"/>
                      <a:pt x="3741" y="6858"/>
                    </a:cubicBezTo>
                    <a:cubicBezTo>
                      <a:pt x="5212" y="6858"/>
                      <a:pt x="6666" y="5889"/>
                      <a:pt x="7143" y="4478"/>
                    </a:cubicBezTo>
                    <a:cubicBezTo>
                      <a:pt x="7770" y="2613"/>
                      <a:pt x="6574" y="605"/>
                      <a:pt x="4771" y="10"/>
                    </a:cubicBezTo>
                    <a:cubicBezTo>
                      <a:pt x="4750" y="3"/>
                      <a:pt x="4731" y="0"/>
                      <a:pt x="471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0"/>
              <p:cNvSpPr/>
              <p:nvPr/>
            </p:nvSpPr>
            <p:spPr>
              <a:xfrm>
                <a:off x="1692190" y="1423757"/>
                <a:ext cx="80550" cy="111451"/>
              </a:xfrm>
              <a:custGeom>
                <a:avLst/>
                <a:gdLst/>
                <a:ahLst/>
                <a:cxnLst/>
                <a:rect l="l" t="t" r="r" b="b"/>
                <a:pathLst>
                  <a:path w="5070" h="7015" extrusionOk="0">
                    <a:moveTo>
                      <a:pt x="1888" y="0"/>
                    </a:moveTo>
                    <a:cubicBezTo>
                      <a:pt x="1550" y="0"/>
                      <a:pt x="1458" y="529"/>
                      <a:pt x="1820" y="672"/>
                    </a:cubicBezTo>
                    <a:cubicBezTo>
                      <a:pt x="3381" y="1284"/>
                      <a:pt x="4420" y="2976"/>
                      <a:pt x="3800" y="4638"/>
                    </a:cubicBezTo>
                    <a:cubicBezTo>
                      <a:pt x="3304" y="5975"/>
                      <a:pt x="1931" y="6687"/>
                      <a:pt x="566" y="6687"/>
                    </a:cubicBezTo>
                    <a:cubicBezTo>
                      <a:pt x="421" y="6687"/>
                      <a:pt x="276" y="6679"/>
                      <a:pt x="132" y="6662"/>
                    </a:cubicBezTo>
                    <a:cubicBezTo>
                      <a:pt x="127" y="6662"/>
                      <a:pt x="123" y="6662"/>
                      <a:pt x="119" y="6662"/>
                    </a:cubicBezTo>
                    <a:cubicBezTo>
                      <a:pt x="11" y="6662"/>
                      <a:pt x="1" y="6836"/>
                      <a:pt x="102" y="6864"/>
                    </a:cubicBezTo>
                    <a:cubicBezTo>
                      <a:pt x="432" y="6966"/>
                      <a:pt x="771" y="7015"/>
                      <a:pt x="1108" y="7015"/>
                    </a:cubicBezTo>
                    <a:cubicBezTo>
                      <a:pt x="2614" y="7015"/>
                      <a:pt x="4078" y="6045"/>
                      <a:pt x="4520" y="4523"/>
                    </a:cubicBezTo>
                    <a:cubicBezTo>
                      <a:pt x="5070" y="2629"/>
                      <a:pt x="3845" y="582"/>
                      <a:pt x="2000" y="18"/>
                    </a:cubicBezTo>
                    <a:cubicBezTo>
                      <a:pt x="1960" y="6"/>
                      <a:pt x="1923" y="0"/>
                      <a:pt x="18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0"/>
              <p:cNvSpPr/>
              <p:nvPr/>
            </p:nvSpPr>
            <p:spPr>
              <a:xfrm>
                <a:off x="1651486" y="1580996"/>
                <a:ext cx="113961" cy="2208"/>
              </a:xfrm>
              <a:custGeom>
                <a:avLst/>
                <a:gdLst/>
                <a:ahLst/>
                <a:cxnLst/>
                <a:rect l="l" t="t" r="r" b="b"/>
                <a:pathLst>
                  <a:path w="7173" h="139" extrusionOk="0">
                    <a:moveTo>
                      <a:pt x="3586" y="1"/>
                    </a:moveTo>
                    <a:cubicBezTo>
                      <a:pt x="1607" y="1"/>
                      <a:pt x="1" y="34"/>
                      <a:pt x="1" y="71"/>
                    </a:cubicBezTo>
                    <a:cubicBezTo>
                      <a:pt x="1" y="109"/>
                      <a:pt x="1607" y="139"/>
                      <a:pt x="3586" y="139"/>
                    </a:cubicBezTo>
                    <a:cubicBezTo>
                      <a:pt x="5567" y="139"/>
                      <a:pt x="7172" y="109"/>
                      <a:pt x="7172" y="71"/>
                    </a:cubicBezTo>
                    <a:cubicBezTo>
                      <a:pt x="7172" y="34"/>
                      <a:pt x="5567" y="1"/>
                      <a:pt x="35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0"/>
              <p:cNvSpPr/>
              <p:nvPr/>
            </p:nvSpPr>
            <p:spPr>
              <a:xfrm>
                <a:off x="1651486" y="1598313"/>
                <a:ext cx="113961" cy="2161"/>
              </a:xfrm>
              <a:custGeom>
                <a:avLst/>
                <a:gdLst/>
                <a:ahLst/>
                <a:cxnLst/>
                <a:rect l="l" t="t" r="r" b="b"/>
                <a:pathLst>
                  <a:path w="7173" h="136" extrusionOk="0">
                    <a:moveTo>
                      <a:pt x="3586" y="1"/>
                    </a:moveTo>
                    <a:cubicBezTo>
                      <a:pt x="1607" y="1"/>
                      <a:pt x="1" y="31"/>
                      <a:pt x="1" y="68"/>
                    </a:cubicBezTo>
                    <a:cubicBezTo>
                      <a:pt x="1" y="106"/>
                      <a:pt x="1607" y="135"/>
                      <a:pt x="3586" y="135"/>
                    </a:cubicBezTo>
                    <a:cubicBezTo>
                      <a:pt x="5567" y="135"/>
                      <a:pt x="7172" y="106"/>
                      <a:pt x="7172" y="68"/>
                    </a:cubicBezTo>
                    <a:cubicBezTo>
                      <a:pt x="7172" y="31"/>
                      <a:pt x="5567" y="1"/>
                      <a:pt x="35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5" name="Google Shape;1025;p40"/>
            <p:cNvSpPr/>
            <p:nvPr/>
          </p:nvSpPr>
          <p:spPr>
            <a:xfrm>
              <a:off x="1019624" y="1242830"/>
              <a:ext cx="462231" cy="99678"/>
            </a:xfrm>
            <a:custGeom>
              <a:avLst/>
              <a:gdLst/>
              <a:ahLst/>
              <a:cxnLst/>
              <a:rect l="l" t="t" r="r" b="b"/>
              <a:pathLst>
                <a:path w="29094" h="6274" extrusionOk="0">
                  <a:moveTo>
                    <a:pt x="25522" y="0"/>
                  </a:moveTo>
                  <a:cubicBezTo>
                    <a:pt x="25196" y="0"/>
                    <a:pt x="24852" y="21"/>
                    <a:pt x="24491" y="70"/>
                  </a:cubicBezTo>
                  <a:cubicBezTo>
                    <a:pt x="23763" y="175"/>
                    <a:pt x="22967" y="387"/>
                    <a:pt x="22187" y="780"/>
                  </a:cubicBezTo>
                  <a:cubicBezTo>
                    <a:pt x="21403" y="1161"/>
                    <a:pt x="20659" y="1732"/>
                    <a:pt x="19931" y="2371"/>
                  </a:cubicBezTo>
                  <a:cubicBezTo>
                    <a:pt x="19199" y="3009"/>
                    <a:pt x="18481" y="3726"/>
                    <a:pt x="17671" y="4376"/>
                  </a:cubicBezTo>
                  <a:cubicBezTo>
                    <a:pt x="16857" y="5019"/>
                    <a:pt x="15935" y="5621"/>
                    <a:pt x="14877" y="5890"/>
                  </a:cubicBezTo>
                  <a:cubicBezTo>
                    <a:pt x="14538" y="5981"/>
                    <a:pt x="14196" y="6023"/>
                    <a:pt x="13857" y="6023"/>
                  </a:cubicBezTo>
                  <a:cubicBezTo>
                    <a:pt x="13135" y="6023"/>
                    <a:pt x="12426" y="5832"/>
                    <a:pt x="11796" y="5527"/>
                  </a:cubicBezTo>
                  <a:cubicBezTo>
                    <a:pt x="10855" y="5090"/>
                    <a:pt x="10025" y="4500"/>
                    <a:pt x="9196" y="3999"/>
                  </a:cubicBezTo>
                  <a:cubicBezTo>
                    <a:pt x="8371" y="3492"/>
                    <a:pt x="7519" y="3077"/>
                    <a:pt x="6664" y="2890"/>
                  </a:cubicBezTo>
                  <a:cubicBezTo>
                    <a:pt x="6089" y="2756"/>
                    <a:pt x="5529" y="2699"/>
                    <a:pt x="5000" y="2699"/>
                  </a:cubicBezTo>
                  <a:cubicBezTo>
                    <a:pt x="4745" y="2699"/>
                    <a:pt x="4498" y="2713"/>
                    <a:pt x="4259" y="2737"/>
                  </a:cubicBezTo>
                  <a:cubicBezTo>
                    <a:pt x="2780" y="2890"/>
                    <a:pt x="1677" y="3439"/>
                    <a:pt x="994" y="3883"/>
                  </a:cubicBezTo>
                  <a:cubicBezTo>
                    <a:pt x="651" y="4107"/>
                    <a:pt x="396" y="4306"/>
                    <a:pt x="239" y="4455"/>
                  </a:cubicBezTo>
                  <a:cubicBezTo>
                    <a:pt x="82" y="4600"/>
                    <a:pt x="1" y="4679"/>
                    <a:pt x="4" y="4687"/>
                  </a:cubicBezTo>
                  <a:cubicBezTo>
                    <a:pt x="5" y="4687"/>
                    <a:pt x="6" y="4688"/>
                    <a:pt x="7" y="4688"/>
                  </a:cubicBezTo>
                  <a:cubicBezTo>
                    <a:pt x="45" y="4688"/>
                    <a:pt x="374" y="4374"/>
                    <a:pt x="1046" y="3966"/>
                  </a:cubicBezTo>
                  <a:cubicBezTo>
                    <a:pt x="1734" y="3551"/>
                    <a:pt x="2828" y="3040"/>
                    <a:pt x="4273" y="2912"/>
                  </a:cubicBezTo>
                  <a:cubicBezTo>
                    <a:pt x="4472" y="2896"/>
                    <a:pt x="4676" y="2887"/>
                    <a:pt x="4886" y="2887"/>
                  </a:cubicBezTo>
                  <a:cubicBezTo>
                    <a:pt x="5436" y="2887"/>
                    <a:pt x="6020" y="2948"/>
                    <a:pt x="6615" y="3092"/>
                  </a:cubicBezTo>
                  <a:cubicBezTo>
                    <a:pt x="7445" y="3282"/>
                    <a:pt x="8262" y="3685"/>
                    <a:pt x="9077" y="4197"/>
                  </a:cubicBezTo>
                  <a:cubicBezTo>
                    <a:pt x="9895" y="4698"/>
                    <a:pt x="10724" y="5295"/>
                    <a:pt x="11691" y="5751"/>
                  </a:cubicBezTo>
                  <a:cubicBezTo>
                    <a:pt x="12173" y="5976"/>
                    <a:pt x="12696" y="6158"/>
                    <a:pt x="13253" y="6233"/>
                  </a:cubicBezTo>
                  <a:cubicBezTo>
                    <a:pt x="13443" y="6260"/>
                    <a:pt x="13637" y="6273"/>
                    <a:pt x="13832" y="6273"/>
                  </a:cubicBezTo>
                  <a:cubicBezTo>
                    <a:pt x="14202" y="6273"/>
                    <a:pt x="14575" y="6225"/>
                    <a:pt x="14937" y="6132"/>
                  </a:cubicBezTo>
                  <a:cubicBezTo>
                    <a:pt x="16050" y="5848"/>
                    <a:pt x="16999" y="5228"/>
                    <a:pt x="17824" y="4571"/>
                  </a:cubicBezTo>
                  <a:cubicBezTo>
                    <a:pt x="18650" y="3902"/>
                    <a:pt x="19364" y="3181"/>
                    <a:pt x="20084" y="2547"/>
                  </a:cubicBezTo>
                  <a:cubicBezTo>
                    <a:pt x="20801" y="1908"/>
                    <a:pt x="21526" y="1344"/>
                    <a:pt x="22284" y="963"/>
                  </a:cubicBezTo>
                  <a:cubicBezTo>
                    <a:pt x="23034" y="575"/>
                    <a:pt x="23808" y="361"/>
                    <a:pt x="24518" y="246"/>
                  </a:cubicBezTo>
                  <a:cubicBezTo>
                    <a:pt x="24921" y="185"/>
                    <a:pt x="25304" y="159"/>
                    <a:pt x="25664" y="159"/>
                  </a:cubicBezTo>
                  <a:cubicBezTo>
                    <a:pt x="26586" y="159"/>
                    <a:pt x="27355" y="327"/>
                    <a:pt x="27906" y="496"/>
                  </a:cubicBezTo>
                  <a:cubicBezTo>
                    <a:pt x="28646" y="731"/>
                    <a:pt x="29041" y="949"/>
                    <a:pt x="29086" y="949"/>
                  </a:cubicBezTo>
                  <a:cubicBezTo>
                    <a:pt x="29088" y="949"/>
                    <a:pt x="29089" y="949"/>
                    <a:pt x="29090" y="948"/>
                  </a:cubicBezTo>
                  <a:cubicBezTo>
                    <a:pt x="29093" y="940"/>
                    <a:pt x="28996" y="880"/>
                    <a:pt x="28806" y="780"/>
                  </a:cubicBezTo>
                  <a:cubicBezTo>
                    <a:pt x="28615" y="675"/>
                    <a:pt x="28328" y="537"/>
                    <a:pt x="27939" y="402"/>
                  </a:cubicBezTo>
                  <a:cubicBezTo>
                    <a:pt x="27358" y="199"/>
                    <a:pt x="26528" y="0"/>
                    <a:pt x="255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108817" y="1347370"/>
              <a:ext cx="49617" cy="134249"/>
            </a:xfrm>
            <a:custGeom>
              <a:avLst/>
              <a:gdLst/>
              <a:ahLst/>
              <a:cxnLst/>
              <a:rect l="l" t="t" r="r" b="b"/>
              <a:pathLst>
                <a:path w="3123" h="8450" extrusionOk="0">
                  <a:moveTo>
                    <a:pt x="0" y="1"/>
                  </a:moveTo>
                  <a:lnTo>
                    <a:pt x="0" y="8450"/>
                  </a:lnTo>
                  <a:lnTo>
                    <a:pt x="3122" y="8450"/>
                  </a:lnTo>
                  <a:lnTo>
                    <a:pt x="3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319421" y="1347370"/>
              <a:ext cx="49680" cy="134249"/>
            </a:xfrm>
            <a:custGeom>
              <a:avLst/>
              <a:gdLst/>
              <a:ahLst/>
              <a:cxnLst/>
              <a:rect l="l" t="t" r="r" b="b"/>
              <a:pathLst>
                <a:path w="3127" h="8450" extrusionOk="0">
                  <a:moveTo>
                    <a:pt x="1" y="1"/>
                  </a:moveTo>
                  <a:lnTo>
                    <a:pt x="1" y="8450"/>
                  </a:lnTo>
                  <a:lnTo>
                    <a:pt x="3126" y="8450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89628" y="1268504"/>
              <a:ext cx="49664" cy="213115"/>
            </a:xfrm>
            <a:custGeom>
              <a:avLst/>
              <a:gdLst/>
              <a:ahLst/>
              <a:cxnLst/>
              <a:rect l="l" t="t" r="r" b="b"/>
              <a:pathLst>
                <a:path w="3126" h="13414" extrusionOk="0">
                  <a:moveTo>
                    <a:pt x="0" y="0"/>
                  </a:moveTo>
                  <a:lnTo>
                    <a:pt x="0" y="13414"/>
                  </a:lnTo>
                  <a:lnTo>
                    <a:pt x="3126" y="13414"/>
                  </a:lnTo>
                  <a:lnTo>
                    <a:pt x="31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044552" y="1439343"/>
              <a:ext cx="49680" cy="45184"/>
            </a:xfrm>
            <a:custGeom>
              <a:avLst/>
              <a:gdLst/>
              <a:ahLst/>
              <a:cxnLst/>
              <a:rect l="l" t="t" r="r" b="b"/>
              <a:pathLst>
                <a:path w="3127" h="2844" extrusionOk="0">
                  <a:moveTo>
                    <a:pt x="0" y="1"/>
                  </a:moveTo>
                  <a:lnTo>
                    <a:pt x="0" y="2843"/>
                  </a:lnTo>
                  <a:lnTo>
                    <a:pt x="3126" y="2843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1179008" y="1407965"/>
              <a:ext cx="49633" cy="73654"/>
            </a:xfrm>
            <a:custGeom>
              <a:avLst/>
              <a:gdLst/>
              <a:ahLst/>
              <a:cxnLst/>
              <a:rect l="l" t="t" r="r" b="b"/>
              <a:pathLst>
                <a:path w="3124" h="4636" extrusionOk="0">
                  <a:moveTo>
                    <a:pt x="1" y="0"/>
                  </a:moveTo>
                  <a:lnTo>
                    <a:pt x="1" y="4636"/>
                  </a:lnTo>
                  <a:lnTo>
                    <a:pt x="3124" y="4636"/>
                  </a:lnTo>
                  <a:lnTo>
                    <a:pt x="31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1249214" y="1391092"/>
              <a:ext cx="49633" cy="90527"/>
            </a:xfrm>
            <a:custGeom>
              <a:avLst/>
              <a:gdLst/>
              <a:ahLst/>
              <a:cxnLst/>
              <a:rect l="l" t="t" r="r" b="b"/>
              <a:pathLst>
                <a:path w="3124" h="5698" extrusionOk="0">
                  <a:moveTo>
                    <a:pt x="0" y="1"/>
                  </a:moveTo>
                  <a:lnTo>
                    <a:pt x="0" y="5698"/>
                  </a:lnTo>
                  <a:lnTo>
                    <a:pt x="3123" y="5698"/>
                  </a:lnTo>
                  <a:lnTo>
                    <a:pt x="31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1106783" y="1495426"/>
              <a:ext cx="53668" cy="4004"/>
            </a:xfrm>
            <a:custGeom>
              <a:avLst/>
              <a:gdLst/>
              <a:ahLst/>
              <a:cxnLst/>
              <a:rect l="l" t="t" r="r" b="b"/>
              <a:pathLst>
                <a:path w="3378" h="252" extrusionOk="0">
                  <a:moveTo>
                    <a:pt x="1690" y="0"/>
                  </a:moveTo>
                  <a:cubicBezTo>
                    <a:pt x="756" y="0"/>
                    <a:pt x="1" y="57"/>
                    <a:pt x="1" y="127"/>
                  </a:cubicBezTo>
                  <a:cubicBezTo>
                    <a:pt x="1" y="195"/>
                    <a:pt x="756" y="251"/>
                    <a:pt x="1690" y="251"/>
                  </a:cubicBezTo>
                  <a:cubicBezTo>
                    <a:pt x="2619" y="251"/>
                    <a:pt x="3378" y="195"/>
                    <a:pt x="3378" y="127"/>
                  </a:cubicBezTo>
                  <a:cubicBezTo>
                    <a:pt x="3378" y="57"/>
                    <a:pt x="2619" y="0"/>
                    <a:pt x="16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45028" y="1495426"/>
              <a:ext cx="53652" cy="4004"/>
            </a:xfrm>
            <a:custGeom>
              <a:avLst/>
              <a:gdLst/>
              <a:ahLst/>
              <a:cxnLst/>
              <a:rect l="l" t="t" r="r" b="b"/>
              <a:pathLst>
                <a:path w="3377" h="252" extrusionOk="0">
                  <a:moveTo>
                    <a:pt x="1688" y="0"/>
                  </a:moveTo>
                  <a:cubicBezTo>
                    <a:pt x="755" y="0"/>
                    <a:pt x="0" y="57"/>
                    <a:pt x="0" y="127"/>
                  </a:cubicBezTo>
                  <a:cubicBezTo>
                    <a:pt x="0" y="195"/>
                    <a:pt x="755" y="251"/>
                    <a:pt x="1688" y="251"/>
                  </a:cubicBezTo>
                  <a:cubicBezTo>
                    <a:pt x="2622" y="251"/>
                    <a:pt x="3377" y="195"/>
                    <a:pt x="3377" y="127"/>
                  </a:cubicBezTo>
                  <a:cubicBezTo>
                    <a:pt x="3377" y="57"/>
                    <a:pt x="2622" y="0"/>
                    <a:pt x="16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1388421" y="1495426"/>
              <a:ext cx="60674" cy="4004"/>
            </a:xfrm>
            <a:custGeom>
              <a:avLst/>
              <a:gdLst/>
              <a:ahLst/>
              <a:cxnLst/>
              <a:rect l="l" t="t" r="r" b="b"/>
              <a:pathLst>
                <a:path w="3819" h="252" extrusionOk="0">
                  <a:moveTo>
                    <a:pt x="1910" y="0"/>
                  </a:moveTo>
                  <a:cubicBezTo>
                    <a:pt x="857" y="0"/>
                    <a:pt x="1" y="57"/>
                    <a:pt x="1" y="127"/>
                  </a:cubicBezTo>
                  <a:cubicBezTo>
                    <a:pt x="1" y="195"/>
                    <a:pt x="857" y="251"/>
                    <a:pt x="1910" y="251"/>
                  </a:cubicBezTo>
                  <a:cubicBezTo>
                    <a:pt x="2963" y="251"/>
                    <a:pt x="3819" y="195"/>
                    <a:pt x="3819" y="127"/>
                  </a:cubicBezTo>
                  <a:cubicBezTo>
                    <a:pt x="3819" y="57"/>
                    <a:pt x="2963" y="0"/>
                    <a:pt x="1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1314671" y="1495426"/>
              <a:ext cx="60674" cy="4004"/>
            </a:xfrm>
            <a:custGeom>
              <a:avLst/>
              <a:gdLst/>
              <a:ahLst/>
              <a:cxnLst/>
              <a:rect l="l" t="t" r="r" b="b"/>
              <a:pathLst>
                <a:path w="3819" h="252" extrusionOk="0">
                  <a:moveTo>
                    <a:pt x="1909" y="0"/>
                  </a:moveTo>
                  <a:cubicBezTo>
                    <a:pt x="855" y="0"/>
                    <a:pt x="0" y="57"/>
                    <a:pt x="0" y="127"/>
                  </a:cubicBezTo>
                  <a:cubicBezTo>
                    <a:pt x="0" y="195"/>
                    <a:pt x="855" y="251"/>
                    <a:pt x="1909" y="251"/>
                  </a:cubicBezTo>
                  <a:cubicBezTo>
                    <a:pt x="2962" y="251"/>
                    <a:pt x="3818" y="195"/>
                    <a:pt x="3818" y="127"/>
                  </a:cubicBezTo>
                  <a:cubicBezTo>
                    <a:pt x="3818" y="57"/>
                    <a:pt x="2962" y="0"/>
                    <a:pt x="19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1245243" y="1495426"/>
              <a:ext cx="53604" cy="4004"/>
            </a:xfrm>
            <a:custGeom>
              <a:avLst/>
              <a:gdLst/>
              <a:ahLst/>
              <a:cxnLst/>
              <a:rect l="l" t="t" r="r" b="b"/>
              <a:pathLst>
                <a:path w="3374" h="252" extrusionOk="0">
                  <a:moveTo>
                    <a:pt x="1689" y="0"/>
                  </a:moveTo>
                  <a:cubicBezTo>
                    <a:pt x="755" y="0"/>
                    <a:pt x="0" y="57"/>
                    <a:pt x="0" y="127"/>
                  </a:cubicBezTo>
                  <a:cubicBezTo>
                    <a:pt x="0" y="195"/>
                    <a:pt x="755" y="251"/>
                    <a:pt x="1689" y="251"/>
                  </a:cubicBezTo>
                  <a:cubicBezTo>
                    <a:pt x="2619" y="251"/>
                    <a:pt x="3373" y="195"/>
                    <a:pt x="3373" y="127"/>
                  </a:cubicBezTo>
                  <a:cubicBezTo>
                    <a:pt x="3373" y="57"/>
                    <a:pt x="2619" y="0"/>
                    <a:pt x="16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1172653" y="1495426"/>
              <a:ext cx="53668" cy="4004"/>
            </a:xfrm>
            <a:custGeom>
              <a:avLst/>
              <a:gdLst/>
              <a:ahLst/>
              <a:cxnLst/>
              <a:rect l="l" t="t" r="r" b="b"/>
              <a:pathLst>
                <a:path w="3378" h="252" extrusionOk="0">
                  <a:moveTo>
                    <a:pt x="1690" y="0"/>
                  </a:moveTo>
                  <a:cubicBezTo>
                    <a:pt x="756" y="0"/>
                    <a:pt x="1" y="57"/>
                    <a:pt x="1" y="127"/>
                  </a:cubicBezTo>
                  <a:cubicBezTo>
                    <a:pt x="1" y="195"/>
                    <a:pt x="756" y="251"/>
                    <a:pt x="1690" y="251"/>
                  </a:cubicBezTo>
                  <a:cubicBezTo>
                    <a:pt x="2623" y="251"/>
                    <a:pt x="3378" y="195"/>
                    <a:pt x="3378" y="127"/>
                  </a:cubicBezTo>
                  <a:cubicBezTo>
                    <a:pt x="3378" y="57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8" name="Google Shape;1038;p40"/>
            <p:cNvGrpSpPr/>
            <p:nvPr/>
          </p:nvGrpSpPr>
          <p:grpSpPr>
            <a:xfrm>
              <a:off x="957552" y="1663722"/>
              <a:ext cx="438257" cy="210144"/>
              <a:chOff x="957552" y="1663722"/>
              <a:chExt cx="438257" cy="210144"/>
            </a:xfrm>
          </p:grpSpPr>
          <p:sp>
            <p:nvSpPr>
              <p:cNvPr id="1039" name="Google Shape;1039;p40"/>
              <p:cNvSpPr/>
              <p:nvPr/>
            </p:nvSpPr>
            <p:spPr>
              <a:xfrm>
                <a:off x="957552" y="1663722"/>
                <a:ext cx="438257" cy="210144"/>
              </a:xfrm>
              <a:custGeom>
                <a:avLst/>
                <a:gdLst/>
                <a:ahLst/>
                <a:cxnLst/>
                <a:rect l="l" t="t" r="r" b="b"/>
                <a:pathLst>
                  <a:path w="27585" h="13227" extrusionOk="0">
                    <a:moveTo>
                      <a:pt x="27103" y="67"/>
                    </a:moveTo>
                    <a:lnTo>
                      <a:pt x="27103" y="67"/>
                    </a:lnTo>
                    <a:cubicBezTo>
                      <a:pt x="27098" y="71"/>
                      <a:pt x="27177" y="60"/>
                      <a:pt x="27300" y="124"/>
                    </a:cubicBezTo>
                    <a:cubicBezTo>
                      <a:pt x="27360" y="157"/>
                      <a:pt x="27431" y="213"/>
                      <a:pt x="27476" y="303"/>
                    </a:cubicBezTo>
                    <a:cubicBezTo>
                      <a:pt x="27529" y="393"/>
                      <a:pt x="27524" y="516"/>
                      <a:pt x="27521" y="650"/>
                    </a:cubicBezTo>
                    <a:cubicBezTo>
                      <a:pt x="27517" y="1203"/>
                      <a:pt x="27513" y="2006"/>
                      <a:pt x="27510" y="3044"/>
                    </a:cubicBezTo>
                    <a:cubicBezTo>
                      <a:pt x="27506" y="4082"/>
                      <a:pt x="27502" y="5353"/>
                      <a:pt x="27498" y="6832"/>
                    </a:cubicBezTo>
                    <a:cubicBezTo>
                      <a:pt x="27495" y="7568"/>
                      <a:pt x="27495" y="8359"/>
                      <a:pt x="27491" y="9196"/>
                    </a:cubicBezTo>
                    <a:lnTo>
                      <a:pt x="27491" y="9831"/>
                    </a:lnTo>
                    <a:lnTo>
                      <a:pt x="27491" y="10156"/>
                    </a:lnTo>
                    <a:cubicBezTo>
                      <a:pt x="27491" y="10271"/>
                      <a:pt x="27491" y="10366"/>
                      <a:pt x="27439" y="10455"/>
                    </a:cubicBezTo>
                    <a:cubicBezTo>
                      <a:pt x="27390" y="10540"/>
                      <a:pt x="27305" y="10608"/>
                      <a:pt x="27210" y="10634"/>
                    </a:cubicBezTo>
                    <a:cubicBezTo>
                      <a:pt x="27165" y="10647"/>
                      <a:pt x="27113" y="10650"/>
                      <a:pt x="27058" y="10650"/>
                    </a:cubicBezTo>
                    <a:cubicBezTo>
                      <a:pt x="27015" y="10650"/>
                      <a:pt x="26970" y="10648"/>
                      <a:pt x="26925" y="10648"/>
                    </a:cubicBezTo>
                    <a:cubicBezTo>
                      <a:pt x="26912" y="10648"/>
                      <a:pt x="26899" y="10648"/>
                      <a:pt x="26886" y="10649"/>
                    </a:cubicBezTo>
                    <a:lnTo>
                      <a:pt x="26195" y="10649"/>
                    </a:lnTo>
                    <a:lnTo>
                      <a:pt x="26146" y="10645"/>
                    </a:lnTo>
                    <a:lnTo>
                      <a:pt x="26146" y="10697"/>
                    </a:lnTo>
                    <a:cubicBezTo>
                      <a:pt x="26146" y="11404"/>
                      <a:pt x="26146" y="12163"/>
                      <a:pt x="26143" y="12950"/>
                    </a:cubicBezTo>
                    <a:lnTo>
                      <a:pt x="26143" y="12950"/>
                    </a:lnTo>
                    <a:cubicBezTo>
                      <a:pt x="25505" y="12225"/>
                      <a:pt x="24827" y="11455"/>
                      <a:pt x="24122" y="10660"/>
                    </a:cubicBezTo>
                    <a:lnTo>
                      <a:pt x="24107" y="10638"/>
                    </a:lnTo>
                    <a:lnTo>
                      <a:pt x="24081" y="10638"/>
                    </a:lnTo>
                    <a:cubicBezTo>
                      <a:pt x="17836" y="10638"/>
                      <a:pt x="10321" y="10634"/>
                      <a:pt x="2238" y="10626"/>
                    </a:cubicBezTo>
                    <a:lnTo>
                      <a:pt x="710" y="10626"/>
                    </a:lnTo>
                    <a:cubicBezTo>
                      <a:pt x="655" y="10626"/>
                      <a:pt x="595" y="10628"/>
                      <a:pt x="541" y="10628"/>
                    </a:cubicBezTo>
                    <a:cubicBezTo>
                      <a:pt x="513" y="10628"/>
                      <a:pt x="487" y="10628"/>
                      <a:pt x="464" y="10626"/>
                    </a:cubicBezTo>
                    <a:cubicBezTo>
                      <a:pt x="393" y="10619"/>
                      <a:pt x="326" y="10593"/>
                      <a:pt x="269" y="10548"/>
                    </a:cubicBezTo>
                    <a:cubicBezTo>
                      <a:pt x="214" y="10504"/>
                      <a:pt x="172" y="10440"/>
                      <a:pt x="150" y="10373"/>
                    </a:cubicBezTo>
                    <a:cubicBezTo>
                      <a:pt x="127" y="10309"/>
                      <a:pt x="135" y="10235"/>
                      <a:pt x="135" y="10145"/>
                    </a:cubicBezTo>
                    <a:lnTo>
                      <a:pt x="135" y="9644"/>
                    </a:lnTo>
                    <a:lnTo>
                      <a:pt x="135" y="8644"/>
                    </a:lnTo>
                    <a:cubicBezTo>
                      <a:pt x="135" y="7318"/>
                      <a:pt x="131" y="6010"/>
                      <a:pt x="131" y="4725"/>
                    </a:cubicBezTo>
                    <a:lnTo>
                      <a:pt x="131" y="945"/>
                    </a:lnTo>
                    <a:lnTo>
                      <a:pt x="131" y="486"/>
                    </a:lnTo>
                    <a:cubicBezTo>
                      <a:pt x="135" y="352"/>
                      <a:pt x="217" y="228"/>
                      <a:pt x="333" y="169"/>
                    </a:cubicBezTo>
                    <a:cubicBezTo>
                      <a:pt x="385" y="142"/>
                      <a:pt x="438" y="130"/>
                      <a:pt x="500" y="130"/>
                    </a:cubicBezTo>
                    <a:cubicBezTo>
                      <a:pt x="509" y="130"/>
                      <a:pt x="518" y="131"/>
                      <a:pt x="527" y="131"/>
                    </a:cubicBezTo>
                    <a:lnTo>
                      <a:pt x="1207" y="131"/>
                    </a:lnTo>
                    <a:cubicBezTo>
                      <a:pt x="1812" y="127"/>
                      <a:pt x="2410" y="127"/>
                      <a:pt x="3000" y="127"/>
                    </a:cubicBezTo>
                    <a:cubicBezTo>
                      <a:pt x="7721" y="124"/>
                      <a:pt x="11971" y="116"/>
                      <a:pt x="15546" y="112"/>
                    </a:cubicBezTo>
                    <a:cubicBezTo>
                      <a:pt x="19113" y="105"/>
                      <a:pt x="22000" y="97"/>
                      <a:pt x="24002" y="93"/>
                    </a:cubicBezTo>
                    <a:cubicBezTo>
                      <a:pt x="24996" y="86"/>
                      <a:pt x="25769" y="83"/>
                      <a:pt x="26300" y="79"/>
                    </a:cubicBezTo>
                    <a:cubicBezTo>
                      <a:pt x="26560" y="75"/>
                      <a:pt x="26759" y="75"/>
                      <a:pt x="26897" y="71"/>
                    </a:cubicBezTo>
                    <a:cubicBezTo>
                      <a:pt x="27031" y="71"/>
                      <a:pt x="27103" y="67"/>
                      <a:pt x="27103" y="67"/>
                    </a:cubicBezTo>
                    <a:close/>
                    <a:moveTo>
                      <a:pt x="527" y="0"/>
                    </a:moveTo>
                    <a:cubicBezTo>
                      <a:pt x="445" y="0"/>
                      <a:pt x="352" y="15"/>
                      <a:pt x="277" y="57"/>
                    </a:cubicBezTo>
                    <a:cubicBezTo>
                      <a:pt x="116" y="135"/>
                      <a:pt x="8" y="303"/>
                      <a:pt x="4" y="478"/>
                    </a:cubicBezTo>
                    <a:lnTo>
                      <a:pt x="0" y="945"/>
                    </a:lnTo>
                    <a:lnTo>
                      <a:pt x="0" y="4725"/>
                    </a:lnTo>
                    <a:lnTo>
                      <a:pt x="0" y="8644"/>
                    </a:lnTo>
                    <a:lnTo>
                      <a:pt x="0" y="9644"/>
                    </a:lnTo>
                    <a:lnTo>
                      <a:pt x="0" y="10145"/>
                    </a:lnTo>
                    <a:lnTo>
                      <a:pt x="0" y="10271"/>
                    </a:lnTo>
                    <a:cubicBezTo>
                      <a:pt x="0" y="10321"/>
                      <a:pt x="8" y="10369"/>
                      <a:pt x="23" y="10414"/>
                    </a:cubicBezTo>
                    <a:cubicBezTo>
                      <a:pt x="53" y="10507"/>
                      <a:pt x="109" y="10590"/>
                      <a:pt x="188" y="10652"/>
                    </a:cubicBezTo>
                    <a:cubicBezTo>
                      <a:pt x="262" y="10712"/>
                      <a:pt x="355" y="10750"/>
                      <a:pt x="452" y="10761"/>
                    </a:cubicBezTo>
                    <a:cubicBezTo>
                      <a:pt x="501" y="10763"/>
                      <a:pt x="544" y="10763"/>
                      <a:pt x="585" y="10763"/>
                    </a:cubicBezTo>
                    <a:cubicBezTo>
                      <a:pt x="627" y="10763"/>
                      <a:pt x="667" y="10763"/>
                      <a:pt x="710" y="10764"/>
                    </a:cubicBezTo>
                    <a:lnTo>
                      <a:pt x="2238" y="10764"/>
                    </a:lnTo>
                    <a:cubicBezTo>
                      <a:pt x="10311" y="10757"/>
                      <a:pt x="17818" y="10754"/>
                      <a:pt x="24059" y="10754"/>
                    </a:cubicBezTo>
                    <a:lnTo>
                      <a:pt x="24060" y="10754"/>
                    </a:lnTo>
                    <a:cubicBezTo>
                      <a:pt x="24792" y="11582"/>
                      <a:pt x="25495" y="12378"/>
                      <a:pt x="26157" y="13122"/>
                    </a:cubicBezTo>
                    <a:lnTo>
                      <a:pt x="26247" y="13226"/>
                    </a:lnTo>
                    <a:lnTo>
                      <a:pt x="26247" y="13088"/>
                    </a:lnTo>
                    <a:cubicBezTo>
                      <a:pt x="26247" y="12268"/>
                      <a:pt x="26247" y="11477"/>
                      <a:pt x="26243" y="10742"/>
                    </a:cubicBezTo>
                    <a:lnTo>
                      <a:pt x="26886" y="10742"/>
                    </a:lnTo>
                    <a:cubicBezTo>
                      <a:pt x="26897" y="10742"/>
                      <a:pt x="26907" y="10742"/>
                      <a:pt x="26918" y="10742"/>
                    </a:cubicBezTo>
                    <a:cubicBezTo>
                      <a:pt x="26964" y="10742"/>
                      <a:pt x="27010" y="10744"/>
                      <a:pt x="27058" y="10744"/>
                    </a:cubicBezTo>
                    <a:cubicBezTo>
                      <a:pt x="27114" y="10744"/>
                      <a:pt x="27172" y="10740"/>
                      <a:pt x="27233" y="10724"/>
                    </a:cubicBezTo>
                    <a:cubicBezTo>
                      <a:pt x="27353" y="10690"/>
                      <a:pt x="27457" y="10608"/>
                      <a:pt x="27517" y="10500"/>
                    </a:cubicBezTo>
                    <a:cubicBezTo>
                      <a:pt x="27584" y="10395"/>
                      <a:pt x="27584" y="10261"/>
                      <a:pt x="27581" y="10156"/>
                    </a:cubicBezTo>
                    <a:lnTo>
                      <a:pt x="27581" y="9831"/>
                    </a:lnTo>
                    <a:cubicBezTo>
                      <a:pt x="27581" y="9618"/>
                      <a:pt x="27581" y="9405"/>
                      <a:pt x="27577" y="9196"/>
                    </a:cubicBezTo>
                    <a:cubicBezTo>
                      <a:pt x="27577" y="8359"/>
                      <a:pt x="27577" y="7568"/>
                      <a:pt x="27573" y="6832"/>
                    </a:cubicBezTo>
                    <a:cubicBezTo>
                      <a:pt x="27569" y="5353"/>
                      <a:pt x="27565" y="4082"/>
                      <a:pt x="27562" y="3044"/>
                    </a:cubicBezTo>
                    <a:cubicBezTo>
                      <a:pt x="27555" y="2006"/>
                      <a:pt x="27551" y="1203"/>
                      <a:pt x="27547" y="650"/>
                    </a:cubicBezTo>
                    <a:cubicBezTo>
                      <a:pt x="27551" y="519"/>
                      <a:pt x="27555" y="388"/>
                      <a:pt x="27495" y="295"/>
                    </a:cubicBezTo>
                    <a:cubicBezTo>
                      <a:pt x="27446" y="202"/>
                      <a:pt x="27372" y="142"/>
                      <a:pt x="27308" y="109"/>
                    </a:cubicBezTo>
                    <a:cubicBezTo>
                      <a:pt x="27244" y="79"/>
                      <a:pt x="27192" y="67"/>
                      <a:pt x="27155" y="67"/>
                    </a:cubicBezTo>
                    <a:cubicBezTo>
                      <a:pt x="27143" y="66"/>
                      <a:pt x="27134" y="66"/>
                      <a:pt x="27126" y="66"/>
                    </a:cubicBezTo>
                    <a:cubicBezTo>
                      <a:pt x="27111" y="66"/>
                      <a:pt x="27103" y="67"/>
                      <a:pt x="27103" y="67"/>
                    </a:cubicBezTo>
                    <a:cubicBezTo>
                      <a:pt x="27103" y="67"/>
                      <a:pt x="27031" y="60"/>
                      <a:pt x="26897" y="60"/>
                    </a:cubicBezTo>
                    <a:cubicBezTo>
                      <a:pt x="26759" y="57"/>
                      <a:pt x="26560" y="57"/>
                      <a:pt x="26300" y="52"/>
                    </a:cubicBezTo>
                    <a:cubicBezTo>
                      <a:pt x="25769" y="49"/>
                      <a:pt x="24996" y="45"/>
                      <a:pt x="24002" y="41"/>
                    </a:cubicBezTo>
                    <a:cubicBezTo>
                      <a:pt x="22000" y="34"/>
                      <a:pt x="19113" y="26"/>
                      <a:pt x="15546" y="19"/>
                    </a:cubicBezTo>
                    <a:cubicBezTo>
                      <a:pt x="11971" y="15"/>
                      <a:pt x="7721" y="7"/>
                      <a:pt x="3000" y="4"/>
                    </a:cubicBezTo>
                    <a:lnTo>
                      <a:pt x="1207" y="4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0"/>
              <p:cNvSpPr/>
              <p:nvPr/>
            </p:nvSpPr>
            <p:spPr>
              <a:xfrm>
                <a:off x="980636" y="1708207"/>
                <a:ext cx="392326" cy="95563"/>
              </a:xfrm>
              <a:custGeom>
                <a:avLst/>
                <a:gdLst/>
                <a:ahLst/>
                <a:cxnLst/>
                <a:rect l="l" t="t" r="r" b="b"/>
                <a:pathLst>
                  <a:path w="24694" h="6015" extrusionOk="0">
                    <a:moveTo>
                      <a:pt x="12464" y="1"/>
                    </a:moveTo>
                    <a:cubicBezTo>
                      <a:pt x="11988" y="1"/>
                      <a:pt x="11506" y="114"/>
                      <a:pt x="11078" y="322"/>
                    </a:cubicBezTo>
                    <a:cubicBezTo>
                      <a:pt x="10149" y="775"/>
                      <a:pt x="9454" y="1611"/>
                      <a:pt x="8946" y="2515"/>
                    </a:cubicBezTo>
                    <a:cubicBezTo>
                      <a:pt x="8610" y="3120"/>
                      <a:pt x="8337" y="3766"/>
                      <a:pt x="7896" y="4297"/>
                    </a:cubicBezTo>
                    <a:cubicBezTo>
                      <a:pt x="7498" y="4776"/>
                      <a:pt x="6916" y="5158"/>
                      <a:pt x="6300" y="5158"/>
                    </a:cubicBezTo>
                    <a:cubicBezTo>
                      <a:pt x="6235" y="5158"/>
                      <a:pt x="6169" y="5154"/>
                      <a:pt x="6103" y="5145"/>
                    </a:cubicBezTo>
                    <a:cubicBezTo>
                      <a:pt x="4867" y="4980"/>
                      <a:pt x="4281" y="3370"/>
                      <a:pt x="3074" y="3057"/>
                    </a:cubicBezTo>
                    <a:cubicBezTo>
                      <a:pt x="2943" y="3023"/>
                      <a:pt x="2811" y="3008"/>
                      <a:pt x="2678" y="3008"/>
                    </a:cubicBezTo>
                    <a:cubicBezTo>
                      <a:pt x="2037" y="3008"/>
                      <a:pt x="1400" y="3373"/>
                      <a:pt x="979" y="3875"/>
                    </a:cubicBezTo>
                    <a:cubicBezTo>
                      <a:pt x="471" y="4480"/>
                      <a:pt x="221" y="5257"/>
                      <a:pt x="0" y="6015"/>
                    </a:cubicBezTo>
                    <a:lnTo>
                      <a:pt x="24693" y="5956"/>
                    </a:lnTo>
                    <a:cubicBezTo>
                      <a:pt x="24555" y="5014"/>
                      <a:pt x="24174" y="4073"/>
                      <a:pt x="23445" y="3460"/>
                    </a:cubicBezTo>
                    <a:cubicBezTo>
                      <a:pt x="23004" y="3089"/>
                      <a:pt x="22417" y="2869"/>
                      <a:pt x="21843" y="2869"/>
                    </a:cubicBezTo>
                    <a:cubicBezTo>
                      <a:pt x="21475" y="2869"/>
                      <a:pt x="21112" y="2959"/>
                      <a:pt x="20797" y="3158"/>
                    </a:cubicBezTo>
                    <a:cubicBezTo>
                      <a:pt x="20106" y="3599"/>
                      <a:pt x="19767" y="4442"/>
                      <a:pt x="19106" y="4932"/>
                    </a:cubicBezTo>
                    <a:cubicBezTo>
                      <a:pt x="18746" y="5199"/>
                      <a:pt x="18299" y="5334"/>
                      <a:pt x="17853" y="5334"/>
                    </a:cubicBezTo>
                    <a:cubicBezTo>
                      <a:pt x="17450" y="5334"/>
                      <a:pt x="17048" y="5224"/>
                      <a:pt x="16712" y="5003"/>
                    </a:cubicBezTo>
                    <a:cubicBezTo>
                      <a:pt x="15221" y="4032"/>
                      <a:pt x="15415" y="1604"/>
                      <a:pt x="14022" y="506"/>
                    </a:cubicBezTo>
                    <a:cubicBezTo>
                      <a:pt x="13580" y="160"/>
                      <a:pt x="13027" y="1"/>
                      <a:pt x="124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0"/>
              <p:cNvSpPr/>
              <p:nvPr/>
            </p:nvSpPr>
            <p:spPr>
              <a:xfrm>
                <a:off x="988580" y="1725937"/>
                <a:ext cx="376438" cy="51110"/>
              </a:xfrm>
              <a:custGeom>
                <a:avLst/>
                <a:gdLst/>
                <a:ahLst/>
                <a:cxnLst/>
                <a:rect l="l" t="t" r="r" b="b"/>
                <a:pathLst>
                  <a:path w="23694" h="3217" extrusionOk="0">
                    <a:moveTo>
                      <a:pt x="21574" y="0"/>
                    </a:moveTo>
                    <a:cubicBezTo>
                      <a:pt x="21133" y="0"/>
                      <a:pt x="20636" y="53"/>
                      <a:pt x="20103" y="185"/>
                    </a:cubicBezTo>
                    <a:cubicBezTo>
                      <a:pt x="19547" y="323"/>
                      <a:pt x="18956" y="540"/>
                      <a:pt x="18348" y="820"/>
                    </a:cubicBezTo>
                    <a:cubicBezTo>
                      <a:pt x="17739" y="1097"/>
                      <a:pt x="17108" y="1437"/>
                      <a:pt x="16443" y="1780"/>
                    </a:cubicBezTo>
                    <a:cubicBezTo>
                      <a:pt x="15774" y="2120"/>
                      <a:pt x="15065" y="2468"/>
                      <a:pt x="14295" y="2721"/>
                    </a:cubicBezTo>
                    <a:cubicBezTo>
                      <a:pt x="13651" y="2937"/>
                      <a:pt x="12960" y="3083"/>
                      <a:pt x="12250" y="3083"/>
                    </a:cubicBezTo>
                    <a:cubicBezTo>
                      <a:pt x="12112" y="3083"/>
                      <a:pt x="11973" y="3077"/>
                      <a:pt x="11833" y="3066"/>
                    </a:cubicBezTo>
                    <a:cubicBezTo>
                      <a:pt x="10975" y="2998"/>
                      <a:pt x="10161" y="2755"/>
                      <a:pt x="9409" y="2452"/>
                    </a:cubicBezTo>
                    <a:cubicBezTo>
                      <a:pt x="8651" y="2154"/>
                      <a:pt x="7949" y="1795"/>
                      <a:pt x="7277" y="1459"/>
                    </a:cubicBezTo>
                    <a:cubicBezTo>
                      <a:pt x="5939" y="783"/>
                      <a:pt x="4674" y="237"/>
                      <a:pt x="3534" y="80"/>
                    </a:cubicBezTo>
                    <a:cubicBezTo>
                      <a:pt x="3214" y="32"/>
                      <a:pt x="2908" y="11"/>
                      <a:pt x="2622" y="11"/>
                    </a:cubicBezTo>
                    <a:cubicBezTo>
                      <a:pt x="1893" y="11"/>
                      <a:pt x="1287" y="147"/>
                      <a:pt x="864" y="316"/>
                    </a:cubicBezTo>
                    <a:cubicBezTo>
                      <a:pt x="565" y="432"/>
                      <a:pt x="352" y="559"/>
                      <a:pt x="210" y="649"/>
                    </a:cubicBezTo>
                    <a:cubicBezTo>
                      <a:pt x="147" y="694"/>
                      <a:pt x="95" y="727"/>
                      <a:pt x="53" y="757"/>
                    </a:cubicBezTo>
                    <a:cubicBezTo>
                      <a:pt x="19" y="783"/>
                      <a:pt x="1" y="798"/>
                      <a:pt x="1" y="798"/>
                    </a:cubicBezTo>
                    <a:cubicBezTo>
                      <a:pt x="1" y="798"/>
                      <a:pt x="2" y="799"/>
                      <a:pt x="3" y="799"/>
                    </a:cubicBezTo>
                    <a:cubicBezTo>
                      <a:pt x="34" y="799"/>
                      <a:pt x="311" y="573"/>
                      <a:pt x="883" y="365"/>
                    </a:cubicBezTo>
                    <a:cubicBezTo>
                      <a:pt x="1290" y="215"/>
                      <a:pt x="1860" y="93"/>
                      <a:pt x="2542" y="93"/>
                    </a:cubicBezTo>
                    <a:cubicBezTo>
                      <a:pt x="2847" y="93"/>
                      <a:pt x="3174" y="118"/>
                      <a:pt x="3519" y="175"/>
                    </a:cubicBezTo>
                    <a:cubicBezTo>
                      <a:pt x="4640" y="342"/>
                      <a:pt x="5887" y="887"/>
                      <a:pt x="7221" y="1571"/>
                    </a:cubicBezTo>
                    <a:cubicBezTo>
                      <a:pt x="7894" y="1907"/>
                      <a:pt x="8595" y="2273"/>
                      <a:pt x="9357" y="2576"/>
                    </a:cubicBezTo>
                    <a:cubicBezTo>
                      <a:pt x="10119" y="2882"/>
                      <a:pt x="10945" y="3133"/>
                      <a:pt x="11823" y="3200"/>
                    </a:cubicBezTo>
                    <a:cubicBezTo>
                      <a:pt x="11963" y="3211"/>
                      <a:pt x="12104" y="3217"/>
                      <a:pt x="12243" y="3217"/>
                    </a:cubicBezTo>
                    <a:cubicBezTo>
                      <a:pt x="12973" y="3217"/>
                      <a:pt x="13684" y="3068"/>
                      <a:pt x="14336" y="2849"/>
                    </a:cubicBezTo>
                    <a:cubicBezTo>
                      <a:pt x="15117" y="2587"/>
                      <a:pt x="15831" y="2236"/>
                      <a:pt x="16499" y="1889"/>
                    </a:cubicBezTo>
                    <a:cubicBezTo>
                      <a:pt x="17164" y="1545"/>
                      <a:pt x="17791" y="1201"/>
                      <a:pt x="18396" y="921"/>
                    </a:cubicBezTo>
                    <a:cubicBezTo>
                      <a:pt x="18998" y="641"/>
                      <a:pt x="19580" y="421"/>
                      <a:pt x="20125" y="279"/>
                    </a:cubicBezTo>
                    <a:cubicBezTo>
                      <a:pt x="20687" y="133"/>
                      <a:pt x="21208" y="77"/>
                      <a:pt x="21665" y="77"/>
                    </a:cubicBezTo>
                    <a:cubicBezTo>
                      <a:pt x="22098" y="77"/>
                      <a:pt x="22473" y="128"/>
                      <a:pt x="22770" y="201"/>
                    </a:cubicBezTo>
                    <a:cubicBezTo>
                      <a:pt x="23076" y="275"/>
                      <a:pt x="23304" y="372"/>
                      <a:pt x="23461" y="435"/>
                    </a:cubicBezTo>
                    <a:cubicBezTo>
                      <a:pt x="23528" y="466"/>
                      <a:pt x="23585" y="492"/>
                      <a:pt x="23633" y="514"/>
                    </a:cubicBezTo>
                    <a:cubicBezTo>
                      <a:pt x="23664" y="530"/>
                      <a:pt x="23685" y="538"/>
                      <a:pt x="23691" y="538"/>
                    </a:cubicBezTo>
                    <a:cubicBezTo>
                      <a:pt x="23693" y="538"/>
                      <a:pt x="23693" y="537"/>
                      <a:pt x="23693" y="537"/>
                    </a:cubicBezTo>
                    <a:cubicBezTo>
                      <a:pt x="23693" y="537"/>
                      <a:pt x="23402" y="323"/>
                      <a:pt x="22785" y="152"/>
                    </a:cubicBezTo>
                    <a:cubicBezTo>
                      <a:pt x="22464" y="62"/>
                      <a:pt x="22052" y="0"/>
                      <a:pt x="2157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0"/>
              <p:cNvSpPr/>
              <p:nvPr/>
            </p:nvSpPr>
            <p:spPr>
              <a:xfrm>
                <a:off x="1172494" y="1703885"/>
                <a:ext cx="867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46" extrusionOk="0">
                    <a:moveTo>
                      <a:pt x="273" y="1"/>
                    </a:moveTo>
                    <a:cubicBezTo>
                      <a:pt x="119" y="1"/>
                      <a:pt x="0" y="120"/>
                      <a:pt x="0" y="273"/>
                    </a:cubicBezTo>
                    <a:cubicBezTo>
                      <a:pt x="0" y="423"/>
                      <a:pt x="119" y="546"/>
                      <a:pt x="273" y="546"/>
                    </a:cubicBezTo>
                    <a:cubicBezTo>
                      <a:pt x="422" y="546"/>
                      <a:pt x="545" y="423"/>
                      <a:pt x="545" y="273"/>
                    </a:cubicBezTo>
                    <a:cubicBezTo>
                      <a:pt x="545" y="120"/>
                      <a:pt x="422" y="1"/>
                      <a:pt x="27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0"/>
              <p:cNvSpPr/>
              <p:nvPr/>
            </p:nvSpPr>
            <p:spPr>
              <a:xfrm>
                <a:off x="1017193" y="1722172"/>
                <a:ext cx="8675" cy="869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47" extrusionOk="0">
                    <a:moveTo>
                      <a:pt x="273" y="0"/>
                    </a:moveTo>
                    <a:cubicBezTo>
                      <a:pt x="123" y="0"/>
                      <a:pt x="0" y="124"/>
                      <a:pt x="0" y="273"/>
                    </a:cubicBezTo>
                    <a:cubicBezTo>
                      <a:pt x="0" y="426"/>
                      <a:pt x="123" y="546"/>
                      <a:pt x="273" y="546"/>
                    </a:cubicBezTo>
                    <a:cubicBezTo>
                      <a:pt x="423" y="546"/>
                      <a:pt x="545" y="426"/>
                      <a:pt x="545" y="273"/>
                    </a:cubicBezTo>
                    <a:cubicBezTo>
                      <a:pt x="545" y="124"/>
                      <a:pt x="423" y="0"/>
                      <a:pt x="27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0"/>
              <p:cNvSpPr/>
              <p:nvPr/>
            </p:nvSpPr>
            <p:spPr>
              <a:xfrm>
                <a:off x="1326110" y="1722220"/>
                <a:ext cx="8690" cy="869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547" extrusionOk="0">
                    <a:moveTo>
                      <a:pt x="274" y="1"/>
                    </a:moveTo>
                    <a:cubicBezTo>
                      <a:pt x="125" y="1"/>
                      <a:pt x="1" y="121"/>
                      <a:pt x="1" y="274"/>
                    </a:cubicBezTo>
                    <a:cubicBezTo>
                      <a:pt x="1" y="423"/>
                      <a:pt x="125" y="547"/>
                      <a:pt x="274" y="547"/>
                    </a:cubicBezTo>
                    <a:cubicBezTo>
                      <a:pt x="423" y="547"/>
                      <a:pt x="547" y="423"/>
                      <a:pt x="547" y="274"/>
                    </a:cubicBezTo>
                    <a:cubicBezTo>
                      <a:pt x="547" y="121"/>
                      <a:pt x="423" y="1"/>
                      <a:pt x="27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5" name="Google Shape;1045;p40"/>
            <p:cNvSpPr/>
            <p:nvPr/>
          </p:nvSpPr>
          <p:spPr>
            <a:xfrm>
              <a:off x="1270043" y="2677853"/>
              <a:ext cx="6673" cy="9612"/>
            </a:xfrm>
            <a:custGeom>
              <a:avLst/>
              <a:gdLst/>
              <a:ahLst/>
              <a:cxnLst/>
              <a:rect l="l" t="t" r="r" b="b"/>
              <a:pathLst>
                <a:path w="420" h="605" extrusionOk="0">
                  <a:moveTo>
                    <a:pt x="54" y="0"/>
                  </a:moveTo>
                  <a:cubicBezTo>
                    <a:pt x="47" y="0"/>
                    <a:pt x="42" y="2"/>
                    <a:pt x="38" y="5"/>
                  </a:cubicBezTo>
                  <a:cubicBezTo>
                    <a:pt x="1" y="35"/>
                    <a:pt x="64" y="173"/>
                    <a:pt x="154" y="334"/>
                  </a:cubicBezTo>
                  <a:cubicBezTo>
                    <a:pt x="238" y="483"/>
                    <a:pt x="318" y="604"/>
                    <a:pt x="365" y="604"/>
                  </a:cubicBezTo>
                  <a:cubicBezTo>
                    <a:pt x="368" y="604"/>
                    <a:pt x="371" y="604"/>
                    <a:pt x="374" y="603"/>
                  </a:cubicBezTo>
                  <a:cubicBezTo>
                    <a:pt x="419" y="588"/>
                    <a:pt x="397" y="423"/>
                    <a:pt x="299" y="252"/>
                  </a:cubicBezTo>
                  <a:cubicBezTo>
                    <a:pt x="214" y="100"/>
                    <a:pt x="101" y="0"/>
                    <a:pt x="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6" name="Google Shape;1046;p40"/>
            <p:cNvGrpSpPr/>
            <p:nvPr/>
          </p:nvGrpSpPr>
          <p:grpSpPr>
            <a:xfrm>
              <a:off x="1215819" y="1694083"/>
              <a:ext cx="599658" cy="1005154"/>
              <a:chOff x="1215819" y="1694083"/>
              <a:chExt cx="599658" cy="1005154"/>
            </a:xfrm>
          </p:grpSpPr>
          <p:sp>
            <p:nvSpPr>
              <p:cNvPr id="1047" name="Google Shape;1047;p40"/>
              <p:cNvSpPr/>
              <p:nvPr/>
            </p:nvSpPr>
            <p:spPr>
              <a:xfrm>
                <a:off x="1670185" y="1715451"/>
                <a:ext cx="145291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9145" h="6333" extrusionOk="0">
                    <a:moveTo>
                      <a:pt x="508" y="1"/>
                    </a:moveTo>
                    <a:cubicBezTo>
                      <a:pt x="258" y="1"/>
                      <a:pt x="53" y="199"/>
                      <a:pt x="45" y="454"/>
                    </a:cubicBezTo>
                    <a:cubicBezTo>
                      <a:pt x="1" y="1902"/>
                      <a:pt x="82" y="6332"/>
                      <a:pt x="82" y="6332"/>
                    </a:cubicBezTo>
                    <a:lnTo>
                      <a:pt x="1390" y="5025"/>
                    </a:lnTo>
                    <a:lnTo>
                      <a:pt x="8681" y="5025"/>
                    </a:lnTo>
                    <a:cubicBezTo>
                      <a:pt x="8934" y="5025"/>
                      <a:pt x="9144" y="4819"/>
                      <a:pt x="9144" y="4562"/>
                    </a:cubicBezTo>
                    <a:lnTo>
                      <a:pt x="9144" y="464"/>
                    </a:lnTo>
                    <a:cubicBezTo>
                      <a:pt x="9144" y="211"/>
                      <a:pt x="8934" y="1"/>
                      <a:pt x="86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0"/>
              <p:cNvSpPr/>
              <p:nvPr/>
            </p:nvSpPr>
            <p:spPr>
              <a:xfrm>
                <a:off x="1719262" y="1750070"/>
                <a:ext cx="10931" cy="1091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87" extrusionOk="0">
                    <a:moveTo>
                      <a:pt x="344" y="0"/>
                    </a:moveTo>
                    <a:cubicBezTo>
                      <a:pt x="153" y="0"/>
                      <a:pt x="1" y="153"/>
                      <a:pt x="1" y="344"/>
                    </a:cubicBezTo>
                    <a:cubicBezTo>
                      <a:pt x="1" y="534"/>
                      <a:pt x="153" y="687"/>
                      <a:pt x="344" y="687"/>
                    </a:cubicBezTo>
                    <a:cubicBezTo>
                      <a:pt x="531" y="687"/>
                      <a:pt x="687" y="534"/>
                      <a:pt x="687" y="344"/>
                    </a:cubicBezTo>
                    <a:cubicBezTo>
                      <a:pt x="687" y="153"/>
                      <a:pt x="531" y="0"/>
                      <a:pt x="3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0"/>
              <p:cNvSpPr/>
              <p:nvPr/>
            </p:nvSpPr>
            <p:spPr>
              <a:xfrm>
                <a:off x="1737596" y="1750070"/>
                <a:ext cx="10946" cy="10915"/>
              </a:xfrm>
              <a:custGeom>
                <a:avLst/>
                <a:gdLst/>
                <a:ahLst/>
                <a:cxnLst/>
                <a:rect l="l" t="t" r="r" b="b"/>
                <a:pathLst>
                  <a:path w="689" h="687" extrusionOk="0">
                    <a:moveTo>
                      <a:pt x="344" y="0"/>
                    </a:moveTo>
                    <a:cubicBezTo>
                      <a:pt x="154" y="0"/>
                      <a:pt x="0" y="153"/>
                      <a:pt x="0" y="344"/>
                    </a:cubicBezTo>
                    <a:cubicBezTo>
                      <a:pt x="0" y="534"/>
                      <a:pt x="154" y="687"/>
                      <a:pt x="344" y="687"/>
                    </a:cubicBezTo>
                    <a:cubicBezTo>
                      <a:pt x="535" y="687"/>
                      <a:pt x="688" y="534"/>
                      <a:pt x="688" y="344"/>
                    </a:cubicBezTo>
                    <a:cubicBezTo>
                      <a:pt x="688" y="153"/>
                      <a:pt x="535" y="0"/>
                      <a:pt x="3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0"/>
              <p:cNvSpPr/>
              <p:nvPr/>
            </p:nvSpPr>
            <p:spPr>
              <a:xfrm>
                <a:off x="1755994" y="1750070"/>
                <a:ext cx="10867" cy="10915"/>
              </a:xfrm>
              <a:custGeom>
                <a:avLst/>
                <a:gdLst/>
                <a:ahLst/>
                <a:cxnLst/>
                <a:rect l="l" t="t" r="r" b="b"/>
                <a:pathLst>
                  <a:path w="684" h="687" extrusionOk="0">
                    <a:moveTo>
                      <a:pt x="344" y="0"/>
                    </a:moveTo>
                    <a:cubicBezTo>
                      <a:pt x="154" y="0"/>
                      <a:pt x="1" y="153"/>
                      <a:pt x="1" y="344"/>
                    </a:cubicBezTo>
                    <a:cubicBezTo>
                      <a:pt x="1" y="534"/>
                      <a:pt x="154" y="687"/>
                      <a:pt x="344" y="687"/>
                    </a:cubicBezTo>
                    <a:cubicBezTo>
                      <a:pt x="530" y="687"/>
                      <a:pt x="684" y="534"/>
                      <a:pt x="684" y="344"/>
                    </a:cubicBezTo>
                    <a:cubicBezTo>
                      <a:pt x="684" y="153"/>
                      <a:pt x="530" y="0"/>
                      <a:pt x="3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0"/>
              <p:cNvSpPr/>
              <p:nvPr/>
            </p:nvSpPr>
            <p:spPr>
              <a:xfrm>
                <a:off x="1322631" y="2295218"/>
                <a:ext cx="395948" cy="403670"/>
              </a:xfrm>
              <a:custGeom>
                <a:avLst/>
                <a:gdLst/>
                <a:ahLst/>
                <a:cxnLst/>
                <a:rect l="l" t="t" r="r" b="b"/>
                <a:pathLst>
                  <a:path w="24922" h="25408" extrusionOk="0">
                    <a:moveTo>
                      <a:pt x="16924" y="2668"/>
                    </a:moveTo>
                    <a:lnTo>
                      <a:pt x="19265" y="11072"/>
                    </a:lnTo>
                    <a:lnTo>
                      <a:pt x="13876" y="11240"/>
                    </a:lnTo>
                    <a:lnTo>
                      <a:pt x="13611" y="11248"/>
                    </a:lnTo>
                    <a:lnTo>
                      <a:pt x="12949" y="11271"/>
                    </a:lnTo>
                    <a:lnTo>
                      <a:pt x="13125" y="2668"/>
                    </a:lnTo>
                    <a:close/>
                    <a:moveTo>
                      <a:pt x="10887" y="2769"/>
                    </a:moveTo>
                    <a:lnTo>
                      <a:pt x="11153" y="11326"/>
                    </a:lnTo>
                    <a:lnTo>
                      <a:pt x="4912" y="11521"/>
                    </a:lnTo>
                    <a:lnTo>
                      <a:pt x="7291" y="3681"/>
                    </a:lnTo>
                    <a:lnTo>
                      <a:pt x="7560" y="2791"/>
                    </a:lnTo>
                    <a:cubicBezTo>
                      <a:pt x="8557" y="2791"/>
                      <a:pt x="9722" y="2769"/>
                      <a:pt x="10887" y="2769"/>
                    </a:cubicBezTo>
                    <a:close/>
                    <a:moveTo>
                      <a:pt x="14010" y="0"/>
                    </a:moveTo>
                    <a:cubicBezTo>
                      <a:pt x="13382" y="0"/>
                      <a:pt x="12711" y="9"/>
                      <a:pt x="11994" y="28"/>
                    </a:cubicBezTo>
                    <a:cubicBezTo>
                      <a:pt x="3328" y="248"/>
                      <a:pt x="2757" y="1529"/>
                      <a:pt x="3197" y="2276"/>
                    </a:cubicBezTo>
                    <a:cubicBezTo>
                      <a:pt x="3389" y="2605"/>
                      <a:pt x="3756" y="2787"/>
                      <a:pt x="4133" y="2787"/>
                    </a:cubicBezTo>
                    <a:cubicBezTo>
                      <a:pt x="4158" y="2787"/>
                      <a:pt x="4184" y="2786"/>
                      <a:pt x="4209" y="2784"/>
                    </a:cubicBezTo>
                    <a:cubicBezTo>
                      <a:pt x="4422" y="2769"/>
                      <a:pt x="4702" y="2765"/>
                      <a:pt x="5035" y="2765"/>
                    </a:cubicBezTo>
                    <a:lnTo>
                      <a:pt x="4826" y="3681"/>
                    </a:lnTo>
                    <a:lnTo>
                      <a:pt x="0" y="25004"/>
                    </a:lnTo>
                    <a:lnTo>
                      <a:pt x="844" y="24929"/>
                    </a:lnTo>
                    <a:lnTo>
                      <a:pt x="4403" y="13190"/>
                    </a:lnTo>
                    <a:lnTo>
                      <a:pt x="11201" y="12929"/>
                    </a:lnTo>
                    <a:lnTo>
                      <a:pt x="11594" y="25407"/>
                    </a:lnTo>
                    <a:lnTo>
                      <a:pt x="12658" y="25407"/>
                    </a:lnTo>
                    <a:lnTo>
                      <a:pt x="12916" y="12862"/>
                    </a:lnTo>
                    <a:lnTo>
                      <a:pt x="12949" y="12862"/>
                    </a:lnTo>
                    <a:lnTo>
                      <a:pt x="13666" y="12835"/>
                    </a:lnTo>
                    <a:lnTo>
                      <a:pt x="19695" y="12604"/>
                    </a:lnTo>
                    <a:lnTo>
                      <a:pt x="23263" y="25407"/>
                    </a:lnTo>
                    <a:lnTo>
                      <a:pt x="24285" y="25407"/>
                    </a:lnTo>
                    <a:lnTo>
                      <a:pt x="19187" y="2668"/>
                    </a:lnTo>
                    <a:lnTo>
                      <a:pt x="21619" y="2668"/>
                    </a:lnTo>
                    <a:cubicBezTo>
                      <a:pt x="22689" y="2668"/>
                      <a:pt x="24921" y="0"/>
                      <a:pt x="140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0"/>
              <p:cNvSpPr/>
              <p:nvPr/>
            </p:nvSpPr>
            <p:spPr>
              <a:xfrm>
                <a:off x="1215819" y="2631286"/>
                <a:ext cx="145688" cy="67951"/>
              </a:xfrm>
              <a:custGeom>
                <a:avLst/>
                <a:gdLst/>
                <a:ahLst/>
                <a:cxnLst/>
                <a:rect l="l" t="t" r="r" b="b"/>
                <a:pathLst>
                  <a:path w="9170" h="4277" extrusionOk="0">
                    <a:moveTo>
                      <a:pt x="9128" y="1"/>
                    </a:moveTo>
                    <a:lnTo>
                      <a:pt x="4191" y="34"/>
                    </a:lnTo>
                    <a:lnTo>
                      <a:pt x="4191" y="2790"/>
                    </a:lnTo>
                    <a:cubicBezTo>
                      <a:pt x="4191" y="2790"/>
                      <a:pt x="0" y="3806"/>
                      <a:pt x="1016" y="4120"/>
                    </a:cubicBezTo>
                    <a:cubicBezTo>
                      <a:pt x="1394" y="4237"/>
                      <a:pt x="2565" y="4277"/>
                      <a:pt x="3905" y="4277"/>
                    </a:cubicBezTo>
                    <a:cubicBezTo>
                      <a:pt x="5812" y="4277"/>
                      <a:pt x="8062" y="4197"/>
                      <a:pt x="8863" y="4147"/>
                    </a:cubicBezTo>
                    <a:lnTo>
                      <a:pt x="9170" y="4124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0"/>
              <p:cNvSpPr/>
              <p:nvPr/>
            </p:nvSpPr>
            <p:spPr>
              <a:xfrm>
                <a:off x="1230118" y="2691389"/>
                <a:ext cx="131151" cy="2701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70" extrusionOk="0">
                    <a:moveTo>
                      <a:pt x="4127" y="1"/>
                    </a:moveTo>
                    <a:cubicBezTo>
                      <a:pt x="1848" y="1"/>
                      <a:pt x="0" y="38"/>
                      <a:pt x="0" y="87"/>
                    </a:cubicBezTo>
                    <a:cubicBezTo>
                      <a:pt x="0" y="131"/>
                      <a:pt x="1848" y="169"/>
                      <a:pt x="4127" y="169"/>
                    </a:cubicBezTo>
                    <a:cubicBezTo>
                      <a:pt x="6406" y="169"/>
                      <a:pt x="8254" y="131"/>
                      <a:pt x="8254" y="87"/>
                    </a:cubicBezTo>
                    <a:cubicBezTo>
                      <a:pt x="8254" y="38"/>
                      <a:pt x="6406" y="1"/>
                      <a:pt x="412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0"/>
              <p:cNvSpPr/>
              <p:nvPr/>
            </p:nvSpPr>
            <p:spPr>
              <a:xfrm>
                <a:off x="1274618" y="2676502"/>
                <a:ext cx="7006" cy="8134"/>
              </a:xfrm>
              <a:custGeom>
                <a:avLst/>
                <a:gdLst/>
                <a:ahLst/>
                <a:cxnLst/>
                <a:rect l="l" t="t" r="r" b="b"/>
                <a:pathLst>
                  <a:path w="441" h="512" extrusionOk="0">
                    <a:moveTo>
                      <a:pt x="56" y="0"/>
                    </a:moveTo>
                    <a:cubicBezTo>
                      <a:pt x="46" y="0"/>
                      <a:pt x="39" y="3"/>
                      <a:pt x="34" y="8"/>
                    </a:cubicBezTo>
                    <a:cubicBezTo>
                      <a:pt x="0" y="41"/>
                      <a:pt x="68" y="165"/>
                      <a:pt x="164" y="296"/>
                    </a:cubicBezTo>
                    <a:cubicBezTo>
                      <a:pt x="256" y="418"/>
                      <a:pt x="341" y="511"/>
                      <a:pt x="387" y="511"/>
                    </a:cubicBezTo>
                    <a:cubicBezTo>
                      <a:pt x="392" y="511"/>
                      <a:pt x="396" y="510"/>
                      <a:pt x="400" y="508"/>
                    </a:cubicBezTo>
                    <a:cubicBezTo>
                      <a:pt x="441" y="486"/>
                      <a:pt x="407" y="341"/>
                      <a:pt x="302" y="198"/>
                    </a:cubicBezTo>
                    <a:cubicBezTo>
                      <a:pt x="211" y="75"/>
                      <a:pt x="107" y="0"/>
                      <a:pt x="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0"/>
              <p:cNvSpPr/>
              <p:nvPr/>
            </p:nvSpPr>
            <p:spPr>
              <a:xfrm>
                <a:off x="1337279" y="2677074"/>
                <a:ext cx="23100" cy="15427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971" extrusionOk="0">
                    <a:moveTo>
                      <a:pt x="1148" y="0"/>
                    </a:moveTo>
                    <a:cubicBezTo>
                      <a:pt x="975" y="0"/>
                      <a:pt x="745" y="69"/>
                      <a:pt x="549" y="222"/>
                    </a:cubicBezTo>
                    <a:cubicBezTo>
                      <a:pt x="340" y="383"/>
                      <a:pt x="210" y="577"/>
                      <a:pt x="123" y="719"/>
                    </a:cubicBezTo>
                    <a:cubicBezTo>
                      <a:pt x="37" y="861"/>
                      <a:pt x="1" y="955"/>
                      <a:pt x="19" y="969"/>
                    </a:cubicBezTo>
                    <a:cubicBezTo>
                      <a:pt x="21" y="970"/>
                      <a:pt x="23" y="971"/>
                      <a:pt x="25" y="971"/>
                    </a:cubicBezTo>
                    <a:cubicBezTo>
                      <a:pt x="51" y="971"/>
                      <a:pt x="122" y="899"/>
                      <a:pt x="221" y="790"/>
                    </a:cubicBezTo>
                    <a:cubicBezTo>
                      <a:pt x="325" y="667"/>
                      <a:pt x="468" y="498"/>
                      <a:pt x="654" y="353"/>
                    </a:cubicBezTo>
                    <a:cubicBezTo>
                      <a:pt x="837" y="211"/>
                      <a:pt x="1039" y="140"/>
                      <a:pt x="1188" y="122"/>
                    </a:cubicBezTo>
                    <a:cubicBezTo>
                      <a:pt x="1251" y="114"/>
                      <a:pt x="1304" y="113"/>
                      <a:pt x="1346" y="113"/>
                    </a:cubicBezTo>
                    <a:cubicBezTo>
                      <a:pt x="1354" y="113"/>
                      <a:pt x="1362" y="113"/>
                      <a:pt x="1369" y="113"/>
                    </a:cubicBezTo>
                    <a:cubicBezTo>
                      <a:pt x="1413" y="113"/>
                      <a:pt x="1440" y="112"/>
                      <a:pt x="1446" y="99"/>
                    </a:cubicBezTo>
                    <a:cubicBezTo>
                      <a:pt x="1454" y="84"/>
                      <a:pt x="1360" y="13"/>
                      <a:pt x="1185" y="2"/>
                    </a:cubicBezTo>
                    <a:cubicBezTo>
                      <a:pt x="1173" y="1"/>
                      <a:pt x="1160" y="0"/>
                      <a:pt x="114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0"/>
              <p:cNvSpPr/>
              <p:nvPr/>
            </p:nvSpPr>
            <p:spPr>
              <a:xfrm>
                <a:off x="1280370" y="2675994"/>
                <a:ext cx="8087" cy="3813"/>
              </a:xfrm>
              <a:custGeom>
                <a:avLst/>
                <a:gdLst/>
                <a:ahLst/>
                <a:cxnLst/>
                <a:rect l="l" t="t" r="r" b="b"/>
                <a:pathLst>
                  <a:path w="509" h="240" extrusionOk="0">
                    <a:moveTo>
                      <a:pt x="79" y="1"/>
                    </a:moveTo>
                    <a:cubicBezTo>
                      <a:pt x="52" y="1"/>
                      <a:pt x="32" y="7"/>
                      <a:pt x="23" y="21"/>
                    </a:cubicBezTo>
                    <a:cubicBezTo>
                      <a:pt x="1" y="59"/>
                      <a:pt x="87" y="156"/>
                      <a:pt x="225" y="208"/>
                    </a:cubicBezTo>
                    <a:cubicBezTo>
                      <a:pt x="285" y="230"/>
                      <a:pt x="343" y="240"/>
                      <a:pt x="390" y="240"/>
                    </a:cubicBezTo>
                    <a:cubicBezTo>
                      <a:pt x="453" y="240"/>
                      <a:pt x="497" y="223"/>
                      <a:pt x="501" y="197"/>
                    </a:cubicBezTo>
                    <a:cubicBezTo>
                      <a:pt x="509" y="148"/>
                      <a:pt x="408" y="96"/>
                      <a:pt x="285" y="51"/>
                    </a:cubicBezTo>
                    <a:cubicBezTo>
                      <a:pt x="204" y="22"/>
                      <a:pt x="129" y="1"/>
                      <a:pt x="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0"/>
              <p:cNvSpPr/>
              <p:nvPr/>
            </p:nvSpPr>
            <p:spPr>
              <a:xfrm>
                <a:off x="1281911" y="2670815"/>
                <a:ext cx="9517" cy="268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169" extrusionOk="0">
                    <a:moveTo>
                      <a:pt x="303" y="0"/>
                    </a:moveTo>
                    <a:cubicBezTo>
                      <a:pt x="143" y="0"/>
                      <a:pt x="8" y="33"/>
                      <a:pt x="4" y="82"/>
                    </a:cubicBezTo>
                    <a:cubicBezTo>
                      <a:pt x="0" y="127"/>
                      <a:pt x="131" y="168"/>
                      <a:pt x="300" y="168"/>
                    </a:cubicBezTo>
                    <a:cubicBezTo>
                      <a:pt x="307" y="168"/>
                      <a:pt x="315" y="168"/>
                      <a:pt x="322" y="168"/>
                    </a:cubicBezTo>
                    <a:cubicBezTo>
                      <a:pt x="479" y="168"/>
                      <a:pt x="598" y="133"/>
                      <a:pt x="595" y="90"/>
                    </a:cubicBezTo>
                    <a:cubicBezTo>
                      <a:pt x="591" y="41"/>
                      <a:pt x="460" y="4"/>
                      <a:pt x="3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0"/>
              <p:cNvSpPr/>
              <p:nvPr/>
            </p:nvSpPr>
            <p:spPr>
              <a:xfrm>
                <a:off x="1381430" y="2631286"/>
                <a:ext cx="145704" cy="67951"/>
              </a:xfrm>
              <a:custGeom>
                <a:avLst/>
                <a:gdLst/>
                <a:ahLst/>
                <a:cxnLst/>
                <a:rect l="l" t="t" r="r" b="b"/>
                <a:pathLst>
                  <a:path w="9171" h="4277" extrusionOk="0">
                    <a:moveTo>
                      <a:pt x="9133" y="1"/>
                    </a:moveTo>
                    <a:lnTo>
                      <a:pt x="4191" y="34"/>
                    </a:lnTo>
                    <a:lnTo>
                      <a:pt x="4191" y="2790"/>
                    </a:lnTo>
                    <a:cubicBezTo>
                      <a:pt x="4191" y="2790"/>
                      <a:pt x="1" y="3806"/>
                      <a:pt x="1020" y="4120"/>
                    </a:cubicBezTo>
                    <a:cubicBezTo>
                      <a:pt x="1396" y="4237"/>
                      <a:pt x="2567" y="4277"/>
                      <a:pt x="3908" y="4277"/>
                    </a:cubicBezTo>
                    <a:cubicBezTo>
                      <a:pt x="5815" y="4277"/>
                      <a:pt x="8066" y="4197"/>
                      <a:pt x="8864" y="4147"/>
                    </a:cubicBezTo>
                    <a:lnTo>
                      <a:pt x="9170" y="4124"/>
                    </a:lnTo>
                    <a:lnTo>
                      <a:pt x="91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0"/>
              <p:cNvSpPr/>
              <p:nvPr/>
            </p:nvSpPr>
            <p:spPr>
              <a:xfrm>
                <a:off x="1395792" y="2691389"/>
                <a:ext cx="131088" cy="2701"/>
              </a:xfrm>
              <a:custGeom>
                <a:avLst/>
                <a:gdLst/>
                <a:ahLst/>
                <a:cxnLst/>
                <a:rect l="l" t="t" r="r" b="b"/>
                <a:pathLst>
                  <a:path w="8251" h="170" extrusionOk="0">
                    <a:moveTo>
                      <a:pt x="4124" y="1"/>
                    </a:moveTo>
                    <a:cubicBezTo>
                      <a:pt x="1845" y="1"/>
                      <a:pt x="0" y="38"/>
                      <a:pt x="0" y="87"/>
                    </a:cubicBezTo>
                    <a:cubicBezTo>
                      <a:pt x="0" y="131"/>
                      <a:pt x="1845" y="169"/>
                      <a:pt x="4124" y="169"/>
                    </a:cubicBezTo>
                    <a:cubicBezTo>
                      <a:pt x="6402" y="169"/>
                      <a:pt x="8251" y="131"/>
                      <a:pt x="8251" y="87"/>
                    </a:cubicBezTo>
                    <a:cubicBezTo>
                      <a:pt x="8251" y="38"/>
                      <a:pt x="6402" y="1"/>
                      <a:pt x="41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0"/>
              <p:cNvSpPr/>
              <p:nvPr/>
            </p:nvSpPr>
            <p:spPr>
              <a:xfrm>
                <a:off x="1440293" y="2676502"/>
                <a:ext cx="7022" cy="8134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12" extrusionOk="0">
                    <a:moveTo>
                      <a:pt x="55" y="0"/>
                    </a:moveTo>
                    <a:cubicBezTo>
                      <a:pt x="46" y="0"/>
                      <a:pt x="39" y="3"/>
                      <a:pt x="35" y="8"/>
                    </a:cubicBezTo>
                    <a:cubicBezTo>
                      <a:pt x="1" y="41"/>
                      <a:pt x="68" y="165"/>
                      <a:pt x="165" y="296"/>
                    </a:cubicBezTo>
                    <a:cubicBezTo>
                      <a:pt x="253" y="418"/>
                      <a:pt x="341" y="511"/>
                      <a:pt x="387" y="511"/>
                    </a:cubicBezTo>
                    <a:cubicBezTo>
                      <a:pt x="392" y="511"/>
                      <a:pt x="396" y="510"/>
                      <a:pt x="400" y="508"/>
                    </a:cubicBezTo>
                    <a:cubicBezTo>
                      <a:pt x="442" y="486"/>
                      <a:pt x="404" y="341"/>
                      <a:pt x="299" y="198"/>
                    </a:cubicBezTo>
                    <a:cubicBezTo>
                      <a:pt x="211" y="75"/>
                      <a:pt x="104" y="0"/>
                      <a:pt x="5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0"/>
              <p:cNvSpPr/>
              <p:nvPr/>
            </p:nvSpPr>
            <p:spPr>
              <a:xfrm>
                <a:off x="1435670" y="2677853"/>
                <a:ext cx="6657" cy="9612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05" extrusionOk="0">
                    <a:moveTo>
                      <a:pt x="54" y="0"/>
                    </a:moveTo>
                    <a:cubicBezTo>
                      <a:pt x="48" y="0"/>
                      <a:pt x="42" y="2"/>
                      <a:pt x="38" y="5"/>
                    </a:cubicBezTo>
                    <a:cubicBezTo>
                      <a:pt x="0" y="35"/>
                      <a:pt x="64" y="173"/>
                      <a:pt x="153" y="334"/>
                    </a:cubicBezTo>
                    <a:cubicBezTo>
                      <a:pt x="237" y="483"/>
                      <a:pt x="321" y="604"/>
                      <a:pt x="368" y="604"/>
                    </a:cubicBezTo>
                    <a:cubicBezTo>
                      <a:pt x="371" y="604"/>
                      <a:pt x="375" y="604"/>
                      <a:pt x="378" y="603"/>
                    </a:cubicBezTo>
                    <a:cubicBezTo>
                      <a:pt x="419" y="588"/>
                      <a:pt x="396" y="423"/>
                      <a:pt x="299" y="252"/>
                    </a:cubicBezTo>
                    <a:cubicBezTo>
                      <a:pt x="213" y="100"/>
                      <a:pt x="104" y="0"/>
                      <a:pt x="5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0"/>
              <p:cNvSpPr/>
              <p:nvPr/>
            </p:nvSpPr>
            <p:spPr>
              <a:xfrm>
                <a:off x="1502954" y="2677074"/>
                <a:ext cx="23053" cy="15427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971" extrusionOk="0">
                    <a:moveTo>
                      <a:pt x="1144" y="0"/>
                    </a:moveTo>
                    <a:cubicBezTo>
                      <a:pt x="972" y="0"/>
                      <a:pt x="745" y="69"/>
                      <a:pt x="550" y="222"/>
                    </a:cubicBezTo>
                    <a:cubicBezTo>
                      <a:pt x="341" y="383"/>
                      <a:pt x="206" y="577"/>
                      <a:pt x="120" y="719"/>
                    </a:cubicBezTo>
                    <a:cubicBezTo>
                      <a:pt x="38" y="861"/>
                      <a:pt x="1" y="955"/>
                      <a:pt x="20" y="969"/>
                    </a:cubicBezTo>
                    <a:cubicBezTo>
                      <a:pt x="21" y="970"/>
                      <a:pt x="23" y="971"/>
                      <a:pt x="26" y="971"/>
                    </a:cubicBezTo>
                    <a:cubicBezTo>
                      <a:pt x="51" y="971"/>
                      <a:pt x="119" y="899"/>
                      <a:pt x="218" y="790"/>
                    </a:cubicBezTo>
                    <a:cubicBezTo>
                      <a:pt x="326" y="667"/>
                      <a:pt x="468" y="498"/>
                      <a:pt x="651" y="353"/>
                    </a:cubicBezTo>
                    <a:cubicBezTo>
                      <a:pt x="834" y="211"/>
                      <a:pt x="1035" y="140"/>
                      <a:pt x="1185" y="122"/>
                    </a:cubicBezTo>
                    <a:cubicBezTo>
                      <a:pt x="1248" y="114"/>
                      <a:pt x="1302" y="113"/>
                      <a:pt x="1344" y="113"/>
                    </a:cubicBezTo>
                    <a:cubicBezTo>
                      <a:pt x="1352" y="113"/>
                      <a:pt x="1360" y="113"/>
                      <a:pt x="1367" y="113"/>
                    </a:cubicBezTo>
                    <a:cubicBezTo>
                      <a:pt x="1412" y="113"/>
                      <a:pt x="1439" y="112"/>
                      <a:pt x="1442" y="99"/>
                    </a:cubicBezTo>
                    <a:cubicBezTo>
                      <a:pt x="1450" y="84"/>
                      <a:pt x="1361" y="13"/>
                      <a:pt x="1181" y="2"/>
                    </a:cubicBezTo>
                    <a:cubicBezTo>
                      <a:pt x="1169" y="1"/>
                      <a:pt x="1157" y="0"/>
                      <a:pt x="114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0"/>
              <p:cNvSpPr/>
              <p:nvPr/>
            </p:nvSpPr>
            <p:spPr>
              <a:xfrm>
                <a:off x="1445997" y="2675994"/>
                <a:ext cx="8087" cy="3813"/>
              </a:xfrm>
              <a:custGeom>
                <a:avLst/>
                <a:gdLst/>
                <a:ahLst/>
                <a:cxnLst/>
                <a:rect l="l" t="t" r="r" b="b"/>
                <a:pathLst>
                  <a:path w="509" h="240" extrusionOk="0">
                    <a:moveTo>
                      <a:pt x="79" y="1"/>
                    </a:moveTo>
                    <a:cubicBezTo>
                      <a:pt x="53" y="1"/>
                      <a:pt x="34" y="7"/>
                      <a:pt x="26" y="21"/>
                    </a:cubicBezTo>
                    <a:cubicBezTo>
                      <a:pt x="0" y="59"/>
                      <a:pt x="86" y="156"/>
                      <a:pt x="228" y="208"/>
                    </a:cubicBezTo>
                    <a:cubicBezTo>
                      <a:pt x="289" y="230"/>
                      <a:pt x="346" y="240"/>
                      <a:pt x="392" y="240"/>
                    </a:cubicBezTo>
                    <a:cubicBezTo>
                      <a:pt x="454" y="240"/>
                      <a:pt x="496" y="223"/>
                      <a:pt x="500" y="197"/>
                    </a:cubicBezTo>
                    <a:cubicBezTo>
                      <a:pt x="508" y="148"/>
                      <a:pt x="407" y="96"/>
                      <a:pt x="284" y="51"/>
                    </a:cubicBezTo>
                    <a:cubicBezTo>
                      <a:pt x="204" y="22"/>
                      <a:pt x="129" y="1"/>
                      <a:pt x="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0"/>
              <p:cNvSpPr/>
              <p:nvPr/>
            </p:nvSpPr>
            <p:spPr>
              <a:xfrm>
                <a:off x="1447522" y="2670815"/>
                <a:ext cx="9517" cy="268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169" extrusionOk="0">
                    <a:moveTo>
                      <a:pt x="304" y="0"/>
                    </a:moveTo>
                    <a:cubicBezTo>
                      <a:pt x="143" y="0"/>
                      <a:pt x="13" y="33"/>
                      <a:pt x="9" y="82"/>
                    </a:cubicBezTo>
                    <a:cubicBezTo>
                      <a:pt x="1" y="127"/>
                      <a:pt x="135" y="168"/>
                      <a:pt x="300" y="168"/>
                    </a:cubicBezTo>
                    <a:cubicBezTo>
                      <a:pt x="308" y="168"/>
                      <a:pt x="315" y="168"/>
                      <a:pt x="323" y="168"/>
                    </a:cubicBezTo>
                    <a:cubicBezTo>
                      <a:pt x="480" y="168"/>
                      <a:pt x="599" y="133"/>
                      <a:pt x="599" y="90"/>
                    </a:cubicBezTo>
                    <a:cubicBezTo>
                      <a:pt x="595" y="41"/>
                      <a:pt x="464" y="4"/>
                      <a:pt x="30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0"/>
              <p:cNvSpPr/>
              <p:nvPr/>
            </p:nvSpPr>
            <p:spPr>
              <a:xfrm>
                <a:off x="1553984" y="1743541"/>
                <a:ext cx="130103" cy="183199"/>
              </a:xfrm>
              <a:custGeom>
                <a:avLst/>
                <a:gdLst/>
                <a:ahLst/>
                <a:cxnLst/>
                <a:rect l="l" t="t" r="r" b="b"/>
                <a:pathLst>
                  <a:path w="8189" h="11531" extrusionOk="0">
                    <a:moveTo>
                      <a:pt x="2218" y="77"/>
                    </a:moveTo>
                    <a:cubicBezTo>
                      <a:pt x="2453" y="77"/>
                      <a:pt x="2717" y="126"/>
                      <a:pt x="2981" y="261"/>
                    </a:cubicBezTo>
                    <a:cubicBezTo>
                      <a:pt x="3516" y="527"/>
                      <a:pt x="3994" y="1151"/>
                      <a:pt x="4136" y="1935"/>
                    </a:cubicBezTo>
                    <a:cubicBezTo>
                      <a:pt x="4214" y="2327"/>
                      <a:pt x="4214" y="2753"/>
                      <a:pt x="4162" y="3186"/>
                    </a:cubicBezTo>
                    <a:cubicBezTo>
                      <a:pt x="4129" y="3507"/>
                      <a:pt x="4039" y="3836"/>
                      <a:pt x="3998" y="4187"/>
                    </a:cubicBezTo>
                    <a:cubicBezTo>
                      <a:pt x="3960" y="3940"/>
                      <a:pt x="3953" y="3690"/>
                      <a:pt x="3941" y="3444"/>
                    </a:cubicBezTo>
                    <a:cubicBezTo>
                      <a:pt x="3915" y="2842"/>
                      <a:pt x="3860" y="2230"/>
                      <a:pt x="3636" y="1670"/>
                    </a:cubicBezTo>
                    <a:cubicBezTo>
                      <a:pt x="3412" y="1110"/>
                      <a:pt x="3004" y="601"/>
                      <a:pt x="2443" y="374"/>
                    </a:cubicBezTo>
                    <a:cubicBezTo>
                      <a:pt x="2266" y="302"/>
                      <a:pt x="2072" y="267"/>
                      <a:pt x="1879" y="267"/>
                    </a:cubicBezTo>
                    <a:cubicBezTo>
                      <a:pt x="1665" y="267"/>
                      <a:pt x="1452" y="310"/>
                      <a:pt x="1260" y="396"/>
                    </a:cubicBezTo>
                    <a:cubicBezTo>
                      <a:pt x="1331" y="339"/>
                      <a:pt x="1443" y="265"/>
                      <a:pt x="1604" y="198"/>
                    </a:cubicBezTo>
                    <a:cubicBezTo>
                      <a:pt x="1758" y="131"/>
                      <a:pt x="1973" y="77"/>
                      <a:pt x="2218" y="77"/>
                    </a:cubicBezTo>
                    <a:close/>
                    <a:moveTo>
                      <a:pt x="2267" y="0"/>
                    </a:moveTo>
                    <a:cubicBezTo>
                      <a:pt x="1990" y="0"/>
                      <a:pt x="1750" y="68"/>
                      <a:pt x="1581" y="149"/>
                    </a:cubicBezTo>
                    <a:cubicBezTo>
                      <a:pt x="1424" y="224"/>
                      <a:pt x="1316" y="306"/>
                      <a:pt x="1249" y="370"/>
                    </a:cubicBezTo>
                    <a:cubicBezTo>
                      <a:pt x="1226" y="392"/>
                      <a:pt x="1211" y="411"/>
                      <a:pt x="1197" y="426"/>
                    </a:cubicBezTo>
                    <a:cubicBezTo>
                      <a:pt x="1043" y="504"/>
                      <a:pt x="909" y="608"/>
                      <a:pt x="800" y="743"/>
                    </a:cubicBezTo>
                    <a:lnTo>
                      <a:pt x="1" y="7948"/>
                    </a:lnTo>
                    <a:lnTo>
                      <a:pt x="5862" y="11530"/>
                    </a:lnTo>
                    <a:cubicBezTo>
                      <a:pt x="6313" y="11486"/>
                      <a:pt x="6777" y="11441"/>
                      <a:pt x="7195" y="11258"/>
                    </a:cubicBezTo>
                    <a:cubicBezTo>
                      <a:pt x="7613" y="11079"/>
                      <a:pt x="7991" y="10734"/>
                      <a:pt x="8087" y="10286"/>
                    </a:cubicBezTo>
                    <a:cubicBezTo>
                      <a:pt x="8189" y="9842"/>
                      <a:pt x="7931" y="9312"/>
                      <a:pt x="7482" y="9214"/>
                    </a:cubicBezTo>
                    <a:cubicBezTo>
                      <a:pt x="7281" y="9169"/>
                      <a:pt x="7027" y="9196"/>
                      <a:pt x="6908" y="9028"/>
                    </a:cubicBezTo>
                    <a:cubicBezTo>
                      <a:pt x="6796" y="8871"/>
                      <a:pt x="6874" y="8662"/>
                      <a:pt x="6937" y="8483"/>
                    </a:cubicBezTo>
                    <a:cubicBezTo>
                      <a:pt x="7143" y="7911"/>
                      <a:pt x="7177" y="7264"/>
                      <a:pt x="6956" y="6697"/>
                    </a:cubicBezTo>
                    <a:cubicBezTo>
                      <a:pt x="6810" y="6320"/>
                      <a:pt x="6545" y="5983"/>
                      <a:pt x="6213" y="5759"/>
                    </a:cubicBezTo>
                    <a:cubicBezTo>
                      <a:pt x="6261" y="5711"/>
                      <a:pt x="6306" y="5659"/>
                      <a:pt x="6339" y="5599"/>
                    </a:cubicBezTo>
                    <a:cubicBezTo>
                      <a:pt x="6441" y="5420"/>
                      <a:pt x="6477" y="5218"/>
                      <a:pt x="6477" y="5031"/>
                    </a:cubicBezTo>
                    <a:cubicBezTo>
                      <a:pt x="6470" y="4661"/>
                      <a:pt x="6355" y="4303"/>
                      <a:pt x="6101" y="4087"/>
                    </a:cubicBezTo>
                    <a:cubicBezTo>
                      <a:pt x="5972" y="3979"/>
                      <a:pt x="5809" y="3924"/>
                      <a:pt x="5656" y="3924"/>
                    </a:cubicBezTo>
                    <a:cubicBezTo>
                      <a:pt x="5511" y="3924"/>
                      <a:pt x="5375" y="3973"/>
                      <a:pt x="5286" y="4075"/>
                    </a:cubicBezTo>
                    <a:cubicBezTo>
                      <a:pt x="5100" y="4266"/>
                      <a:pt x="5115" y="4568"/>
                      <a:pt x="5275" y="4680"/>
                    </a:cubicBezTo>
                    <a:cubicBezTo>
                      <a:pt x="5356" y="4743"/>
                      <a:pt x="5441" y="4765"/>
                      <a:pt x="5516" y="4765"/>
                    </a:cubicBezTo>
                    <a:cubicBezTo>
                      <a:pt x="5578" y="4765"/>
                      <a:pt x="5633" y="4749"/>
                      <a:pt x="5671" y="4728"/>
                    </a:cubicBezTo>
                    <a:cubicBezTo>
                      <a:pt x="5757" y="4684"/>
                      <a:pt x="5768" y="4632"/>
                      <a:pt x="5768" y="4632"/>
                    </a:cubicBezTo>
                    <a:cubicBezTo>
                      <a:pt x="5768" y="4631"/>
                      <a:pt x="5768" y="4631"/>
                      <a:pt x="5767" y="4631"/>
                    </a:cubicBezTo>
                    <a:cubicBezTo>
                      <a:pt x="5761" y="4631"/>
                      <a:pt x="5733" y="4675"/>
                      <a:pt x="5660" y="4706"/>
                    </a:cubicBezTo>
                    <a:cubicBezTo>
                      <a:pt x="5630" y="4718"/>
                      <a:pt x="5590" y="4726"/>
                      <a:pt x="5545" y="4726"/>
                    </a:cubicBezTo>
                    <a:cubicBezTo>
                      <a:pt x="5472" y="4726"/>
                      <a:pt x="5385" y="4704"/>
                      <a:pt x="5308" y="4639"/>
                    </a:cubicBezTo>
                    <a:cubicBezTo>
                      <a:pt x="5182" y="4542"/>
                      <a:pt x="5174" y="4288"/>
                      <a:pt x="5343" y="4127"/>
                    </a:cubicBezTo>
                    <a:cubicBezTo>
                      <a:pt x="5414" y="4048"/>
                      <a:pt x="5524" y="4009"/>
                      <a:pt x="5642" y="4009"/>
                    </a:cubicBezTo>
                    <a:cubicBezTo>
                      <a:pt x="5776" y="4009"/>
                      <a:pt x="5922" y="4060"/>
                      <a:pt x="6037" y="4161"/>
                    </a:cubicBezTo>
                    <a:cubicBezTo>
                      <a:pt x="6258" y="4347"/>
                      <a:pt x="6365" y="4687"/>
                      <a:pt x="6365" y="5031"/>
                    </a:cubicBezTo>
                    <a:cubicBezTo>
                      <a:pt x="6365" y="5203"/>
                      <a:pt x="6329" y="5382"/>
                      <a:pt x="6235" y="5539"/>
                    </a:cubicBezTo>
                    <a:cubicBezTo>
                      <a:pt x="6201" y="5595"/>
                      <a:pt x="6156" y="5647"/>
                      <a:pt x="6108" y="5692"/>
                    </a:cubicBezTo>
                    <a:cubicBezTo>
                      <a:pt x="5970" y="5610"/>
                      <a:pt x="5820" y="5550"/>
                      <a:pt x="5663" y="5509"/>
                    </a:cubicBezTo>
                    <a:cubicBezTo>
                      <a:pt x="5327" y="5431"/>
                      <a:pt x="4965" y="5449"/>
                      <a:pt x="4659" y="5289"/>
                    </a:cubicBezTo>
                    <a:cubicBezTo>
                      <a:pt x="4401" y="5158"/>
                      <a:pt x="4218" y="4908"/>
                      <a:pt x="4114" y="4635"/>
                    </a:cubicBezTo>
                    <a:cubicBezTo>
                      <a:pt x="4110" y="4606"/>
                      <a:pt x="4106" y="4575"/>
                      <a:pt x="4106" y="4546"/>
                    </a:cubicBezTo>
                    <a:cubicBezTo>
                      <a:pt x="4106" y="4090"/>
                      <a:pt x="4248" y="3645"/>
                      <a:pt x="4293" y="3201"/>
                    </a:cubicBezTo>
                    <a:cubicBezTo>
                      <a:pt x="4345" y="2756"/>
                      <a:pt x="4341" y="2320"/>
                      <a:pt x="4259" y="1913"/>
                    </a:cubicBezTo>
                    <a:cubicBezTo>
                      <a:pt x="4102" y="1094"/>
                      <a:pt x="3594" y="444"/>
                      <a:pt x="3023" y="175"/>
                    </a:cubicBezTo>
                    <a:cubicBezTo>
                      <a:pt x="2758" y="48"/>
                      <a:pt x="2500" y="0"/>
                      <a:pt x="22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0"/>
              <p:cNvSpPr/>
              <p:nvPr/>
            </p:nvSpPr>
            <p:spPr>
              <a:xfrm>
                <a:off x="1466889" y="1696005"/>
                <a:ext cx="118330" cy="251801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5849" extrusionOk="0">
                    <a:moveTo>
                      <a:pt x="3208" y="0"/>
                    </a:moveTo>
                    <a:lnTo>
                      <a:pt x="1476" y="900"/>
                    </a:lnTo>
                    <a:cubicBezTo>
                      <a:pt x="568" y="1371"/>
                      <a:pt x="0" y="2312"/>
                      <a:pt x="11" y="3331"/>
                    </a:cubicBezTo>
                    <a:cubicBezTo>
                      <a:pt x="23" y="4665"/>
                      <a:pt x="56" y="6473"/>
                      <a:pt x="145" y="7500"/>
                    </a:cubicBezTo>
                    <a:cubicBezTo>
                      <a:pt x="295" y="9263"/>
                      <a:pt x="2081" y="9409"/>
                      <a:pt x="2081" y="9409"/>
                    </a:cubicBezTo>
                    <a:cubicBezTo>
                      <a:pt x="2081" y="9409"/>
                      <a:pt x="2155" y="10044"/>
                      <a:pt x="2211" y="10675"/>
                    </a:cubicBezTo>
                    <a:cubicBezTo>
                      <a:pt x="2211" y="10679"/>
                      <a:pt x="1823" y="15849"/>
                      <a:pt x="3628" y="15849"/>
                    </a:cubicBezTo>
                    <a:cubicBezTo>
                      <a:pt x="3636" y="15849"/>
                      <a:pt x="3645" y="15849"/>
                      <a:pt x="3653" y="15848"/>
                    </a:cubicBezTo>
                    <a:cubicBezTo>
                      <a:pt x="5009" y="15814"/>
                      <a:pt x="5917" y="12968"/>
                      <a:pt x="6305" y="11475"/>
                    </a:cubicBezTo>
                    <a:lnTo>
                      <a:pt x="6506" y="10653"/>
                    </a:lnTo>
                    <a:lnTo>
                      <a:pt x="6506" y="10608"/>
                    </a:lnTo>
                    <a:cubicBezTo>
                      <a:pt x="6510" y="10589"/>
                      <a:pt x="6514" y="10575"/>
                      <a:pt x="6514" y="10575"/>
                    </a:cubicBezTo>
                    <a:lnTo>
                      <a:pt x="6506" y="10575"/>
                    </a:lnTo>
                    <a:lnTo>
                      <a:pt x="6465" y="5622"/>
                    </a:lnTo>
                    <a:lnTo>
                      <a:pt x="6522" y="5677"/>
                    </a:lnTo>
                    <a:cubicBezTo>
                      <a:pt x="6579" y="5743"/>
                      <a:pt x="6663" y="5771"/>
                      <a:pt x="6751" y="5771"/>
                    </a:cubicBezTo>
                    <a:cubicBezTo>
                      <a:pt x="6818" y="5771"/>
                      <a:pt x="6886" y="5755"/>
                      <a:pt x="6947" y="5729"/>
                    </a:cubicBezTo>
                    <a:cubicBezTo>
                      <a:pt x="7146" y="5648"/>
                      <a:pt x="7298" y="5476"/>
                      <a:pt x="7373" y="5278"/>
                    </a:cubicBezTo>
                    <a:cubicBezTo>
                      <a:pt x="7448" y="5080"/>
                      <a:pt x="7444" y="4855"/>
                      <a:pt x="7384" y="4654"/>
                    </a:cubicBezTo>
                    <a:cubicBezTo>
                      <a:pt x="7343" y="4516"/>
                      <a:pt x="7272" y="4385"/>
                      <a:pt x="7156" y="4303"/>
                    </a:cubicBezTo>
                    <a:cubicBezTo>
                      <a:pt x="7066" y="4243"/>
                      <a:pt x="6951" y="4222"/>
                      <a:pt x="6831" y="4222"/>
                    </a:cubicBezTo>
                    <a:cubicBezTo>
                      <a:pt x="6703" y="4222"/>
                      <a:pt x="6570" y="4246"/>
                      <a:pt x="6454" y="4273"/>
                    </a:cubicBezTo>
                    <a:lnTo>
                      <a:pt x="6439" y="2619"/>
                    </a:lnTo>
                    <a:lnTo>
                      <a:pt x="3208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0"/>
              <p:cNvSpPr/>
              <p:nvPr/>
            </p:nvSpPr>
            <p:spPr>
              <a:xfrm>
                <a:off x="1473641" y="1765783"/>
                <a:ext cx="7308" cy="7197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53" extrusionOk="0">
                    <a:moveTo>
                      <a:pt x="232" y="1"/>
                    </a:moveTo>
                    <a:cubicBezTo>
                      <a:pt x="229" y="1"/>
                      <a:pt x="227" y="1"/>
                      <a:pt x="225" y="1"/>
                    </a:cubicBezTo>
                    <a:cubicBezTo>
                      <a:pt x="98" y="1"/>
                      <a:pt x="1" y="105"/>
                      <a:pt x="5" y="232"/>
                    </a:cubicBezTo>
                    <a:cubicBezTo>
                      <a:pt x="8" y="356"/>
                      <a:pt x="109" y="453"/>
                      <a:pt x="236" y="453"/>
                    </a:cubicBezTo>
                    <a:cubicBezTo>
                      <a:pt x="360" y="449"/>
                      <a:pt x="460" y="344"/>
                      <a:pt x="456" y="221"/>
                    </a:cubicBezTo>
                    <a:cubicBezTo>
                      <a:pt x="453" y="96"/>
                      <a:pt x="352" y="1"/>
                      <a:pt x="23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0"/>
              <p:cNvSpPr/>
              <p:nvPr/>
            </p:nvSpPr>
            <p:spPr>
              <a:xfrm>
                <a:off x="1469908" y="1761080"/>
                <a:ext cx="14553" cy="4607"/>
              </a:xfrm>
              <a:custGeom>
                <a:avLst/>
                <a:gdLst/>
                <a:ahLst/>
                <a:cxnLst/>
                <a:rect l="l" t="t" r="r" b="b"/>
                <a:pathLst>
                  <a:path w="916" h="290" extrusionOk="0">
                    <a:moveTo>
                      <a:pt x="487" y="0"/>
                    </a:moveTo>
                    <a:cubicBezTo>
                      <a:pt x="471" y="0"/>
                      <a:pt x="454" y="1"/>
                      <a:pt x="438" y="2"/>
                    </a:cubicBezTo>
                    <a:cubicBezTo>
                      <a:pt x="288" y="16"/>
                      <a:pt x="161" y="83"/>
                      <a:pt x="93" y="151"/>
                    </a:cubicBezTo>
                    <a:cubicBezTo>
                      <a:pt x="23" y="214"/>
                      <a:pt x="0" y="274"/>
                      <a:pt x="15" y="285"/>
                    </a:cubicBezTo>
                    <a:cubicBezTo>
                      <a:pt x="18" y="288"/>
                      <a:pt x="22" y="289"/>
                      <a:pt x="27" y="289"/>
                    </a:cubicBezTo>
                    <a:cubicBezTo>
                      <a:pt x="76" y="289"/>
                      <a:pt x="228" y="168"/>
                      <a:pt x="448" y="151"/>
                    </a:cubicBezTo>
                    <a:cubicBezTo>
                      <a:pt x="470" y="149"/>
                      <a:pt x="491" y="148"/>
                      <a:pt x="512" y="148"/>
                    </a:cubicBezTo>
                    <a:cubicBezTo>
                      <a:pt x="694" y="148"/>
                      <a:pt x="835" y="217"/>
                      <a:pt x="887" y="217"/>
                    </a:cubicBezTo>
                    <a:cubicBezTo>
                      <a:pt x="895" y="217"/>
                      <a:pt x="901" y="215"/>
                      <a:pt x="905" y="211"/>
                    </a:cubicBezTo>
                    <a:cubicBezTo>
                      <a:pt x="915" y="196"/>
                      <a:pt x="886" y="144"/>
                      <a:pt x="803" y="87"/>
                    </a:cubicBezTo>
                    <a:cubicBezTo>
                      <a:pt x="730" y="41"/>
                      <a:pt x="619" y="0"/>
                      <a:pt x="48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0"/>
              <p:cNvSpPr/>
              <p:nvPr/>
            </p:nvSpPr>
            <p:spPr>
              <a:xfrm>
                <a:off x="1515314" y="1764528"/>
                <a:ext cx="7245" cy="7197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3" extrusionOk="0">
                    <a:moveTo>
                      <a:pt x="231" y="1"/>
                    </a:moveTo>
                    <a:cubicBezTo>
                      <a:pt x="229" y="1"/>
                      <a:pt x="226" y="1"/>
                      <a:pt x="224" y="1"/>
                    </a:cubicBezTo>
                    <a:cubicBezTo>
                      <a:pt x="97" y="5"/>
                      <a:pt x="0" y="106"/>
                      <a:pt x="4" y="233"/>
                    </a:cubicBezTo>
                    <a:cubicBezTo>
                      <a:pt x="4" y="353"/>
                      <a:pt x="104" y="453"/>
                      <a:pt x="227" y="453"/>
                    </a:cubicBezTo>
                    <a:cubicBezTo>
                      <a:pt x="229" y="453"/>
                      <a:pt x="232" y="453"/>
                      <a:pt x="235" y="453"/>
                    </a:cubicBezTo>
                    <a:cubicBezTo>
                      <a:pt x="359" y="449"/>
                      <a:pt x="455" y="345"/>
                      <a:pt x="455" y="221"/>
                    </a:cubicBezTo>
                    <a:cubicBezTo>
                      <a:pt x="452" y="96"/>
                      <a:pt x="351" y="1"/>
                      <a:pt x="2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0"/>
              <p:cNvSpPr/>
              <p:nvPr/>
            </p:nvSpPr>
            <p:spPr>
              <a:xfrm>
                <a:off x="1512820" y="1759825"/>
                <a:ext cx="14553" cy="4607"/>
              </a:xfrm>
              <a:custGeom>
                <a:avLst/>
                <a:gdLst/>
                <a:ahLst/>
                <a:cxnLst/>
                <a:rect l="l" t="t" r="r" b="b"/>
                <a:pathLst>
                  <a:path w="916" h="290" extrusionOk="0">
                    <a:moveTo>
                      <a:pt x="482" y="0"/>
                    </a:moveTo>
                    <a:cubicBezTo>
                      <a:pt x="467" y="0"/>
                      <a:pt x="452" y="1"/>
                      <a:pt x="437" y="2"/>
                    </a:cubicBezTo>
                    <a:cubicBezTo>
                      <a:pt x="283" y="14"/>
                      <a:pt x="161" y="85"/>
                      <a:pt x="93" y="148"/>
                    </a:cubicBezTo>
                    <a:cubicBezTo>
                      <a:pt x="19" y="215"/>
                      <a:pt x="0" y="271"/>
                      <a:pt x="11" y="286"/>
                    </a:cubicBezTo>
                    <a:cubicBezTo>
                      <a:pt x="13" y="288"/>
                      <a:pt x="17" y="289"/>
                      <a:pt x="21" y="289"/>
                    </a:cubicBezTo>
                    <a:cubicBezTo>
                      <a:pt x="69" y="289"/>
                      <a:pt x="225" y="165"/>
                      <a:pt x="448" y="148"/>
                    </a:cubicBezTo>
                    <a:cubicBezTo>
                      <a:pt x="470" y="146"/>
                      <a:pt x="491" y="145"/>
                      <a:pt x="512" y="145"/>
                    </a:cubicBezTo>
                    <a:cubicBezTo>
                      <a:pt x="693" y="145"/>
                      <a:pt x="834" y="214"/>
                      <a:pt x="883" y="214"/>
                    </a:cubicBezTo>
                    <a:cubicBezTo>
                      <a:pt x="892" y="214"/>
                      <a:pt x="897" y="212"/>
                      <a:pt x="900" y="207"/>
                    </a:cubicBezTo>
                    <a:cubicBezTo>
                      <a:pt x="915" y="193"/>
                      <a:pt x="881" y="140"/>
                      <a:pt x="803" y="88"/>
                    </a:cubicBezTo>
                    <a:cubicBezTo>
                      <a:pt x="729" y="41"/>
                      <a:pt x="613" y="0"/>
                      <a:pt x="48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0"/>
              <p:cNvSpPr/>
              <p:nvPr/>
            </p:nvSpPr>
            <p:spPr>
              <a:xfrm>
                <a:off x="1489481" y="1763829"/>
                <a:ext cx="10581" cy="34253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156" extrusionOk="0">
                    <a:moveTo>
                      <a:pt x="639" y="0"/>
                    </a:moveTo>
                    <a:cubicBezTo>
                      <a:pt x="607" y="0"/>
                      <a:pt x="415" y="576"/>
                      <a:pt x="202" y="1293"/>
                    </a:cubicBezTo>
                    <a:cubicBezTo>
                      <a:pt x="150" y="1472"/>
                      <a:pt x="102" y="1644"/>
                      <a:pt x="54" y="1805"/>
                    </a:cubicBezTo>
                    <a:cubicBezTo>
                      <a:pt x="35" y="1879"/>
                      <a:pt x="1" y="1969"/>
                      <a:pt x="38" y="2062"/>
                    </a:cubicBezTo>
                    <a:cubicBezTo>
                      <a:pt x="57" y="2107"/>
                      <a:pt x="106" y="2141"/>
                      <a:pt x="143" y="2148"/>
                    </a:cubicBezTo>
                    <a:cubicBezTo>
                      <a:pt x="166" y="2155"/>
                      <a:pt x="188" y="2156"/>
                      <a:pt x="208" y="2156"/>
                    </a:cubicBezTo>
                    <a:cubicBezTo>
                      <a:pt x="224" y="2156"/>
                      <a:pt x="238" y="2155"/>
                      <a:pt x="251" y="2155"/>
                    </a:cubicBezTo>
                    <a:cubicBezTo>
                      <a:pt x="497" y="2148"/>
                      <a:pt x="651" y="2137"/>
                      <a:pt x="651" y="2122"/>
                    </a:cubicBezTo>
                    <a:cubicBezTo>
                      <a:pt x="651" y="2107"/>
                      <a:pt x="497" y="2092"/>
                      <a:pt x="251" y="2081"/>
                    </a:cubicBezTo>
                    <a:cubicBezTo>
                      <a:pt x="188" y="2077"/>
                      <a:pt x="132" y="2070"/>
                      <a:pt x="116" y="2029"/>
                    </a:cubicBezTo>
                    <a:cubicBezTo>
                      <a:pt x="99" y="1980"/>
                      <a:pt x="121" y="1909"/>
                      <a:pt x="147" y="1831"/>
                    </a:cubicBezTo>
                    <a:cubicBezTo>
                      <a:pt x="195" y="1670"/>
                      <a:pt x="247" y="1502"/>
                      <a:pt x="304" y="1322"/>
                    </a:cubicBezTo>
                    <a:cubicBezTo>
                      <a:pt x="516" y="602"/>
                      <a:pt x="666" y="8"/>
                      <a:pt x="640" y="0"/>
                    </a:cubicBezTo>
                    <a:cubicBezTo>
                      <a:pt x="640" y="0"/>
                      <a:pt x="640" y="0"/>
                      <a:pt x="63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0"/>
              <p:cNvSpPr/>
              <p:nvPr/>
            </p:nvSpPr>
            <p:spPr>
              <a:xfrm>
                <a:off x="1494120" y="1800720"/>
                <a:ext cx="21067" cy="11439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720" extrusionOk="0">
                    <a:moveTo>
                      <a:pt x="1200" y="1"/>
                    </a:moveTo>
                    <a:lnTo>
                      <a:pt x="1200" y="1"/>
                    </a:lnTo>
                    <a:cubicBezTo>
                      <a:pt x="1184" y="1"/>
                      <a:pt x="485" y="435"/>
                      <a:pt x="0" y="446"/>
                    </a:cubicBezTo>
                    <a:cubicBezTo>
                      <a:pt x="0" y="446"/>
                      <a:pt x="200" y="720"/>
                      <a:pt x="532" y="720"/>
                    </a:cubicBezTo>
                    <a:cubicBezTo>
                      <a:pt x="618" y="720"/>
                      <a:pt x="713" y="701"/>
                      <a:pt x="815" y="655"/>
                    </a:cubicBezTo>
                    <a:cubicBezTo>
                      <a:pt x="1326" y="424"/>
                      <a:pt x="1200" y="2"/>
                      <a:pt x="1200" y="2"/>
                    </a:cubicBezTo>
                    <a:cubicBezTo>
                      <a:pt x="1200" y="1"/>
                      <a:pt x="1200" y="1"/>
                      <a:pt x="12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0"/>
              <p:cNvSpPr/>
              <p:nvPr/>
            </p:nvSpPr>
            <p:spPr>
              <a:xfrm>
                <a:off x="1499935" y="1832018"/>
                <a:ext cx="36859" cy="20320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1279" extrusionOk="0">
                    <a:moveTo>
                      <a:pt x="2320" y="0"/>
                    </a:moveTo>
                    <a:cubicBezTo>
                      <a:pt x="1189" y="833"/>
                      <a:pt x="1" y="848"/>
                      <a:pt x="1" y="848"/>
                    </a:cubicBezTo>
                    <a:lnTo>
                      <a:pt x="49" y="1278"/>
                    </a:lnTo>
                    <a:cubicBezTo>
                      <a:pt x="71" y="1278"/>
                      <a:pt x="93" y="1278"/>
                      <a:pt x="115" y="1278"/>
                    </a:cubicBezTo>
                    <a:cubicBezTo>
                      <a:pt x="1832" y="1278"/>
                      <a:pt x="2320" y="0"/>
                      <a:pt x="232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0"/>
              <p:cNvSpPr/>
              <p:nvPr/>
            </p:nvSpPr>
            <p:spPr>
              <a:xfrm>
                <a:off x="1462091" y="1694083"/>
                <a:ext cx="120824" cy="69953"/>
              </a:xfrm>
              <a:custGeom>
                <a:avLst/>
                <a:gdLst/>
                <a:ahLst/>
                <a:cxnLst/>
                <a:rect l="l" t="t" r="r" b="b"/>
                <a:pathLst>
                  <a:path w="7605" h="4403" extrusionOk="0">
                    <a:moveTo>
                      <a:pt x="3713" y="1"/>
                    </a:moveTo>
                    <a:cubicBezTo>
                      <a:pt x="0" y="1"/>
                      <a:pt x="63" y="3666"/>
                      <a:pt x="63" y="3666"/>
                    </a:cubicBezTo>
                    <a:cubicBezTo>
                      <a:pt x="209" y="3686"/>
                      <a:pt x="347" y="3695"/>
                      <a:pt x="481" y="3695"/>
                    </a:cubicBezTo>
                    <a:cubicBezTo>
                      <a:pt x="1054" y="3695"/>
                      <a:pt x="1543" y="3529"/>
                      <a:pt x="2154" y="3374"/>
                    </a:cubicBezTo>
                    <a:cubicBezTo>
                      <a:pt x="2905" y="3184"/>
                      <a:pt x="3619" y="2687"/>
                      <a:pt x="3884" y="1959"/>
                    </a:cubicBezTo>
                    <a:cubicBezTo>
                      <a:pt x="3969" y="2437"/>
                      <a:pt x="4198" y="2892"/>
                      <a:pt x="4526" y="3251"/>
                    </a:cubicBezTo>
                    <a:cubicBezTo>
                      <a:pt x="4574" y="3307"/>
                      <a:pt x="4651" y="3357"/>
                      <a:pt x="4716" y="3357"/>
                    </a:cubicBezTo>
                    <a:cubicBezTo>
                      <a:pt x="4747" y="3357"/>
                      <a:pt x="4775" y="3346"/>
                      <a:pt x="4795" y="3318"/>
                    </a:cubicBezTo>
                    <a:cubicBezTo>
                      <a:pt x="4829" y="3273"/>
                      <a:pt x="4817" y="3210"/>
                      <a:pt x="4803" y="3158"/>
                    </a:cubicBezTo>
                    <a:cubicBezTo>
                      <a:pt x="4754" y="2952"/>
                      <a:pt x="4702" y="2747"/>
                      <a:pt x="4650" y="2542"/>
                    </a:cubicBezTo>
                    <a:lnTo>
                      <a:pt x="4650" y="2542"/>
                    </a:lnTo>
                    <a:cubicBezTo>
                      <a:pt x="4941" y="3009"/>
                      <a:pt x="5243" y="3483"/>
                      <a:pt x="5673" y="3826"/>
                    </a:cubicBezTo>
                    <a:cubicBezTo>
                      <a:pt x="5975" y="4067"/>
                      <a:pt x="6711" y="4402"/>
                      <a:pt x="7054" y="4402"/>
                    </a:cubicBezTo>
                    <a:cubicBezTo>
                      <a:pt x="7200" y="4402"/>
                      <a:pt x="7274" y="4342"/>
                      <a:pt x="7215" y="4188"/>
                    </a:cubicBezTo>
                    <a:cubicBezTo>
                      <a:pt x="7163" y="4062"/>
                      <a:pt x="7604" y="61"/>
                      <a:pt x="3802" y="1"/>
                    </a:cubicBezTo>
                    <a:cubicBezTo>
                      <a:pt x="3772" y="1"/>
                      <a:pt x="3742" y="1"/>
                      <a:pt x="37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0"/>
              <p:cNvSpPr/>
              <p:nvPr/>
            </p:nvSpPr>
            <p:spPr>
              <a:xfrm>
                <a:off x="1569951" y="1769056"/>
                <a:ext cx="10168" cy="1353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852" extrusionOk="0">
                    <a:moveTo>
                      <a:pt x="233" y="0"/>
                    </a:moveTo>
                    <a:cubicBezTo>
                      <a:pt x="76" y="0"/>
                      <a:pt x="4" y="75"/>
                      <a:pt x="12" y="86"/>
                    </a:cubicBezTo>
                    <a:cubicBezTo>
                      <a:pt x="15" y="90"/>
                      <a:pt x="20" y="92"/>
                      <a:pt x="29" y="92"/>
                    </a:cubicBezTo>
                    <a:cubicBezTo>
                      <a:pt x="49" y="92"/>
                      <a:pt x="83" y="85"/>
                      <a:pt x="129" y="85"/>
                    </a:cubicBezTo>
                    <a:cubicBezTo>
                      <a:pt x="159" y="85"/>
                      <a:pt x="194" y="88"/>
                      <a:pt x="233" y="97"/>
                    </a:cubicBezTo>
                    <a:cubicBezTo>
                      <a:pt x="356" y="116"/>
                      <a:pt x="509" y="235"/>
                      <a:pt x="505" y="426"/>
                    </a:cubicBezTo>
                    <a:cubicBezTo>
                      <a:pt x="509" y="616"/>
                      <a:pt x="356" y="733"/>
                      <a:pt x="228" y="755"/>
                    </a:cubicBezTo>
                    <a:cubicBezTo>
                      <a:pt x="194" y="762"/>
                      <a:pt x="163" y="764"/>
                      <a:pt x="136" y="764"/>
                    </a:cubicBezTo>
                    <a:cubicBezTo>
                      <a:pt x="85" y="764"/>
                      <a:pt x="48" y="757"/>
                      <a:pt x="28" y="757"/>
                    </a:cubicBezTo>
                    <a:cubicBezTo>
                      <a:pt x="19" y="757"/>
                      <a:pt x="14" y="758"/>
                      <a:pt x="12" y="762"/>
                    </a:cubicBezTo>
                    <a:cubicBezTo>
                      <a:pt x="1" y="773"/>
                      <a:pt x="76" y="852"/>
                      <a:pt x="230" y="852"/>
                    </a:cubicBezTo>
                    <a:cubicBezTo>
                      <a:pt x="233" y="852"/>
                      <a:pt x="237" y="852"/>
                      <a:pt x="240" y="852"/>
                    </a:cubicBezTo>
                    <a:cubicBezTo>
                      <a:pt x="318" y="848"/>
                      <a:pt x="419" y="818"/>
                      <a:pt x="502" y="747"/>
                    </a:cubicBezTo>
                    <a:cubicBezTo>
                      <a:pt x="587" y="672"/>
                      <a:pt x="640" y="553"/>
                      <a:pt x="640" y="426"/>
                    </a:cubicBezTo>
                    <a:cubicBezTo>
                      <a:pt x="640" y="299"/>
                      <a:pt x="587" y="179"/>
                      <a:pt x="502" y="105"/>
                    </a:cubicBezTo>
                    <a:cubicBezTo>
                      <a:pt x="419" y="30"/>
                      <a:pt x="322" y="4"/>
                      <a:pt x="244" y="0"/>
                    </a:cubicBezTo>
                    <a:cubicBezTo>
                      <a:pt x="240" y="0"/>
                      <a:pt x="236" y="0"/>
                      <a:pt x="233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0"/>
              <p:cNvSpPr/>
              <p:nvPr/>
            </p:nvSpPr>
            <p:spPr>
              <a:xfrm>
                <a:off x="1376505" y="1864000"/>
                <a:ext cx="304547" cy="330905"/>
              </a:xfrm>
              <a:custGeom>
                <a:avLst/>
                <a:gdLst/>
                <a:ahLst/>
                <a:cxnLst/>
                <a:rect l="l" t="t" r="r" b="b"/>
                <a:pathLst>
                  <a:path w="19169" h="20828" extrusionOk="0">
                    <a:moveTo>
                      <a:pt x="12199" y="1"/>
                    </a:moveTo>
                    <a:cubicBezTo>
                      <a:pt x="12199" y="4"/>
                      <a:pt x="12199" y="15"/>
                      <a:pt x="12195" y="34"/>
                    </a:cubicBezTo>
                    <a:lnTo>
                      <a:pt x="12195" y="79"/>
                    </a:lnTo>
                    <a:lnTo>
                      <a:pt x="11994" y="901"/>
                    </a:lnTo>
                    <a:cubicBezTo>
                      <a:pt x="11606" y="2394"/>
                      <a:pt x="10698" y="5240"/>
                      <a:pt x="9342" y="5274"/>
                    </a:cubicBezTo>
                    <a:cubicBezTo>
                      <a:pt x="9334" y="5275"/>
                      <a:pt x="9325" y="5275"/>
                      <a:pt x="9317" y="5275"/>
                    </a:cubicBezTo>
                    <a:cubicBezTo>
                      <a:pt x="7633" y="5275"/>
                      <a:pt x="7855" y="782"/>
                      <a:pt x="7893" y="172"/>
                    </a:cubicBezTo>
                    <a:lnTo>
                      <a:pt x="7893" y="172"/>
                    </a:lnTo>
                    <a:cubicBezTo>
                      <a:pt x="7788" y="191"/>
                      <a:pt x="7770" y="206"/>
                      <a:pt x="7770" y="206"/>
                    </a:cubicBezTo>
                    <a:cubicBezTo>
                      <a:pt x="7770" y="206"/>
                      <a:pt x="2387" y="504"/>
                      <a:pt x="0" y="5222"/>
                    </a:cubicBezTo>
                    <a:lnTo>
                      <a:pt x="4146" y="8255"/>
                    </a:lnTo>
                    <a:lnTo>
                      <a:pt x="5162" y="7643"/>
                    </a:lnTo>
                    <a:lnTo>
                      <a:pt x="5162" y="7643"/>
                    </a:lnTo>
                    <a:cubicBezTo>
                      <a:pt x="5162" y="7643"/>
                      <a:pt x="5495" y="14321"/>
                      <a:pt x="4924" y="16136"/>
                    </a:cubicBezTo>
                    <a:cubicBezTo>
                      <a:pt x="4281" y="18190"/>
                      <a:pt x="3283" y="20465"/>
                      <a:pt x="3283" y="20465"/>
                    </a:cubicBezTo>
                    <a:cubicBezTo>
                      <a:pt x="4851" y="20343"/>
                      <a:pt x="6493" y="20287"/>
                      <a:pt x="8197" y="20287"/>
                    </a:cubicBezTo>
                    <a:cubicBezTo>
                      <a:pt x="11453" y="20287"/>
                      <a:pt x="14936" y="20491"/>
                      <a:pt x="18567" y="20827"/>
                    </a:cubicBezTo>
                    <a:lnTo>
                      <a:pt x="14869" y="7272"/>
                    </a:lnTo>
                    <a:cubicBezTo>
                      <a:pt x="16151" y="7194"/>
                      <a:pt x="17335" y="6966"/>
                      <a:pt x="18515" y="6533"/>
                    </a:cubicBezTo>
                    <a:lnTo>
                      <a:pt x="19169" y="6402"/>
                    </a:lnTo>
                    <a:cubicBezTo>
                      <a:pt x="19169" y="6402"/>
                      <a:pt x="17743" y="1"/>
                      <a:pt x="127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0"/>
              <p:cNvSpPr/>
              <p:nvPr/>
            </p:nvSpPr>
            <p:spPr>
              <a:xfrm>
                <a:off x="1534284" y="2016250"/>
                <a:ext cx="65727" cy="16745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1054" extrusionOk="0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1" y="9"/>
                      <a:pt x="35" y="65"/>
                      <a:pt x="113" y="155"/>
                    </a:cubicBezTo>
                    <a:cubicBezTo>
                      <a:pt x="187" y="244"/>
                      <a:pt x="311" y="368"/>
                      <a:pt x="479" y="498"/>
                    </a:cubicBezTo>
                    <a:cubicBezTo>
                      <a:pt x="815" y="756"/>
                      <a:pt x="1372" y="1029"/>
                      <a:pt x="2033" y="1051"/>
                    </a:cubicBezTo>
                    <a:cubicBezTo>
                      <a:pt x="2067" y="1052"/>
                      <a:pt x="2101" y="1053"/>
                      <a:pt x="2135" y="1053"/>
                    </a:cubicBezTo>
                    <a:cubicBezTo>
                      <a:pt x="2753" y="1053"/>
                      <a:pt x="3288" y="834"/>
                      <a:pt x="3624" y="610"/>
                    </a:cubicBezTo>
                    <a:cubicBezTo>
                      <a:pt x="3804" y="494"/>
                      <a:pt x="3934" y="382"/>
                      <a:pt x="4016" y="296"/>
                    </a:cubicBezTo>
                    <a:cubicBezTo>
                      <a:pt x="4099" y="211"/>
                      <a:pt x="4136" y="158"/>
                      <a:pt x="4132" y="151"/>
                    </a:cubicBezTo>
                    <a:cubicBezTo>
                      <a:pt x="4131" y="150"/>
                      <a:pt x="4130" y="150"/>
                      <a:pt x="4129" y="150"/>
                    </a:cubicBezTo>
                    <a:cubicBezTo>
                      <a:pt x="4100" y="150"/>
                      <a:pt x="3921" y="334"/>
                      <a:pt x="3576" y="532"/>
                    </a:cubicBezTo>
                    <a:cubicBezTo>
                      <a:pt x="3239" y="727"/>
                      <a:pt x="2724" y="918"/>
                      <a:pt x="2136" y="918"/>
                    </a:cubicBezTo>
                    <a:cubicBezTo>
                      <a:pt x="2105" y="918"/>
                      <a:pt x="2073" y="918"/>
                      <a:pt x="2040" y="917"/>
                    </a:cubicBezTo>
                    <a:cubicBezTo>
                      <a:pt x="1409" y="894"/>
                      <a:pt x="875" y="651"/>
                      <a:pt x="535" y="420"/>
                    </a:cubicBezTo>
                    <a:cubicBezTo>
                      <a:pt x="203" y="196"/>
                      <a:pt x="35" y="1"/>
                      <a:pt x="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0"/>
              <p:cNvSpPr/>
              <p:nvPr/>
            </p:nvSpPr>
            <p:spPr>
              <a:xfrm>
                <a:off x="1596658" y="1945105"/>
                <a:ext cx="41498" cy="130166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8193" extrusionOk="0">
                    <a:moveTo>
                      <a:pt x="9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0" y="5"/>
                      <a:pt x="34" y="121"/>
                      <a:pt x="102" y="326"/>
                    </a:cubicBezTo>
                    <a:cubicBezTo>
                      <a:pt x="176" y="557"/>
                      <a:pt x="277" y="852"/>
                      <a:pt x="393" y="1200"/>
                    </a:cubicBezTo>
                    <a:cubicBezTo>
                      <a:pt x="640" y="1936"/>
                      <a:pt x="979" y="2955"/>
                      <a:pt x="1338" y="4084"/>
                    </a:cubicBezTo>
                    <a:cubicBezTo>
                      <a:pt x="1696" y="5215"/>
                      <a:pt x="2007" y="6243"/>
                      <a:pt x="2227" y="6989"/>
                    </a:cubicBezTo>
                    <a:cubicBezTo>
                      <a:pt x="2331" y="7341"/>
                      <a:pt x="2421" y="7636"/>
                      <a:pt x="2488" y="7871"/>
                    </a:cubicBezTo>
                    <a:cubicBezTo>
                      <a:pt x="2555" y="8080"/>
                      <a:pt x="2593" y="8192"/>
                      <a:pt x="2604" y="8192"/>
                    </a:cubicBezTo>
                    <a:cubicBezTo>
                      <a:pt x="2612" y="8189"/>
                      <a:pt x="2589" y="8069"/>
                      <a:pt x="2541" y="7856"/>
                    </a:cubicBezTo>
                    <a:cubicBezTo>
                      <a:pt x="2492" y="7647"/>
                      <a:pt x="2417" y="7341"/>
                      <a:pt x="2317" y="6963"/>
                    </a:cubicBezTo>
                    <a:cubicBezTo>
                      <a:pt x="2119" y="6213"/>
                      <a:pt x="1827" y="5178"/>
                      <a:pt x="1469" y="4046"/>
                    </a:cubicBezTo>
                    <a:cubicBezTo>
                      <a:pt x="1110" y="2911"/>
                      <a:pt x="755" y="1899"/>
                      <a:pt x="483" y="1166"/>
                    </a:cubicBezTo>
                    <a:cubicBezTo>
                      <a:pt x="345" y="804"/>
                      <a:pt x="233" y="509"/>
                      <a:pt x="150" y="307"/>
                    </a:cubicBezTo>
                    <a:cubicBezTo>
                      <a:pt x="69" y="109"/>
                      <a:pt x="17" y="1"/>
                      <a:pt x="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0"/>
              <p:cNvSpPr/>
              <p:nvPr/>
            </p:nvSpPr>
            <p:spPr>
              <a:xfrm>
                <a:off x="1592321" y="1904020"/>
                <a:ext cx="20368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551" extrusionOk="0">
                    <a:moveTo>
                      <a:pt x="36" y="0"/>
                    </a:moveTo>
                    <a:cubicBezTo>
                      <a:pt x="27" y="0"/>
                      <a:pt x="22" y="2"/>
                      <a:pt x="20" y="6"/>
                    </a:cubicBezTo>
                    <a:cubicBezTo>
                      <a:pt x="1" y="40"/>
                      <a:pt x="255" y="216"/>
                      <a:pt x="606" y="365"/>
                    </a:cubicBezTo>
                    <a:cubicBezTo>
                      <a:pt x="888" y="486"/>
                      <a:pt x="1143" y="551"/>
                      <a:pt x="1235" y="551"/>
                    </a:cubicBezTo>
                    <a:cubicBezTo>
                      <a:pt x="1256" y="551"/>
                      <a:pt x="1269" y="547"/>
                      <a:pt x="1271" y="540"/>
                    </a:cubicBezTo>
                    <a:cubicBezTo>
                      <a:pt x="1282" y="507"/>
                      <a:pt x="1002" y="387"/>
                      <a:pt x="658" y="238"/>
                    </a:cubicBezTo>
                    <a:cubicBezTo>
                      <a:pt x="354" y="109"/>
                      <a:pt x="102" y="0"/>
                      <a:pt x="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0"/>
              <p:cNvSpPr/>
              <p:nvPr/>
            </p:nvSpPr>
            <p:spPr>
              <a:xfrm>
                <a:off x="1632198" y="1924452"/>
                <a:ext cx="8929" cy="23466"/>
              </a:xfrm>
              <a:custGeom>
                <a:avLst/>
                <a:gdLst/>
                <a:ahLst/>
                <a:cxnLst/>
                <a:rect l="l" t="t" r="r" b="b"/>
                <a:pathLst>
                  <a:path w="562" h="1477" extrusionOk="0">
                    <a:moveTo>
                      <a:pt x="522" y="1"/>
                    </a:moveTo>
                    <a:cubicBezTo>
                      <a:pt x="486" y="1"/>
                      <a:pt x="350" y="318"/>
                      <a:pt x="218" y="718"/>
                    </a:cubicBezTo>
                    <a:cubicBezTo>
                      <a:pt x="80" y="1126"/>
                      <a:pt x="1" y="1466"/>
                      <a:pt x="35" y="1476"/>
                    </a:cubicBezTo>
                    <a:cubicBezTo>
                      <a:pt x="36" y="1477"/>
                      <a:pt x="36" y="1477"/>
                      <a:pt x="37" y="1477"/>
                    </a:cubicBezTo>
                    <a:cubicBezTo>
                      <a:pt x="77" y="1477"/>
                      <a:pt x="212" y="1159"/>
                      <a:pt x="344" y="759"/>
                    </a:cubicBezTo>
                    <a:cubicBezTo>
                      <a:pt x="479" y="352"/>
                      <a:pt x="561" y="13"/>
                      <a:pt x="524" y="1"/>
                    </a:cubicBezTo>
                    <a:cubicBezTo>
                      <a:pt x="523" y="1"/>
                      <a:pt x="522" y="1"/>
                      <a:pt x="52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0"/>
              <p:cNvSpPr/>
              <p:nvPr/>
            </p:nvSpPr>
            <p:spPr>
              <a:xfrm>
                <a:off x="1561642" y="1952414"/>
                <a:ext cx="11169" cy="2086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313" extrusionOk="0">
                    <a:moveTo>
                      <a:pt x="667" y="0"/>
                    </a:moveTo>
                    <a:cubicBezTo>
                      <a:pt x="626" y="0"/>
                      <a:pt x="483" y="284"/>
                      <a:pt x="311" y="639"/>
                    </a:cubicBezTo>
                    <a:cubicBezTo>
                      <a:pt x="139" y="997"/>
                      <a:pt x="1" y="1293"/>
                      <a:pt x="34" y="1311"/>
                    </a:cubicBezTo>
                    <a:cubicBezTo>
                      <a:pt x="35" y="1312"/>
                      <a:pt x="36" y="1312"/>
                      <a:pt x="38" y="1312"/>
                    </a:cubicBezTo>
                    <a:cubicBezTo>
                      <a:pt x="77" y="1312"/>
                      <a:pt x="264" y="1049"/>
                      <a:pt x="434" y="695"/>
                    </a:cubicBezTo>
                    <a:cubicBezTo>
                      <a:pt x="610" y="333"/>
                      <a:pt x="703" y="16"/>
                      <a:pt x="670" y="1"/>
                    </a:cubicBezTo>
                    <a:cubicBezTo>
                      <a:pt x="669" y="0"/>
                      <a:pt x="668" y="0"/>
                      <a:pt x="6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0"/>
              <p:cNvSpPr/>
              <p:nvPr/>
            </p:nvSpPr>
            <p:spPr>
              <a:xfrm>
                <a:off x="1532631" y="1977484"/>
                <a:ext cx="17174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144" extrusionOk="0">
                    <a:moveTo>
                      <a:pt x="35" y="1"/>
                    </a:moveTo>
                    <a:cubicBezTo>
                      <a:pt x="33" y="1"/>
                      <a:pt x="32" y="1"/>
                      <a:pt x="31" y="2"/>
                    </a:cubicBezTo>
                    <a:cubicBezTo>
                      <a:pt x="0" y="25"/>
                      <a:pt x="176" y="324"/>
                      <a:pt x="464" y="641"/>
                    </a:cubicBezTo>
                    <a:cubicBezTo>
                      <a:pt x="735" y="941"/>
                      <a:pt x="1000" y="1144"/>
                      <a:pt x="1047" y="1144"/>
                    </a:cubicBezTo>
                    <a:cubicBezTo>
                      <a:pt x="1050" y="1144"/>
                      <a:pt x="1052" y="1143"/>
                      <a:pt x="1053" y="1142"/>
                    </a:cubicBezTo>
                    <a:cubicBezTo>
                      <a:pt x="1080" y="1112"/>
                      <a:pt x="845" y="862"/>
                      <a:pt x="565" y="552"/>
                    </a:cubicBezTo>
                    <a:cubicBezTo>
                      <a:pt x="295" y="254"/>
                      <a:pt x="78" y="1"/>
                      <a:pt x="3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0"/>
              <p:cNvSpPr/>
              <p:nvPr/>
            </p:nvSpPr>
            <p:spPr>
              <a:xfrm>
                <a:off x="1578562" y="1992212"/>
                <a:ext cx="22513" cy="224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14" extrusionOk="0">
                    <a:moveTo>
                      <a:pt x="1382" y="1"/>
                    </a:moveTo>
                    <a:cubicBezTo>
                      <a:pt x="1337" y="1"/>
                      <a:pt x="1072" y="298"/>
                      <a:pt x="736" y="648"/>
                    </a:cubicBezTo>
                    <a:cubicBezTo>
                      <a:pt x="475" y="921"/>
                      <a:pt x="247" y="1145"/>
                      <a:pt x="153" y="1257"/>
                    </a:cubicBezTo>
                    <a:lnTo>
                      <a:pt x="154" y="1257"/>
                    </a:lnTo>
                    <a:lnTo>
                      <a:pt x="154" y="1257"/>
                    </a:lnTo>
                    <a:cubicBezTo>
                      <a:pt x="152" y="1258"/>
                      <a:pt x="151" y="1259"/>
                      <a:pt x="150" y="1261"/>
                    </a:cubicBezTo>
                    <a:lnTo>
                      <a:pt x="0" y="1414"/>
                    </a:lnTo>
                    <a:lnTo>
                      <a:pt x="191" y="1298"/>
                    </a:lnTo>
                    <a:cubicBezTo>
                      <a:pt x="314" y="1223"/>
                      <a:pt x="568" y="1018"/>
                      <a:pt x="834" y="745"/>
                    </a:cubicBezTo>
                    <a:cubicBezTo>
                      <a:pt x="1188" y="375"/>
                      <a:pt x="1416" y="24"/>
                      <a:pt x="1386" y="2"/>
                    </a:cubicBezTo>
                    <a:cubicBezTo>
                      <a:pt x="1385" y="1"/>
                      <a:pt x="1384" y="1"/>
                      <a:pt x="138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0"/>
              <p:cNvSpPr/>
              <p:nvPr/>
            </p:nvSpPr>
            <p:spPr>
              <a:xfrm>
                <a:off x="1590255" y="2053299"/>
                <a:ext cx="21496" cy="12567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791" extrusionOk="0">
                    <a:moveTo>
                      <a:pt x="31" y="1"/>
                    </a:moveTo>
                    <a:cubicBezTo>
                      <a:pt x="27" y="1"/>
                      <a:pt x="24" y="2"/>
                      <a:pt x="22" y="4"/>
                    </a:cubicBezTo>
                    <a:cubicBezTo>
                      <a:pt x="0" y="34"/>
                      <a:pt x="255" y="269"/>
                      <a:pt x="624" y="489"/>
                    </a:cubicBezTo>
                    <a:cubicBezTo>
                      <a:pt x="950" y="681"/>
                      <a:pt x="1244" y="790"/>
                      <a:pt x="1319" y="790"/>
                    </a:cubicBezTo>
                    <a:cubicBezTo>
                      <a:pt x="1329" y="790"/>
                      <a:pt x="1336" y="788"/>
                      <a:pt x="1337" y="784"/>
                    </a:cubicBezTo>
                    <a:cubicBezTo>
                      <a:pt x="1353" y="751"/>
                      <a:pt x="1053" y="586"/>
                      <a:pt x="691" y="374"/>
                    </a:cubicBezTo>
                    <a:cubicBezTo>
                      <a:pt x="358" y="176"/>
                      <a:pt x="86" y="1"/>
                      <a:pt x="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0"/>
              <p:cNvSpPr/>
              <p:nvPr/>
            </p:nvSpPr>
            <p:spPr>
              <a:xfrm>
                <a:off x="1545326" y="2048946"/>
                <a:ext cx="15030" cy="20527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292" extrusionOk="0">
                    <a:moveTo>
                      <a:pt x="912" y="0"/>
                    </a:moveTo>
                    <a:cubicBezTo>
                      <a:pt x="873" y="0"/>
                      <a:pt x="656" y="265"/>
                      <a:pt x="419" y="607"/>
                    </a:cubicBezTo>
                    <a:cubicBezTo>
                      <a:pt x="173" y="965"/>
                      <a:pt x="1" y="1272"/>
                      <a:pt x="30" y="1291"/>
                    </a:cubicBezTo>
                    <a:cubicBezTo>
                      <a:pt x="31" y="1291"/>
                      <a:pt x="33" y="1291"/>
                      <a:pt x="34" y="1291"/>
                    </a:cubicBezTo>
                    <a:cubicBezTo>
                      <a:pt x="78" y="1291"/>
                      <a:pt x="293" y="1028"/>
                      <a:pt x="531" y="686"/>
                    </a:cubicBezTo>
                    <a:cubicBezTo>
                      <a:pt x="774" y="331"/>
                      <a:pt x="946" y="24"/>
                      <a:pt x="916" y="2"/>
                    </a:cubicBezTo>
                    <a:cubicBezTo>
                      <a:pt x="915" y="1"/>
                      <a:pt x="914" y="0"/>
                      <a:pt x="91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0"/>
              <p:cNvSpPr/>
              <p:nvPr/>
            </p:nvSpPr>
            <p:spPr>
              <a:xfrm>
                <a:off x="1509722" y="2039763"/>
                <a:ext cx="16698" cy="12599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793" extrusionOk="0">
                    <a:moveTo>
                      <a:pt x="33" y="0"/>
                    </a:moveTo>
                    <a:cubicBezTo>
                      <a:pt x="28" y="0"/>
                      <a:pt x="25" y="2"/>
                      <a:pt x="23" y="4"/>
                    </a:cubicBezTo>
                    <a:cubicBezTo>
                      <a:pt x="1" y="34"/>
                      <a:pt x="206" y="233"/>
                      <a:pt x="483" y="449"/>
                    </a:cubicBezTo>
                    <a:cubicBezTo>
                      <a:pt x="735" y="647"/>
                      <a:pt x="960" y="792"/>
                      <a:pt x="1014" y="792"/>
                    </a:cubicBezTo>
                    <a:cubicBezTo>
                      <a:pt x="1019" y="792"/>
                      <a:pt x="1022" y="791"/>
                      <a:pt x="1024" y="788"/>
                    </a:cubicBezTo>
                    <a:cubicBezTo>
                      <a:pt x="1050" y="759"/>
                      <a:pt x="845" y="561"/>
                      <a:pt x="568" y="345"/>
                    </a:cubicBezTo>
                    <a:cubicBezTo>
                      <a:pt x="312" y="146"/>
                      <a:pt x="86" y="0"/>
                      <a:pt x="3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0"/>
              <p:cNvSpPr/>
              <p:nvPr/>
            </p:nvSpPr>
            <p:spPr>
              <a:xfrm>
                <a:off x="1491674" y="2002205"/>
                <a:ext cx="16348" cy="11296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711" extrusionOk="0">
                    <a:moveTo>
                      <a:pt x="995" y="0"/>
                    </a:moveTo>
                    <a:cubicBezTo>
                      <a:pt x="942" y="0"/>
                      <a:pt x="723" y="127"/>
                      <a:pt x="476" y="303"/>
                    </a:cubicBezTo>
                    <a:cubicBezTo>
                      <a:pt x="203" y="497"/>
                      <a:pt x="1" y="676"/>
                      <a:pt x="23" y="706"/>
                    </a:cubicBezTo>
                    <a:cubicBezTo>
                      <a:pt x="25" y="709"/>
                      <a:pt x="30" y="710"/>
                      <a:pt x="36" y="710"/>
                    </a:cubicBezTo>
                    <a:cubicBezTo>
                      <a:pt x="92" y="710"/>
                      <a:pt x="308" y="587"/>
                      <a:pt x="554" y="411"/>
                    </a:cubicBezTo>
                    <a:cubicBezTo>
                      <a:pt x="826" y="217"/>
                      <a:pt x="1028" y="37"/>
                      <a:pt x="1006" y="4"/>
                    </a:cubicBezTo>
                    <a:cubicBezTo>
                      <a:pt x="1004" y="1"/>
                      <a:pt x="1000" y="0"/>
                      <a:pt x="99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0"/>
              <p:cNvSpPr/>
              <p:nvPr/>
            </p:nvSpPr>
            <p:spPr>
              <a:xfrm>
                <a:off x="1488607" y="1961342"/>
                <a:ext cx="12583" cy="15379"/>
              </a:xfrm>
              <a:custGeom>
                <a:avLst/>
                <a:gdLst/>
                <a:ahLst/>
                <a:cxnLst/>
                <a:rect l="l" t="t" r="r" b="b"/>
                <a:pathLst>
                  <a:path w="792" h="968" extrusionOk="0">
                    <a:moveTo>
                      <a:pt x="36" y="1"/>
                    </a:moveTo>
                    <a:cubicBezTo>
                      <a:pt x="33" y="1"/>
                      <a:pt x="31" y="1"/>
                      <a:pt x="30" y="2"/>
                    </a:cubicBezTo>
                    <a:cubicBezTo>
                      <a:pt x="0" y="28"/>
                      <a:pt x="142" y="261"/>
                      <a:pt x="340" y="525"/>
                    </a:cubicBezTo>
                    <a:cubicBezTo>
                      <a:pt x="531" y="780"/>
                      <a:pt x="712" y="968"/>
                      <a:pt x="756" y="968"/>
                    </a:cubicBezTo>
                    <a:cubicBezTo>
                      <a:pt x="759" y="968"/>
                      <a:pt x="761" y="967"/>
                      <a:pt x="762" y="966"/>
                    </a:cubicBezTo>
                    <a:cubicBezTo>
                      <a:pt x="792" y="944"/>
                      <a:pt x="650" y="712"/>
                      <a:pt x="448" y="444"/>
                    </a:cubicBezTo>
                    <a:cubicBezTo>
                      <a:pt x="257" y="192"/>
                      <a:pt x="79" y="1"/>
                      <a:pt x="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0"/>
              <p:cNvSpPr/>
              <p:nvPr/>
            </p:nvSpPr>
            <p:spPr>
              <a:xfrm>
                <a:off x="1573637" y="1890087"/>
                <a:ext cx="11232" cy="19033"/>
              </a:xfrm>
              <a:custGeom>
                <a:avLst/>
                <a:gdLst/>
                <a:ahLst/>
                <a:cxnLst/>
                <a:rect l="l" t="t" r="r" b="b"/>
                <a:pathLst>
                  <a:path w="707" h="1198" extrusionOk="0">
                    <a:moveTo>
                      <a:pt x="669" y="1"/>
                    </a:moveTo>
                    <a:cubicBezTo>
                      <a:pt x="627" y="1"/>
                      <a:pt x="465" y="248"/>
                      <a:pt x="292" y="566"/>
                    </a:cubicBezTo>
                    <a:cubicBezTo>
                      <a:pt x="116" y="898"/>
                      <a:pt x="1" y="1182"/>
                      <a:pt x="30" y="1197"/>
                    </a:cubicBezTo>
                    <a:cubicBezTo>
                      <a:pt x="32" y="1197"/>
                      <a:pt x="33" y="1198"/>
                      <a:pt x="34" y="1198"/>
                    </a:cubicBezTo>
                    <a:cubicBezTo>
                      <a:pt x="76" y="1198"/>
                      <a:pt x="242" y="950"/>
                      <a:pt x="411" y="629"/>
                    </a:cubicBezTo>
                    <a:cubicBezTo>
                      <a:pt x="591" y="300"/>
                      <a:pt x="706" y="17"/>
                      <a:pt x="673" y="2"/>
                    </a:cubicBezTo>
                    <a:cubicBezTo>
                      <a:pt x="672" y="1"/>
                      <a:pt x="671" y="1"/>
                      <a:pt x="6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0"/>
              <p:cNvSpPr/>
              <p:nvPr/>
            </p:nvSpPr>
            <p:spPr>
              <a:xfrm>
                <a:off x="1462075" y="1901017"/>
                <a:ext cx="20606" cy="12440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783" extrusionOk="0">
                    <a:moveTo>
                      <a:pt x="30" y="1"/>
                    </a:moveTo>
                    <a:cubicBezTo>
                      <a:pt x="25" y="1"/>
                      <a:pt x="21" y="2"/>
                      <a:pt x="19" y="5"/>
                    </a:cubicBezTo>
                    <a:cubicBezTo>
                      <a:pt x="0" y="38"/>
                      <a:pt x="266" y="236"/>
                      <a:pt x="613" y="450"/>
                    </a:cubicBezTo>
                    <a:cubicBezTo>
                      <a:pt x="927" y="642"/>
                      <a:pt x="1198" y="782"/>
                      <a:pt x="1261" y="782"/>
                    </a:cubicBezTo>
                    <a:cubicBezTo>
                      <a:pt x="1268" y="782"/>
                      <a:pt x="1272" y="781"/>
                      <a:pt x="1274" y="778"/>
                    </a:cubicBezTo>
                    <a:cubicBezTo>
                      <a:pt x="1296" y="748"/>
                      <a:pt x="1027" y="550"/>
                      <a:pt x="684" y="333"/>
                    </a:cubicBezTo>
                    <a:cubicBezTo>
                      <a:pt x="367" y="139"/>
                      <a:pt x="91" y="1"/>
                      <a:pt x="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0"/>
              <p:cNvSpPr/>
              <p:nvPr/>
            </p:nvSpPr>
            <p:spPr>
              <a:xfrm>
                <a:off x="1425105" y="1901065"/>
                <a:ext cx="9691" cy="14664"/>
              </a:xfrm>
              <a:custGeom>
                <a:avLst/>
                <a:gdLst/>
                <a:ahLst/>
                <a:cxnLst/>
                <a:rect l="l" t="t" r="r" b="b"/>
                <a:pathLst>
                  <a:path w="610" h="923" extrusionOk="0">
                    <a:moveTo>
                      <a:pt x="571" y="1"/>
                    </a:moveTo>
                    <a:cubicBezTo>
                      <a:pt x="532" y="1"/>
                      <a:pt x="389" y="185"/>
                      <a:pt x="247" y="428"/>
                    </a:cubicBezTo>
                    <a:cubicBezTo>
                      <a:pt x="98" y="678"/>
                      <a:pt x="0" y="902"/>
                      <a:pt x="31" y="921"/>
                    </a:cubicBezTo>
                    <a:cubicBezTo>
                      <a:pt x="32" y="922"/>
                      <a:pt x="34" y="922"/>
                      <a:pt x="36" y="922"/>
                    </a:cubicBezTo>
                    <a:cubicBezTo>
                      <a:pt x="77" y="922"/>
                      <a:pt x="220" y="737"/>
                      <a:pt x="363" y="495"/>
                    </a:cubicBezTo>
                    <a:cubicBezTo>
                      <a:pt x="512" y="240"/>
                      <a:pt x="610" y="21"/>
                      <a:pt x="576" y="2"/>
                    </a:cubicBezTo>
                    <a:cubicBezTo>
                      <a:pt x="574" y="1"/>
                      <a:pt x="573" y="1"/>
                      <a:pt x="57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0"/>
              <p:cNvSpPr/>
              <p:nvPr/>
            </p:nvSpPr>
            <p:spPr>
              <a:xfrm>
                <a:off x="1465157" y="2166752"/>
                <a:ext cx="19415" cy="12710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800" extrusionOk="0">
                    <a:moveTo>
                      <a:pt x="30" y="1"/>
                    </a:moveTo>
                    <a:cubicBezTo>
                      <a:pt x="25" y="1"/>
                      <a:pt x="21" y="2"/>
                      <a:pt x="20" y="4"/>
                    </a:cubicBezTo>
                    <a:cubicBezTo>
                      <a:pt x="1" y="39"/>
                      <a:pt x="247" y="240"/>
                      <a:pt x="572" y="456"/>
                    </a:cubicBezTo>
                    <a:cubicBezTo>
                      <a:pt x="872" y="658"/>
                      <a:pt x="1132" y="800"/>
                      <a:pt x="1192" y="800"/>
                    </a:cubicBezTo>
                    <a:cubicBezTo>
                      <a:pt x="1198" y="800"/>
                      <a:pt x="1202" y="799"/>
                      <a:pt x="1204" y="796"/>
                    </a:cubicBezTo>
                    <a:cubicBezTo>
                      <a:pt x="1222" y="766"/>
                      <a:pt x="975" y="561"/>
                      <a:pt x="647" y="344"/>
                    </a:cubicBezTo>
                    <a:cubicBezTo>
                      <a:pt x="349" y="146"/>
                      <a:pt x="89" y="1"/>
                      <a:pt x="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0"/>
              <p:cNvSpPr/>
              <p:nvPr/>
            </p:nvSpPr>
            <p:spPr>
              <a:xfrm>
                <a:off x="1606508" y="2164528"/>
                <a:ext cx="15935" cy="163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32" extrusionOk="0">
                    <a:moveTo>
                      <a:pt x="968" y="1"/>
                    </a:moveTo>
                    <a:cubicBezTo>
                      <a:pt x="919" y="1"/>
                      <a:pt x="700" y="202"/>
                      <a:pt x="453" y="470"/>
                    </a:cubicBezTo>
                    <a:cubicBezTo>
                      <a:pt x="191" y="753"/>
                      <a:pt x="1" y="1003"/>
                      <a:pt x="30" y="1030"/>
                    </a:cubicBezTo>
                    <a:cubicBezTo>
                      <a:pt x="32" y="1031"/>
                      <a:pt x="33" y="1032"/>
                      <a:pt x="36" y="1032"/>
                    </a:cubicBezTo>
                    <a:cubicBezTo>
                      <a:pt x="80" y="1032"/>
                      <a:pt x="305" y="829"/>
                      <a:pt x="554" y="560"/>
                    </a:cubicBezTo>
                    <a:cubicBezTo>
                      <a:pt x="811" y="275"/>
                      <a:pt x="1002" y="25"/>
                      <a:pt x="975" y="3"/>
                    </a:cubicBezTo>
                    <a:cubicBezTo>
                      <a:pt x="973" y="1"/>
                      <a:pt x="971" y="1"/>
                      <a:pt x="9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0"/>
              <p:cNvSpPr/>
              <p:nvPr/>
            </p:nvSpPr>
            <p:spPr>
              <a:xfrm>
                <a:off x="1527818" y="2163495"/>
                <a:ext cx="2621" cy="16507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039" extrusionOk="0">
                    <a:moveTo>
                      <a:pt x="41" y="0"/>
                    </a:moveTo>
                    <a:cubicBezTo>
                      <a:pt x="40" y="0"/>
                      <a:pt x="39" y="0"/>
                      <a:pt x="39" y="1"/>
                    </a:cubicBezTo>
                    <a:cubicBezTo>
                      <a:pt x="1" y="8"/>
                      <a:pt x="31" y="239"/>
                      <a:pt x="27" y="520"/>
                    </a:cubicBezTo>
                    <a:cubicBezTo>
                      <a:pt x="31" y="799"/>
                      <a:pt x="1" y="1028"/>
                      <a:pt x="39" y="1039"/>
                    </a:cubicBezTo>
                    <a:cubicBezTo>
                      <a:pt x="39" y="1039"/>
                      <a:pt x="40" y="1039"/>
                      <a:pt x="40" y="1039"/>
                    </a:cubicBezTo>
                    <a:cubicBezTo>
                      <a:pt x="75" y="1039"/>
                      <a:pt x="165" y="814"/>
                      <a:pt x="161" y="520"/>
                    </a:cubicBezTo>
                    <a:cubicBezTo>
                      <a:pt x="165" y="224"/>
                      <a:pt x="76" y="0"/>
                      <a:pt x="4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0"/>
              <p:cNvSpPr/>
              <p:nvPr/>
            </p:nvSpPr>
            <p:spPr>
              <a:xfrm>
                <a:off x="1557797" y="2169167"/>
                <a:ext cx="19589" cy="11693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736" extrusionOk="0">
                    <a:moveTo>
                      <a:pt x="33" y="1"/>
                    </a:moveTo>
                    <a:cubicBezTo>
                      <a:pt x="25" y="1"/>
                      <a:pt x="21" y="2"/>
                      <a:pt x="19" y="6"/>
                    </a:cubicBezTo>
                    <a:cubicBezTo>
                      <a:pt x="0" y="35"/>
                      <a:pt x="250" y="226"/>
                      <a:pt x="583" y="424"/>
                    </a:cubicBezTo>
                    <a:cubicBezTo>
                      <a:pt x="878" y="605"/>
                      <a:pt x="1137" y="735"/>
                      <a:pt x="1200" y="735"/>
                    </a:cubicBezTo>
                    <a:cubicBezTo>
                      <a:pt x="1207" y="735"/>
                      <a:pt x="1212" y="734"/>
                      <a:pt x="1214" y="730"/>
                    </a:cubicBezTo>
                    <a:cubicBezTo>
                      <a:pt x="1233" y="697"/>
                      <a:pt x="983" y="510"/>
                      <a:pt x="654" y="308"/>
                    </a:cubicBezTo>
                    <a:cubicBezTo>
                      <a:pt x="355" y="131"/>
                      <a:pt x="96" y="1"/>
                      <a:pt x="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0"/>
              <p:cNvSpPr/>
              <p:nvPr/>
            </p:nvSpPr>
            <p:spPr>
              <a:xfrm>
                <a:off x="1428664" y="2184419"/>
                <a:ext cx="242840" cy="10518"/>
              </a:xfrm>
              <a:custGeom>
                <a:avLst/>
                <a:gdLst/>
                <a:ahLst/>
                <a:cxnLst/>
                <a:rect l="l" t="t" r="r" b="b"/>
                <a:pathLst>
                  <a:path w="15285" h="662" extrusionOk="0">
                    <a:moveTo>
                      <a:pt x="6391" y="1"/>
                    </a:moveTo>
                    <a:cubicBezTo>
                      <a:pt x="4779" y="1"/>
                      <a:pt x="3339" y="59"/>
                      <a:pt x="2238" y="121"/>
                    </a:cubicBezTo>
                    <a:cubicBezTo>
                      <a:pt x="1543" y="159"/>
                      <a:pt x="986" y="199"/>
                      <a:pt x="598" y="234"/>
                    </a:cubicBezTo>
                    <a:cubicBezTo>
                      <a:pt x="419" y="249"/>
                      <a:pt x="269" y="263"/>
                      <a:pt x="153" y="275"/>
                    </a:cubicBezTo>
                    <a:cubicBezTo>
                      <a:pt x="53" y="286"/>
                      <a:pt x="0" y="294"/>
                      <a:pt x="0" y="297"/>
                    </a:cubicBezTo>
                    <a:cubicBezTo>
                      <a:pt x="0" y="301"/>
                      <a:pt x="20" y="303"/>
                      <a:pt x="56" y="303"/>
                    </a:cubicBezTo>
                    <a:cubicBezTo>
                      <a:pt x="81" y="303"/>
                      <a:pt x="115" y="302"/>
                      <a:pt x="157" y="301"/>
                    </a:cubicBezTo>
                    <a:cubicBezTo>
                      <a:pt x="274" y="297"/>
                      <a:pt x="422" y="294"/>
                      <a:pt x="602" y="286"/>
                    </a:cubicBezTo>
                    <a:cubicBezTo>
                      <a:pt x="1009" y="267"/>
                      <a:pt x="1562" y="244"/>
                      <a:pt x="2241" y="215"/>
                    </a:cubicBezTo>
                    <a:cubicBezTo>
                      <a:pt x="3300" y="175"/>
                      <a:pt x="4666" y="135"/>
                      <a:pt x="6193" y="135"/>
                    </a:cubicBezTo>
                    <a:cubicBezTo>
                      <a:pt x="6665" y="135"/>
                      <a:pt x="7152" y="139"/>
                      <a:pt x="7650" y="147"/>
                    </a:cubicBezTo>
                    <a:cubicBezTo>
                      <a:pt x="9764" y="185"/>
                      <a:pt x="11669" y="353"/>
                      <a:pt x="13051" y="473"/>
                    </a:cubicBezTo>
                    <a:cubicBezTo>
                      <a:pt x="13727" y="536"/>
                      <a:pt x="14280" y="585"/>
                      <a:pt x="14684" y="622"/>
                    </a:cubicBezTo>
                    <a:cubicBezTo>
                      <a:pt x="14867" y="633"/>
                      <a:pt x="15012" y="644"/>
                      <a:pt x="15127" y="656"/>
                    </a:cubicBezTo>
                    <a:cubicBezTo>
                      <a:pt x="15189" y="660"/>
                      <a:pt x="15232" y="662"/>
                      <a:pt x="15257" y="662"/>
                    </a:cubicBezTo>
                    <a:cubicBezTo>
                      <a:pt x="15275" y="662"/>
                      <a:pt x="15284" y="661"/>
                      <a:pt x="15284" y="659"/>
                    </a:cubicBezTo>
                    <a:cubicBezTo>
                      <a:pt x="15284" y="652"/>
                      <a:pt x="15232" y="644"/>
                      <a:pt x="15132" y="630"/>
                    </a:cubicBezTo>
                    <a:cubicBezTo>
                      <a:pt x="15015" y="611"/>
                      <a:pt x="14870" y="592"/>
                      <a:pt x="14691" y="566"/>
                    </a:cubicBezTo>
                    <a:cubicBezTo>
                      <a:pt x="14306" y="518"/>
                      <a:pt x="13750" y="454"/>
                      <a:pt x="13058" y="379"/>
                    </a:cubicBezTo>
                    <a:cubicBezTo>
                      <a:pt x="11681" y="234"/>
                      <a:pt x="9771" y="51"/>
                      <a:pt x="7654" y="13"/>
                    </a:cubicBezTo>
                    <a:cubicBezTo>
                      <a:pt x="7224" y="5"/>
                      <a:pt x="6802" y="1"/>
                      <a:pt x="639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0"/>
              <p:cNvSpPr/>
              <p:nvPr/>
            </p:nvSpPr>
            <p:spPr>
              <a:xfrm>
                <a:off x="1596785" y="1945105"/>
                <a:ext cx="41371" cy="130166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8193" extrusionOk="0">
                    <a:moveTo>
                      <a:pt x="0" y="1"/>
                    </a:moveTo>
                    <a:lnTo>
                      <a:pt x="8" y="54"/>
                    </a:lnTo>
                    <a:cubicBezTo>
                      <a:pt x="23" y="106"/>
                      <a:pt x="49" y="199"/>
                      <a:pt x="94" y="326"/>
                    </a:cubicBezTo>
                    <a:cubicBezTo>
                      <a:pt x="168" y="557"/>
                      <a:pt x="269" y="852"/>
                      <a:pt x="385" y="1200"/>
                    </a:cubicBezTo>
                    <a:cubicBezTo>
                      <a:pt x="632" y="1936"/>
                      <a:pt x="971" y="2955"/>
                      <a:pt x="1330" y="4084"/>
                    </a:cubicBezTo>
                    <a:cubicBezTo>
                      <a:pt x="1688" y="5215"/>
                      <a:pt x="1999" y="6243"/>
                      <a:pt x="2219" y="6989"/>
                    </a:cubicBezTo>
                    <a:cubicBezTo>
                      <a:pt x="2323" y="7341"/>
                      <a:pt x="2413" y="7636"/>
                      <a:pt x="2480" y="7871"/>
                    </a:cubicBezTo>
                    <a:cubicBezTo>
                      <a:pt x="2547" y="8077"/>
                      <a:pt x="2585" y="8192"/>
                      <a:pt x="2596" y="8192"/>
                    </a:cubicBezTo>
                    <a:cubicBezTo>
                      <a:pt x="2604" y="8189"/>
                      <a:pt x="2581" y="8069"/>
                      <a:pt x="2533" y="7856"/>
                    </a:cubicBezTo>
                    <a:cubicBezTo>
                      <a:pt x="2499" y="7699"/>
                      <a:pt x="2447" y="7494"/>
                      <a:pt x="2383" y="724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0"/>
              <p:cNvSpPr/>
              <p:nvPr/>
            </p:nvSpPr>
            <p:spPr>
              <a:xfrm>
                <a:off x="1635408" y="2062673"/>
                <a:ext cx="4591" cy="14489"/>
              </a:xfrm>
              <a:custGeom>
                <a:avLst/>
                <a:gdLst/>
                <a:ahLst/>
                <a:cxnLst/>
                <a:rect l="l" t="t" r="r" b="b"/>
                <a:pathLst>
                  <a:path w="289" h="912" extrusionOk="0">
                    <a:moveTo>
                      <a:pt x="1" y="1"/>
                    </a:moveTo>
                    <a:lnTo>
                      <a:pt x="251" y="912"/>
                    </a:lnTo>
                    <a:cubicBezTo>
                      <a:pt x="266" y="897"/>
                      <a:pt x="277" y="882"/>
                      <a:pt x="288" y="86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0"/>
              <p:cNvSpPr/>
              <p:nvPr/>
            </p:nvSpPr>
            <p:spPr>
              <a:xfrm>
                <a:off x="1596896" y="1945947"/>
                <a:ext cx="42499" cy="136204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8573" extrusionOk="0">
                    <a:moveTo>
                      <a:pt x="1" y="1"/>
                    </a:moveTo>
                    <a:lnTo>
                      <a:pt x="1293" y="8572"/>
                    </a:lnTo>
                    <a:cubicBezTo>
                      <a:pt x="1293" y="8572"/>
                      <a:pt x="2383" y="8562"/>
                      <a:pt x="2675" y="8259"/>
                    </a:cubicBezTo>
                    <a:lnTo>
                      <a:pt x="2425" y="7348"/>
                    </a:lnTo>
                    <a:lnTo>
                      <a:pt x="2376" y="7191"/>
                    </a:lnTo>
                    <a:lnTo>
                      <a:pt x="2376" y="7191"/>
                    </a:lnTo>
                    <a:cubicBezTo>
                      <a:pt x="2440" y="7441"/>
                      <a:pt x="2492" y="7646"/>
                      <a:pt x="2526" y="7803"/>
                    </a:cubicBezTo>
                    <a:cubicBezTo>
                      <a:pt x="2574" y="8016"/>
                      <a:pt x="2597" y="8136"/>
                      <a:pt x="2589" y="8139"/>
                    </a:cubicBezTo>
                    <a:cubicBezTo>
                      <a:pt x="2578" y="8139"/>
                      <a:pt x="2540" y="8024"/>
                      <a:pt x="2473" y="7818"/>
                    </a:cubicBezTo>
                    <a:cubicBezTo>
                      <a:pt x="2406" y="7583"/>
                      <a:pt x="2316" y="7288"/>
                      <a:pt x="2212" y="6936"/>
                    </a:cubicBezTo>
                    <a:cubicBezTo>
                      <a:pt x="1992" y="6190"/>
                      <a:pt x="1681" y="5162"/>
                      <a:pt x="1323" y="4031"/>
                    </a:cubicBezTo>
                    <a:cubicBezTo>
                      <a:pt x="964" y="2902"/>
                      <a:pt x="625" y="1883"/>
                      <a:pt x="378" y="1147"/>
                    </a:cubicBezTo>
                    <a:cubicBezTo>
                      <a:pt x="262" y="799"/>
                      <a:pt x="161" y="504"/>
                      <a:pt x="87" y="273"/>
                    </a:cubicBezTo>
                    <a:cubicBezTo>
                      <a:pt x="42" y="146"/>
                      <a:pt x="16" y="53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0"/>
              <p:cNvSpPr/>
              <p:nvPr/>
            </p:nvSpPr>
            <p:spPr>
              <a:xfrm>
                <a:off x="1273300" y="2185213"/>
                <a:ext cx="401398" cy="483536"/>
              </a:xfrm>
              <a:custGeom>
                <a:avLst/>
                <a:gdLst/>
                <a:ahLst/>
                <a:cxnLst/>
                <a:rect l="l" t="t" r="r" b="b"/>
                <a:pathLst>
                  <a:path w="25265" h="30435" extrusionOk="0">
                    <a:moveTo>
                      <a:pt x="15504" y="1"/>
                    </a:moveTo>
                    <a:cubicBezTo>
                      <a:pt x="14579" y="1"/>
                      <a:pt x="13673" y="26"/>
                      <a:pt x="12831" y="87"/>
                    </a:cubicBezTo>
                    <a:cubicBezTo>
                      <a:pt x="9779" y="322"/>
                      <a:pt x="8110" y="109"/>
                      <a:pt x="4756" y="426"/>
                    </a:cubicBezTo>
                    <a:cubicBezTo>
                      <a:pt x="2411" y="737"/>
                      <a:pt x="644" y="2704"/>
                      <a:pt x="587" y="5069"/>
                    </a:cubicBezTo>
                    <a:lnTo>
                      <a:pt x="1" y="30434"/>
                    </a:lnTo>
                    <a:lnTo>
                      <a:pt x="6171" y="30434"/>
                    </a:lnTo>
                    <a:lnTo>
                      <a:pt x="7146" y="7691"/>
                    </a:lnTo>
                    <a:lnTo>
                      <a:pt x="8965" y="7922"/>
                    </a:lnTo>
                    <a:cubicBezTo>
                      <a:pt x="8730" y="16438"/>
                      <a:pt x="9619" y="30434"/>
                      <a:pt x="9619" y="30434"/>
                    </a:cubicBezTo>
                    <a:lnTo>
                      <a:pt x="16469" y="30102"/>
                    </a:lnTo>
                    <a:lnTo>
                      <a:pt x="16081" y="8255"/>
                    </a:lnTo>
                    <a:lnTo>
                      <a:pt x="16081" y="8255"/>
                    </a:lnTo>
                    <a:cubicBezTo>
                      <a:pt x="16081" y="8255"/>
                      <a:pt x="16241" y="8266"/>
                      <a:pt x="16518" y="8266"/>
                    </a:cubicBezTo>
                    <a:cubicBezTo>
                      <a:pt x="18344" y="8266"/>
                      <a:pt x="25265" y="7793"/>
                      <a:pt x="25063" y="609"/>
                    </a:cubicBezTo>
                    <a:cubicBezTo>
                      <a:pt x="25063" y="609"/>
                      <a:pt x="20053" y="1"/>
                      <a:pt x="1550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0"/>
              <p:cNvSpPr/>
              <p:nvPr/>
            </p:nvSpPr>
            <p:spPr>
              <a:xfrm>
                <a:off x="1414842" y="2185467"/>
                <a:ext cx="91687" cy="130913"/>
              </a:xfrm>
              <a:custGeom>
                <a:avLst/>
                <a:gdLst/>
                <a:ahLst/>
                <a:cxnLst/>
                <a:rect l="l" t="t" r="r" b="b"/>
                <a:pathLst>
                  <a:path w="5771" h="8240" extrusionOk="0">
                    <a:moveTo>
                      <a:pt x="5736" y="0"/>
                    </a:moveTo>
                    <a:cubicBezTo>
                      <a:pt x="5716" y="0"/>
                      <a:pt x="5685" y="1"/>
                      <a:pt x="5644" y="3"/>
                    </a:cubicBezTo>
                    <a:cubicBezTo>
                      <a:pt x="5566" y="7"/>
                      <a:pt x="5446" y="14"/>
                      <a:pt x="5297" y="29"/>
                    </a:cubicBezTo>
                    <a:cubicBezTo>
                      <a:pt x="4990" y="59"/>
                      <a:pt x="4554" y="111"/>
                      <a:pt x="4016" y="197"/>
                    </a:cubicBezTo>
                    <a:cubicBezTo>
                      <a:pt x="3481" y="295"/>
                      <a:pt x="2824" y="362"/>
                      <a:pt x="2152" y="664"/>
                    </a:cubicBezTo>
                    <a:cubicBezTo>
                      <a:pt x="1816" y="810"/>
                      <a:pt x="1483" y="1007"/>
                      <a:pt x="1180" y="1273"/>
                    </a:cubicBezTo>
                    <a:cubicBezTo>
                      <a:pt x="882" y="1538"/>
                      <a:pt x="624" y="1874"/>
                      <a:pt x="441" y="2255"/>
                    </a:cubicBezTo>
                    <a:cubicBezTo>
                      <a:pt x="75" y="3024"/>
                      <a:pt x="1" y="3846"/>
                      <a:pt x="1" y="4567"/>
                    </a:cubicBezTo>
                    <a:cubicBezTo>
                      <a:pt x="19" y="5281"/>
                      <a:pt x="34" y="5927"/>
                      <a:pt x="49" y="6480"/>
                    </a:cubicBezTo>
                    <a:cubicBezTo>
                      <a:pt x="60" y="7022"/>
                      <a:pt x="53" y="7462"/>
                      <a:pt x="49" y="7768"/>
                    </a:cubicBezTo>
                    <a:cubicBezTo>
                      <a:pt x="45" y="8071"/>
                      <a:pt x="41" y="8239"/>
                      <a:pt x="53" y="8239"/>
                    </a:cubicBezTo>
                    <a:cubicBezTo>
                      <a:pt x="53" y="8239"/>
                      <a:pt x="53" y="8239"/>
                      <a:pt x="53" y="8239"/>
                    </a:cubicBezTo>
                    <a:cubicBezTo>
                      <a:pt x="57" y="8239"/>
                      <a:pt x="64" y="8195"/>
                      <a:pt x="71" y="8120"/>
                    </a:cubicBezTo>
                    <a:cubicBezTo>
                      <a:pt x="79" y="8041"/>
                      <a:pt x="90" y="7922"/>
                      <a:pt x="101" y="7768"/>
                    </a:cubicBezTo>
                    <a:cubicBezTo>
                      <a:pt x="120" y="7466"/>
                      <a:pt x="142" y="7025"/>
                      <a:pt x="146" y="6480"/>
                    </a:cubicBezTo>
                    <a:cubicBezTo>
                      <a:pt x="153" y="5934"/>
                      <a:pt x="131" y="5284"/>
                      <a:pt x="123" y="4567"/>
                    </a:cubicBezTo>
                    <a:cubicBezTo>
                      <a:pt x="131" y="3858"/>
                      <a:pt x="209" y="3055"/>
                      <a:pt x="564" y="2315"/>
                    </a:cubicBezTo>
                    <a:cubicBezTo>
                      <a:pt x="740" y="1949"/>
                      <a:pt x="987" y="1628"/>
                      <a:pt x="1270" y="1371"/>
                    </a:cubicBezTo>
                    <a:cubicBezTo>
                      <a:pt x="1558" y="1116"/>
                      <a:pt x="1879" y="922"/>
                      <a:pt x="2200" y="776"/>
                    </a:cubicBezTo>
                    <a:cubicBezTo>
                      <a:pt x="2847" y="481"/>
                      <a:pt x="3500" y="399"/>
                      <a:pt x="4030" y="290"/>
                    </a:cubicBezTo>
                    <a:cubicBezTo>
                      <a:pt x="4564" y="194"/>
                      <a:pt x="5002" y="126"/>
                      <a:pt x="5300" y="81"/>
                    </a:cubicBezTo>
                    <a:cubicBezTo>
                      <a:pt x="5603" y="37"/>
                      <a:pt x="5771" y="11"/>
                      <a:pt x="5767" y="3"/>
                    </a:cubicBezTo>
                    <a:cubicBezTo>
                      <a:pt x="5767" y="1"/>
                      <a:pt x="5757" y="0"/>
                      <a:pt x="573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0"/>
              <p:cNvSpPr/>
              <p:nvPr/>
            </p:nvSpPr>
            <p:spPr>
              <a:xfrm>
                <a:off x="1377522" y="2282111"/>
                <a:ext cx="9914" cy="25309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593" extrusionOk="0">
                    <a:moveTo>
                      <a:pt x="42" y="1"/>
                    </a:moveTo>
                    <a:cubicBezTo>
                      <a:pt x="42" y="1"/>
                      <a:pt x="41" y="1"/>
                      <a:pt x="41" y="1"/>
                    </a:cubicBezTo>
                    <a:cubicBezTo>
                      <a:pt x="0" y="8"/>
                      <a:pt x="71" y="393"/>
                      <a:pt x="250" y="823"/>
                    </a:cubicBezTo>
                    <a:cubicBezTo>
                      <a:pt x="428" y="1248"/>
                      <a:pt x="550" y="1592"/>
                      <a:pt x="585" y="1592"/>
                    </a:cubicBezTo>
                    <a:cubicBezTo>
                      <a:pt x="586" y="1592"/>
                      <a:pt x="586" y="1592"/>
                      <a:pt x="586" y="1592"/>
                    </a:cubicBezTo>
                    <a:cubicBezTo>
                      <a:pt x="624" y="1585"/>
                      <a:pt x="557" y="1204"/>
                      <a:pt x="377" y="774"/>
                    </a:cubicBezTo>
                    <a:cubicBezTo>
                      <a:pt x="199" y="346"/>
                      <a:pt x="76" y="1"/>
                      <a:pt x="4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0"/>
              <p:cNvSpPr/>
              <p:nvPr/>
            </p:nvSpPr>
            <p:spPr>
              <a:xfrm>
                <a:off x="1385402" y="2274104"/>
                <a:ext cx="4051" cy="33316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097" extrusionOk="0">
                    <a:moveTo>
                      <a:pt x="46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1" y="5"/>
                      <a:pt x="56" y="475"/>
                      <a:pt x="90" y="1050"/>
                    </a:cubicBezTo>
                    <a:cubicBezTo>
                      <a:pt x="120" y="1625"/>
                      <a:pt x="49" y="2089"/>
                      <a:pt x="90" y="2096"/>
                    </a:cubicBezTo>
                    <a:cubicBezTo>
                      <a:pt x="91" y="2096"/>
                      <a:pt x="91" y="2096"/>
                      <a:pt x="91" y="2096"/>
                    </a:cubicBezTo>
                    <a:cubicBezTo>
                      <a:pt x="122" y="2096"/>
                      <a:pt x="254" y="1632"/>
                      <a:pt x="225" y="1043"/>
                    </a:cubicBezTo>
                    <a:cubicBezTo>
                      <a:pt x="191" y="459"/>
                      <a:pt x="76" y="0"/>
                      <a:pt x="4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0"/>
              <p:cNvSpPr/>
              <p:nvPr/>
            </p:nvSpPr>
            <p:spPr>
              <a:xfrm>
                <a:off x="1520811" y="2281698"/>
                <a:ext cx="8516" cy="34682"/>
              </a:xfrm>
              <a:custGeom>
                <a:avLst/>
                <a:gdLst/>
                <a:ahLst/>
                <a:cxnLst/>
                <a:rect l="l" t="t" r="r" b="b"/>
                <a:pathLst>
                  <a:path w="536" h="2183" extrusionOk="0">
                    <a:moveTo>
                      <a:pt x="36" y="1"/>
                    </a:moveTo>
                    <a:cubicBezTo>
                      <a:pt x="36" y="1"/>
                      <a:pt x="35" y="1"/>
                      <a:pt x="35" y="1"/>
                    </a:cubicBezTo>
                    <a:cubicBezTo>
                      <a:pt x="1" y="8"/>
                      <a:pt x="91" y="498"/>
                      <a:pt x="199" y="1103"/>
                    </a:cubicBezTo>
                    <a:cubicBezTo>
                      <a:pt x="310" y="1704"/>
                      <a:pt x="461" y="2182"/>
                      <a:pt x="501" y="2182"/>
                    </a:cubicBezTo>
                    <a:cubicBezTo>
                      <a:pt x="501" y="2182"/>
                      <a:pt x="502" y="2182"/>
                      <a:pt x="502" y="2182"/>
                    </a:cubicBezTo>
                    <a:cubicBezTo>
                      <a:pt x="535" y="2175"/>
                      <a:pt x="442" y="1685"/>
                      <a:pt x="334" y="1080"/>
                    </a:cubicBezTo>
                    <a:cubicBezTo>
                      <a:pt x="226" y="479"/>
                      <a:pt x="75" y="1"/>
                      <a:pt x="36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0"/>
              <p:cNvSpPr/>
              <p:nvPr/>
            </p:nvSpPr>
            <p:spPr>
              <a:xfrm>
                <a:off x="1528644" y="2281650"/>
                <a:ext cx="4417" cy="34730"/>
              </a:xfrm>
              <a:custGeom>
                <a:avLst/>
                <a:gdLst/>
                <a:ahLst/>
                <a:cxnLst/>
                <a:rect l="l" t="t" r="r" b="b"/>
                <a:pathLst>
                  <a:path w="278" h="2186" extrusionOk="0">
                    <a:moveTo>
                      <a:pt x="159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21" y="4"/>
                      <a:pt x="144" y="493"/>
                      <a:pt x="109" y="1094"/>
                    </a:cubicBezTo>
                    <a:cubicBezTo>
                      <a:pt x="76" y="1696"/>
                      <a:pt x="1" y="2178"/>
                      <a:pt x="39" y="2185"/>
                    </a:cubicBezTo>
                    <a:cubicBezTo>
                      <a:pt x="39" y="2185"/>
                      <a:pt x="39" y="2185"/>
                      <a:pt x="40" y="2185"/>
                    </a:cubicBezTo>
                    <a:cubicBezTo>
                      <a:pt x="75" y="2185"/>
                      <a:pt x="211" y="1707"/>
                      <a:pt x="244" y="1102"/>
                    </a:cubicBezTo>
                    <a:cubicBezTo>
                      <a:pt x="278" y="490"/>
                      <a:pt x="193" y="0"/>
                      <a:pt x="15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0"/>
              <p:cNvSpPr/>
              <p:nvPr/>
            </p:nvSpPr>
            <p:spPr>
              <a:xfrm>
                <a:off x="1272887" y="2644108"/>
                <a:ext cx="95913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6037" h="135" extrusionOk="0">
                    <a:moveTo>
                      <a:pt x="3019" y="0"/>
                    </a:moveTo>
                    <a:cubicBezTo>
                      <a:pt x="1353" y="0"/>
                      <a:pt x="1" y="30"/>
                      <a:pt x="1" y="68"/>
                    </a:cubicBezTo>
                    <a:cubicBezTo>
                      <a:pt x="1" y="104"/>
                      <a:pt x="1353" y="135"/>
                      <a:pt x="3019" y="135"/>
                    </a:cubicBezTo>
                    <a:cubicBezTo>
                      <a:pt x="4685" y="135"/>
                      <a:pt x="6037" y="104"/>
                      <a:pt x="6037" y="68"/>
                    </a:cubicBezTo>
                    <a:cubicBezTo>
                      <a:pt x="6037" y="30"/>
                      <a:pt x="4685" y="0"/>
                      <a:pt x="301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0"/>
              <p:cNvSpPr/>
              <p:nvPr/>
            </p:nvSpPr>
            <p:spPr>
              <a:xfrm>
                <a:off x="1424517" y="2642328"/>
                <a:ext cx="109131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6869" h="135" extrusionOk="0">
                    <a:moveTo>
                      <a:pt x="3436" y="0"/>
                    </a:moveTo>
                    <a:cubicBezTo>
                      <a:pt x="1539" y="0"/>
                      <a:pt x="0" y="30"/>
                      <a:pt x="0" y="68"/>
                    </a:cubicBezTo>
                    <a:cubicBezTo>
                      <a:pt x="0" y="104"/>
                      <a:pt x="1539" y="135"/>
                      <a:pt x="3436" y="135"/>
                    </a:cubicBezTo>
                    <a:cubicBezTo>
                      <a:pt x="5330" y="135"/>
                      <a:pt x="6869" y="104"/>
                      <a:pt x="6869" y="68"/>
                    </a:cubicBezTo>
                    <a:cubicBezTo>
                      <a:pt x="6869" y="30"/>
                      <a:pt x="5330" y="0"/>
                      <a:pt x="343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0"/>
              <p:cNvSpPr/>
              <p:nvPr/>
            </p:nvSpPr>
            <p:spPr>
              <a:xfrm>
                <a:off x="1489672" y="2254228"/>
                <a:ext cx="168836" cy="387337"/>
              </a:xfrm>
              <a:custGeom>
                <a:avLst/>
                <a:gdLst/>
                <a:ahLst/>
                <a:cxnLst/>
                <a:rect l="l" t="t" r="r" b="b"/>
                <a:pathLst>
                  <a:path w="10627" h="24380" extrusionOk="0">
                    <a:moveTo>
                      <a:pt x="3164" y="1"/>
                    </a:moveTo>
                    <a:cubicBezTo>
                      <a:pt x="2716" y="8"/>
                      <a:pt x="2242" y="34"/>
                      <a:pt x="1767" y="153"/>
                    </a:cubicBezTo>
                    <a:cubicBezTo>
                      <a:pt x="1300" y="273"/>
                      <a:pt x="818" y="516"/>
                      <a:pt x="501" y="938"/>
                    </a:cubicBezTo>
                    <a:cubicBezTo>
                      <a:pt x="172" y="1356"/>
                      <a:pt x="52" y="1901"/>
                      <a:pt x="26" y="2432"/>
                    </a:cubicBezTo>
                    <a:cubicBezTo>
                      <a:pt x="0" y="2970"/>
                      <a:pt x="56" y="3511"/>
                      <a:pt x="75" y="4057"/>
                    </a:cubicBezTo>
                    <a:cubicBezTo>
                      <a:pt x="104" y="5159"/>
                      <a:pt x="135" y="6298"/>
                      <a:pt x="164" y="7467"/>
                    </a:cubicBezTo>
                    <a:cubicBezTo>
                      <a:pt x="295" y="12136"/>
                      <a:pt x="418" y="16364"/>
                      <a:pt x="482" y="19426"/>
                    </a:cubicBezTo>
                    <a:cubicBezTo>
                      <a:pt x="512" y="20950"/>
                      <a:pt x="535" y="22187"/>
                      <a:pt x="553" y="23050"/>
                    </a:cubicBezTo>
                    <a:cubicBezTo>
                      <a:pt x="561" y="23472"/>
                      <a:pt x="564" y="23805"/>
                      <a:pt x="571" y="24036"/>
                    </a:cubicBezTo>
                    <a:cubicBezTo>
                      <a:pt x="575" y="24144"/>
                      <a:pt x="575" y="24230"/>
                      <a:pt x="580" y="24294"/>
                    </a:cubicBezTo>
                    <a:cubicBezTo>
                      <a:pt x="580" y="24350"/>
                      <a:pt x="583" y="24379"/>
                      <a:pt x="587" y="24379"/>
                    </a:cubicBezTo>
                    <a:cubicBezTo>
                      <a:pt x="587" y="24379"/>
                      <a:pt x="590" y="24350"/>
                      <a:pt x="590" y="24294"/>
                    </a:cubicBezTo>
                    <a:cubicBezTo>
                      <a:pt x="594" y="24230"/>
                      <a:pt x="594" y="24144"/>
                      <a:pt x="597" y="24036"/>
                    </a:cubicBezTo>
                    <a:cubicBezTo>
                      <a:pt x="597" y="23805"/>
                      <a:pt x="602" y="23472"/>
                      <a:pt x="606" y="23050"/>
                    </a:cubicBezTo>
                    <a:cubicBezTo>
                      <a:pt x="606" y="22195"/>
                      <a:pt x="597" y="20955"/>
                      <a:pt x="580" y="19426"/>
                    </a:cubicBezTo>
                    <a:cubicBezTo>
                      <a:pt x="538" y="16364"/>
                      <a:pt x="430" y="12132"/>
                      <a:pt x="299" y="7464"/>
                    </a:cubicBezTo>
                    <a:cubicBezTo>
                      <a:pt x="269" y="6294"/>
                      <a:pt x="235" y="5155"/>
                      <a:pt x="206" y="4053"/>
                    </a:cubicBezTo>
                    <a:cubicBezTo>
                      <a:pt x="187" y="3500"/>
                      <a:pt x="131" y="2963"/>
                      <a:pt x="157" y="2439"/>
                    </a:cubicBezTo>
                    <a:cubicBezTo>
                      <a:pt x="180" y="1920"/>
                      <a:pt x="295" y="1405"/>
                      <a:pt x="597" y="1013"/>
                    </a:cubicBezTo>
                    <a:cubicBezTo>
                      <a:pt x="897" y="620"/>
                      <a:pt x="1345" y="389"/>
                      <a:pt x="1800" y="270"/>
                    </a:cubicBezTo>
                    <a:cubicBezTo>
                      <a:pt x="2256" y="150"/>
                      <a:pt x="2719" y="124"/>
                      <a:pt x="3168" y="113"/>
                    </a:cubicBezTo>
                    <a:cubicBezTo>
                      <a:pt x="4068" y="108"/>
                      <a:pt x="4905" y="105"/>
                      <a:pt x="5670" y="105"/>
                    </a:cubicBezTo>
                    <a:cubicBezTo>
                      <a:pt x="7194" y="98"/>
                      <a:pt x="8430" y="90"/>
                      <a:pt x="9297" y="86"/>
                    </a:cubicBezTo>
                    <a:cubicBezTo>
                      <a:pt x="9719" y="82"/>
                      <a:pt x="10048" y="75"/>
                      <a:pt x="10283" y="75"/>
                    </a:cubicBezTo>
                    <a:cubicBezTo>
                      <a:pt x="10391" y="72"/>
                      <a:pt x="10473" y="68"/>
                      <a:pt x="10541" y="68"/>
                    </a:cubicBezTo>
                    <a:cubicBezTo>
                      <a:pt x="10597" y="64"/>
                      <a:pt x="10627" y="64"/>
                      <a:pt x="10627" y="60"/>
                    </a:cubicBezTo>
                    <a:cubicBezTo>
                      <a:pt x="10627" y="60"/>
                      <a:pt x="10597" y="56"/>
                      <a:pt x="10541" y="53"/>
                    </a:cubicBezTo>
                    <a:cubicBezTo>
                      <a:pt x="10473" y="53"/>
                      <a:pt x="10391" y="49"/>
                      <a:pt x="10283" y="46"/>
                    </a:cubicBezTo>
                    <a:cubicBezTo>
                      <a:pt x="10048" y="46"/>
                      <a:pt x="9719" y="38"/>
                      <a:pt x="9297" y="34"/>
                    </a:cubicBezTo>
                    <a:cubicBezTo>
                      <a:pt x="8430" y="27"/>
                      <a:pt x="7194" y="19"/>
                      <a:pt x="5670" y="8"/>
                    </a:cubicBezTo>
                    <a:cubicBezTo>
                      <a:pt x="4905" y="4"/>
                      <a:pt x="4064" y="4"/>
                      <a:pt x="316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0"/>
              <p:cNvSpPr/>
              <p:nvPr/>
            </p:nvSpPr>
            <p:spPr>
              <a:xfrm>
                <a:off x="1404086" y="2309596"/>
                <a:ext cx="11487" cy="1430"/>
              </a:xfrm>
              <a:custGeom>
                <a:avLst/>
                <a:gdLst/>
                <a:ahLst/>
                <a:cxnLst/>
                <a:rect l="l" t="t" r="r" b="b"/>
                <a:pathLst>
                  <a:path w="723" h="90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22" y="90"/>
                    </a:lnTo>
                    <a:lnTo>
                      <a:pt x="722" y="90"/>
                    </a:lnTo>
                    <a:close/>
                  </a:path>
                </a:pathLst>
              </a:custGeom>
              <a:solidFill>
                <a:srgbClr val="3748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0"/>
              <p:cNvSpPr/>
              <p:nvPr/>
            </p:nvSpPr>
            <p:spPr>
              <a:xfrm>
                <a:off x="1400527" y="2235116"/>
                <a:ext cx="17826" cy="7591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4778" extrusionOk="0">
                    <a:moveTo>
                      <a:pt x="1121" y="280"/>
                    </a:moveTo>
                    <a:lnTo>
                      <a:pt x="1121" y="280"/>
                    </a:lnTo>
                    <a:cubicBezTo>
                      <a:pt x="1050" y="677"/>
                      <a:pt x="1028" y="1073"/>
                      <a:pt x="1024" y="1442"/>
                    </a:cubicBezTo>
                    <a:cubicBezTo>
                      <a:pt x="1028" y="1809"/>
                      <a:pt x="1036" y="2156"/>
                      <a:pt x="1043" y="2481"/>
                    </a:cubicBezTo>
                    <a:lnTo>
                      <a:pt x="1121" y="280"/>
                    </a:lnTo>
                    <a:close/>
                    <a:moveTo>
                      <a:pt x="1043" y="1"/>
                    </a:moveTo>
                    <a:cubicBezTo>
                      <a:pt x="1" y="1782"/>
                      <a:pt x="225" y="4677"/>
                      <a:pt x="225" y="4688"/>
                    </a:cubicBezTo>
                    <a:lnTo>
                      <a:pt x="946" y="4778"/>
                    </a:lnTo>
                    <a:cubicBezTo>
                      <a:pt x="946" y="4737"/>
                      <a:pt x="950" y="4692"/>
                      <a:pt x="950" y="4643"/>
                    </a:cubicBezTo>
                    <a:cubicBezTo>
                      <a:pt x="954" y="4337"/>
                      <a:pt x="961" y="3897"/>
                      <a:pt x="950" y="3355"/>
                    </a:cubicBezTo>
                    <a:cubicBezTo>
                      <a:pt x="935" y="2802"/>
                      <a:pt x="920" y="2156"/>
                      <a:pt x="902" y="1442"/>
                    </a:cubicBezTo>
                    <a:cubicBezTo>
                      <a:pt x="902" y="987"/>
                      <a:pt x="931" y="494"/>
                      <a:pt x="1043" y="1"/>
                    </a:cubicBez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0"/>
              <p:cNvSpPr/>
              <p:nvPr/>
            </p:nvSpPr>
            <p:spPr>
              <a:xfrm>
                <a:off x="1414842" y="2232685"/>
                <a:ext cx="3813" cy="7840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4935" extrusionOk="0">
                    <a:moveTo>
                      <a:pt x="239" y="0"/>
                    </a:moveTo>
                    <a:lnTo>
                      <a:pt x="239" y="0"/>
                    </a:lnTo>
                    <a:cubicBezTo>
                      <a:pt x="206" y="49"/>
                      <a:pt x="172" y="102"/>
                      <a:pt x="142" y="154"/>
                    </a:cubicBezTo>
                    <a:cubicBezTo>
                      <a:pt x="30" y="647"/>
                      <a:pt x="1" y="1140"/>
                      <a:pt x="1" y="1595"/>
                    </a:cubicBezTo>
                    <a:cubicBezTo>
                      <a:pt x="19" y="2309"/>
                      <a:pt x="34" y="2955"/>
                      <a:pt x="49" y="3508"/>
                    </a:cubicBezTo>
                    <a:cubicBezTo>
                      <a:pt x="60" y="4050"/>
                      <a:pt x="53" y="4490"/>
                      <a:pt x="49" y="4796"/>
                    </a:cubicBezTo>
                    <a:cubicBezTo>
                      <a:pt x="49" y="4845"/>
                      <a:pt x="45" y="4890"/>
                      <a:pt x="45" y="4931"/>
                    </a:cubicBezTo>
                    <a:lnTo>
                      <a:pt x="56" y="4934"/>
                    </a:lnTo>
                    <a:lnTo>
                      <a:pt x="142" y="2634"/>
                    </a:lnTo>
                    <a:cubicBezTo>
                      <a:pt x="135" y="2309"/>
                      <a:pt x="127" y="1962"/>
                      <a:pt x="123" y="1595"/>
                    </a:cubicBezTo>
                    <a:cubicBezTo>
                      <a:pt x="127" y="1226"/>
                      <a:pt x="149" y="830"/>
                      <a:pt x="220" y="433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3748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0"/>
              <p:cNvSpPr/>
              <p:nvPr/>
            </p:nvSpPr>
            <p:spPr>
              <a:xfrm>
                <a:off x="1341425" y="2259058"/>
                <a:ext cx="70588" cy="383921"/>
              </a:xfrm>
              <a:custGeom>
                <a:avLst/>
                <a:gdLst/>
                <a:ahLst/>
                <a:cxnLst/>
                <a:rect l="l" t="t" r="r" b="b"/>
                <a:pathLst>
                  <a:path w="4443" h="24165" extrusionOk="0">
                    <a:moveTo>
                      <a:pt x="2872" y="1"/>
                    </a:moveTo>
                    <a:cubicBezTo>
                      <a:pt x="2649" y="1"/>
                      <a:pt x="2406" y="23"/>
                      <a:pt x="2148" y="88"/>
                    </a:cubicBezTo>
                    <a:cubicBezTo>
                      <a:pt x="1910" y="152"/>
                      <a:pt x="1659" y="249"/>
                      <a:pt x="1431" y="417"/>
                    </a:cubicBezTo>
                    <a:cubicBezTo>
                      <a:pt x="1200" y="578"/>
                      <a:pt x="1002" y="813"/>
                      <a:pt x="864" y="1097"/>
                    </a:cubicBezTo>
                    <a:cubicBezTo>
                      <a:pt x="580" y="1664"/>
                      <a:pt x="550" y="2364"/>
                      <a:pt x="531" y="3076"/>
                    </a:cubicBezTo>
                    <a:cubicBezTo>
                      <a:pt x="509" y="3798"/>
                      <a:pt x="486" y="4563"/>
                      <a:pt x="460" y="5374"/>
                    </a:cubicBezTo>
                    <a:cubicBezTo>
                      <a:pt x="416" y="6991"/>
                      <a:pt x="364" y="8773"/>
                      <a:pt x="311" y="10637"/>
                    </a:cubicBezTo>
                    <a:cubicBezTo>
                      <a:pt x="217" y="14368"/>
                      <a:pt x="131" y="17748"/>
                      <a:pt x="68" y="20206"/>
                    </a:cubicBezTo>
                    <a:cubicBezTo>
                      <a:pt x="42" y="21420"/>
                      <a:pt x="23" y="22410"/>
                      <a:pt x="9" y="23104"/>
                    </a:cubicBezTo>
                    <a:cubicBezTo>
                      <a:pt x="5" y="23437"/>
                      <a:pt x="1" y="23702"/>
                      <a:pt x="1" y="23892"/>
                    </a:cubicBezTo>
                    <a:lnTo>
                      <a:pt x="1" y="24098"/>
                    </a:lnTo>
                    <a:cubicBezTo>
                      <a:pt x="1" y="24142"/>
                      <a:pt x="5" y="24165"/>
                      <a:pt x="5" y="24165"/>
                    </a:cubicBezTo>
                    <a:cubicBezTo>
                      <a:pt x="9" y="24165"/>
                      <a:pt x="12" y="24142"/>
                      <a:pt x="16" y="24098"/>
                    </a:cubicBezTo>
                    <a:cubicBezTo>
                      <a:pt x="19" y="24042"/>
                      <a:pt x="23" y="23975"/>
                      <a:pt x="27" y="23892"/>
                    </a:cubicBezTo>
                    <a:cubicBezTo>
                      <a:pt x="35" y="23702"/>
                      <a:pt x="45" y="23440"/>
                      <a:pt x="61" y="23104"/>
                    </a:cubicBezTo>
                    <a:cubicBezTo>
                      <a:pt x="87" y="22410"/>
                      <a:pt x="121" y="21423"/>
                      <a:pt x="162" y="20206"/>
                    </a:cubicBezTo>
                    <a:cubicBezTo>
                      <a:pt x="236" y="17748"/>
                      <a:pt x="337" y="14371"/>
                      <a:pt x="445" y="10640"/>
                    </a:cubicBezTo>
                    <a:cubicBezTo>
                      <a:pt x="494" y="8777"/>
                      <a:pt x="543" y="6995"/>
                      <a:pt x="588" y="5377"/>
                    </a:cubicBezTo>
                    <a:cubicBezTo>
                      <a:pt x="606" y="4567"/>
                      <a:pt x="624" y="3801"/>
                      <a:pt x="643" y="3081"/>
                    </a:cubicBezTo>
                    <a:cubicBezTo>
                      <a:pt x="659" y="2364"/>
                      <a:pt x="685" y="1683"/>
                      <a:pt x="950" y="1138"/>
                    </a:cubicBezTo>
                    <a:cubicBezTo>
                      <a:pt x="1076" y="869"/>
                      <a:pt x="1264" y="642"/>
                      <a:pt x="1480" y="485"/>
                    </a:cubicBezTo>
                    <a:cubicBezTo>
                      <a:pt x="1700" y="324"/>
                      <a:pt x="1939" y="227"/>
                      <a:pt x="2167" y="163"/>
                    </a:cubicBezTo>
                    <a:cubicBezTo>
                      <a:pt x="2443" y="88"/>
                      <a:pt x="2703" y="65"/>
                      <a:pt x="2940" y="65"/>
                    </a:cubicBezTo>
                    <a:cubicBezTo>
                      <a:pt x="3104" y="65"/>
                      <a:pt x="3257" y="76"/>
                      <a:pt x="3396" y="88"/>
                    </a:cubicBezTo>
                    <a:cubicBezTo>
                      <a:pt x="3732" y="126"/>
                      <a:pt x="3994" y="182"/>
                      <a:pt x="4173" y="212"/>
                    </a:cubicBezTo>
                    <a:cubicBezTo>
                      <a:pt x="4255" y="227"/>
                      <a:pt x="4319" y="238"/>
                      <a:pt x="4375" y="249"/>
                    </a:cubicBezTo>
                    <a:cubicBezTo>
                      <a:pt x="4408" y="255"/>
                      <a:pt x="4429" y="258"/>
                      <a:pt x="4438" y="258"/>
                    </a:cubicBezTo>
                    <a:cubicBezTo>
                      <a:pt x="4441" y="258"/>
                      <a:pt x="4442" y="258"/>
                      <a:pt x="4442" y="257"/>
                    </a:cubicBezTo>
                    <a:cubicBezTo>
                      <a:pt x="4442" y="257"/>
                      <a:pt x="4420" y="249"/>
                      <a:pt x="4375" y="235"/>
                    </a:cubicBezTo>
                    <a:cubicBezTo>
                      <a:pt x="4322" y="223"/>
                      <a:pt x="4259" y="208"/>
                      <a:pt x="4177" y="185"/>
                    </a:cubicBezTo>
                    <a:cubicBezTo>
                      <a:pt x="4001" y="145"/>
                      <a:pt x="3743" y="85"/>
                      <a:pt x="3400" y="36"/>
                    </a:cubicBezTo>
                    <a:cubicBezTo>
                      <a:pt x="3242" y="17"/>
                      <a:pt x="3065" y="1"/>
                      <a:pt x="287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0"/>
              <p:cNvSpPr/>
              <p:nvPr/>
            </p:nvSpPr>
            <p:spPr>
              <a:xfrm>
                <a:off x="1264355" y="1952366"/>
                <a:ext cx="267339" cy="186265"/>
              </a:xfrm>
              <a:custGeom>
                <a:avLst/>
                <a:gdLst/>
                <a:ahLst/>
                <a:cxnLst/>
                <a:rect l="l" t="t" r="r" b="b"/>
                <a:pathLst>
                  <a:path w="16827" h="11724" extrusionOk="0">
                    <a:moveTo>
                      <a:pt x="8818" y="0"/>
                    </a:moveTo>
                    <a:cubicBezTo>
                      <a:pt x="8818" y="0"/>
                      <a:pt x="2305" y="6529"/>
                      <a:pt x="1061" y="7993"/>
                    </a:cubicBezTo>
                    <a:cubicBezTo>
                      <a:pt x="0" y="9240"/>
                      <a:pt x="691" y="11594"/>
                      <a:pt x="1580" y="11695"/>
                    </a:cubicBezTo>
                    <a:cubicBezTo>
                      <a:pt x="1762" y="11715"/>
                      <a:pt x="2511" y="11724"/>
                      <a:pt x="3587" y="11724"/>
                    </a:cubicBezTo>
                    <a:cubicBezTo>
                      <a:pt x="7755" y="11724"/>
                      <a:pt x="16827" y="11601"/>
                      <a:pt x="16827" y="11601"/>
                    </a:cubicBezTo>
                    <a:lnTo>
                      <a:pt x="16636" y="8661"/>
                    </a:lnTo>
                    <a:cubicBezTo>
                      <a:pt x="16636" y="8661"/>
                      <a:pt x="15625" y="8666"/>
                      <a:pt x="14259" y="8666"/>
                    </a:cubicBezTo>
                    <a:cubicBezTo>
                      <a:pt x="11484" y="8666"/>
                      <a:pt x="7246" y="8647"/>
                      <a:pt x="7063" y="8535"/>
                    </a:cubicBezTo>
                    <a:cubicBezTo>
                      <a:pt x="6790" y="8363"/>
                      <a:pt x="12442" y="2648"/>
                      <a:pt x="12442" y="2648"/>
                    </a:cubicBezTo>
                    <a:lnTo>
                      <a:pt x="8818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0"/>
              <p:cNvSpPr/>
              <p:nvPr/>
            </p:nvSpPr>
            <p:spPr>
              <a:xfrm>
                <a:off x="1448539" y="1965886"/>
                <a:ext cx="288056" cy="171267"/>
              </a:xfrm>
              <a:custGeom>
                <a:avLst/>
                <a:gdLst/>
                <a:ahLst/>
                <a:cxnLst/>
                <a:rect l="l" t="t" r="r" b="b"/>
                <a:pathLst>
                  <a:path w="18131" h="10780" extrusionOk="0">
                    <a:moveTo>
                      <a:pt x="14445" y="1"/>
                    </a:moveTo>
                    <a:lnTo>
                      <a:pt x="10209" y="894"/>
                    </a:lnTo>
                    <a:cubicBezTo>
                      <a:pt x="10209" y="894"/>
                      <a:pt x="11987" y="6312"/>
                      <a:pt x="12050" y="6959"/>
                    </a:cubicBezTo>
                    <a:cubicBezTo>
                      <a:pt x="12110" y="7605"/>
                      <a:pt x="1" y="7635"/>
                      <a:pt x="1" y="7635"/>
                    </a:cubicBezTo>
                    <a:lnTo>
                      <a:pt x="935" y="10668"/>
                    </a:lnTo>
                    <a:cubicBezTo>
                      <a:pt x="935" y="10668"/>
                      <a:pt x="6502" y="10779"/>
                      <a:pt x="10906" y="10779"/>
                    </a:cubicBezTo>
                    <a:cubicBezTo>
                      <a:pt x="13108" y="10779"/>
                      <a:pt x="15018" y="10752"/>
                      <a:pt x="15797" y="10668"/>
                    </a:cubicBezTo>
                    <a:cubicBezTo>
                      <a:pt x="18131" y="10418"/>
                      <a:pt x="16902" y="7419"/>
                      <a:pt x="16663" y="6709"/>
                    </a:cubicBezTo>
                    <a:cubicBezTo>
                      <a:pt x="16424" y="5999"/>
                      <a:pt x="14445" y="1"/>
                      <a:pt x="1444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0"/>
              <p:cNvSpPr/>
              <p:nvPr/>
            </p:nvSpPr>
            <p:spPr>
              <a:xfrm>
                <a:off x="1258000" y="1933126"/>
                <a:ext cx="400619" cy="201136"/>
              </a:xfrm>
              <a:custGeom>
                <a:avLst/>
                <a:gdLst/>
                <a:ahLst/>
                <a:cxnLst/>
                <a:rect l="l" t="t" r="r" b="b"/>
                <a:pathLst>
                  <a:path w="25216" h="12660" extrusionOk="0">
                    <a:moveTo>
                      <a:pt x="13473" y="1"/>
                    </a:moveTo>
                    <a:lnTo>
                      <a:pt x="0" y="191"/>
                    </a:lnTo>
                    <a:lnTo>
                      <a:pt x="4501" y="12659"/>
                    </a:lnTo>
                    <a:lnTo>
                      <a:pt x="25216" y="12648"/>
                    </a:lnTo>
                    <a:lnTo>
                      <a:pt x="25074" y="12039"/>
                    </a:lnTo>
                    <a:lnTo>
                      <a:pt x="17301" y="11755"/>
                    </a:lnTo>
                    <a:lnTo>
                      <a:pt x="1347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0"/>
              <p:cNvSpPr/>
              <p:nvPr/>
            </p:nvSpPr>
            <p:spPr>
              <a:xfrm>
                <a:off x="1380715" y="2014931"/>
                <a:ext cx="25293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690" extrusionOk="0">
                    <a:moveTo>
                      <a:pt x="761" y="0"/>
                    </a:moveTo>
                    <a:cubicBezTo>
                      <a:pt x="724" y="0"/>
                      <a:pt x="687" y="3"/>
                      <a:pt x="651" y="10"/>
                    </a:cubicBezTo>
                    <a:cubicBezTo>
                      <a:pt x="254" y="81"/>
                      <a:pt x="1" y="510"/>
                      <a:pt x="82" y="970"/>
                    </a:cubicBezTo>
                    <a:cubicBezTo>
                      <a:pt x="157" y="1389"/>
                      <a:pt x="482" y="1689"/>
                      <a:pt x="834" y="1689"/>
                    </a:cubicBezTo>
                    <a:cubicBezTo>
                      <a:pt x="871" y="1689"/>
                      <a:pt x="908" y="1686"/>
                      <a:pt x="946" y="1679"/>
                    </a:cubicBezTo>
                    <a:cubicBezTo>
                      <a:pt x="1337" y="1608"/>
                      <a:pt x="1592" y="1179"/>
                      <a:pt x="1509" y="720"/>
                    </a:cubicBezTo>
                    <a:cubicBezTo>
                      <a:pt x="1435" y="300"/>
                      <a:pt x="1112" y="0"/>
                      <a:pt x="7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7" name="Google Shape;1117;p40"/>
            <p:cNvSpPr/>
            <p:nvPr/>
          </p:nvSpPr>
          <p:spPr>
            <a:xfrm>
              <a:off x="1034447" y="2129893"/>
              <a:ext cx="993096" cy="568995"/>
            </a:xfrm>
            <a:custGeom>
              <a:avLst/>
              <a:gdLst/>
              <a:ahLst/>
              <a:cxnLst/>
              <a:rect l="l" t="t" r="r" b="b"/>
              <a:pathLst>
                <a:path w="62508" h="35814" extrusionOk="0">
                  <a:moveTo>
                    <a:pt x="1" y="1"/>
                  </a:moveTo>
                  <a:lnTo>
                    <a:pt x="1" y="35787"/>
                  </a:lnTo>
                  <a:lnTo>
                    <a:pt x="1066" y="35787"/>
                  </a:lnTo>
                  <a:lnTo>
                    <a:pt x="1066" y="2108"/>
                  </a:lnTo>
                  <a:lnTo>
                    <a:pt x="50003" y="2108"/>
                  </a:lnTo>
                  <a:lnTo>
                    <a:pt x="50003" y="35813"/>
                  </a:lnTo>
                  <a:lnTo>
                    <a:pt x="62508" y="35813"/>
                  </a:lnTo>
                  <a:lnTo>
                    <a:pt x="62508" y="2108"/>
                  </a:lnTo>
                  <a:lnTo>
                    <a:pt x="62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795372" y="2633241"/>
              <a:ext cx="141589" cy="66028"/>
            </a:xfrm>
            <a:custGeom>
              <a:avLst/>
              <a:gdLst/>
              <a:ahLst/>
              <a:cxnLst/>
              <a:rect l="l" t="t" r="r" b="b"/>
              <a:pathLst>
                <a:path w="8912" h="4156" extrusionOk="0">
                  <a:moveTo>
                    <a:pt x="42" y="1"/>
                  </a:moveTo>
                  <a:lnTo>
                    <a:pt x="1" y="4005"/>
                  </a:lnTo>
                  <a:lnTo>
                    <a:pt x="299" y="4027"/>
                  </a:lnTo>
                  <a:cubicBezTo>
                    <a:pt x="1076" y="4078"/>
                    <a:pt x="3267" y="4155"/>
                    <a:pt x="5122" y="4155"/>
                  </a:cubicBezTo>
                  <a:cubicBezTo>
                    <a:pt x="6422" y="4155"/>
                    <a:pt x="7558" y="4117"/>
                    <a:pt x="7922" y="4005"/>
                  </a:cubicBezTo>
                  <a:cubicBezTo>
                    <a:pt x="8912" y="3698"/>
                    <a:pt x="4841" y="2709"/>
                    <a:pt x="4841" y="2709"/>
                  </a:cubicBezTo>
                  <a:lnTo>
                    <a:pt x="4841" y="3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795594" y="2691627"/>
              <a:ext cx="127434" cy="2621"/>
            </a:xfrm>
            <a:custGeom>
              <a:avLst/>
              <a:gdLst/>
              <a:ahLst/>
              <a:cxnLst/>
              <a:rect l="l" t="t" r="r" b="b"/>
              <a:pathLst>
                <a:path w="8021" h="165" extrusionOk="0">
                  <a:moveTo>
                    <a:pt x="4012" y="1"/>
                  </a:moveTo>
                  <a:cubicBezTo>
                    <a:pt x="1798" y="1"/>
                    <a:pt x="1" y="39"/>
                    <a:pt x="1" y="83"/>
                  </a:cubicBezTo>
                  <a:cubicBezTo>
                    <a:pt x="1" y="128"/>
                    <a:pt x="1798" y="165"/>
                    <a:pt x="4012" y="165"/>
                  </a:cubicBezTo>
                  <a:cubicBezTo>
                    <a:pt x="6228" y="165"/>
                    <a:pt x="8020" y="128"/>
                    <a:pt x="8020" y="83"/>
                  </a:cubicBezTo>
                  <a:cubicBezTo>
                    <a:pt x="8020" y="39"/>
                    <a:pt x="6228" y="1"/>
                    <a:pt x="40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0"/>
            <p:cNvSpPr/>
            <p:nvPr/>
          </p:nvSpPr>
          <p:spPr>
            <a:xfrm>
              <a:off x="872998" y="2677154"/>
              <a:ext cx="6768" cy="7880"/>
            </a:xfrm>
            <a:custGeom>
              <a:avLst/>
              <a:gdLst/>
              <a:ahLst/>
              <a:cxnLst/>
              <a:rect l="l" t="t" r="r" b="b"/>
              <a:pathLst>
                <a:path w="426" h="496" extrusionOk="0">
                  <a:moveTo>
                    <a:pt x="373" y="0"/>
                  </a:moveTo>
                  <a:cubicBezTo>
                    <a:pt x="323" y="0"/>
                    <a:pt x="222" y="72"/>
                    <a:pt x="135" y="191"/>
                  </a:cubicBezTo>
                  <a:cubicBezTo>
                    <a:pt x="33" y="329"/>
                    <a:pt x="0" y="471"/>
                    <a:pt x="37" y="493"/>
                  </a:cubicBezTo>
                  <a:cubicBezTo>
                    <a:pt x="40" y="495"/>
                    <a:pt x="44" y="496"/>
                    <a:pt x="48" y="496"/>
                  </a:cubicBezTo>
                  <a:cubicBezTo>
                    <a:pt x="94" y="496"/>
                    <a:pt x="180" y="405"/>
                    <a:pt x="269" y="288"/>
                  </a:cubicBezTo>
                  <a:cubicBezTo>
                    <a:pt x="362" y="157"/>
                    <a:pt x="426" y="41"/>
                    <a:pt x="395" y="8"/>
                  </a:cubicBezTo>
                  <a:cubicBezTo>
                    <a:pt x="390" y="3"/>
                    <a:pt x="382" y="0"/>
                    <a:pt x="3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0"/>
            <p:cNvSpPr/>
            <p:nvPr/>
          </p:nvSpPr>
          <p:spPr>
            <a:xfrm>
              <a:off x="877796" y="2678456"/>
              <a:ext cx="6482" cy="9358"/>
            </a:xfrm>
            <a:custGeom>
              <a:avLst/>
              <a:gdLst/>
              <a:ahLst/>
              <a:cxnLst/>
              <a:rect l="l" t="t" r="r" b="b"/>
              <a:pathLst>
                <a:path w="408" h="589" extrusionOk="0">
                  <a:moveTo>
                    <a:pt x="357" y="0"/>
                  </a:moveTo>
                  <a:cubicBezTo>
                    <a:pt x="310" y="0"/>
                    <a:pt x="200" y="97"/>
                    <a:pt x="116" y="247"/>
                  </a:cubicBezTo>
                  <a:cubicBezTo>
                    <a:pt x="23" y="411"/>
                    <a:pt x="0" y="573"/>
                    <a:pt x="41" y="587"/>
                  </a:cubicBezTo>
                  <a:cubicBezTo>
                    <a:pt x="44" y="588"/>
                    <a:pt x="47" y="588"/>
                    <a:pt x="49" y="588"/>
                  </a:cubicBezTo>
                  <a:cubicBezTo>
                    <a:pt x="96" y="588"/>
                    <a:pt x="177" y="470"/>
                    <a:pt x="258" y="326"/>
                  </a:cubicBezTo>
                  <a:cubicBezTo>
                    <a:pt x="344" y="169"/>
                    <a:pt x="407" y="35"/>
                    <a:pt x="370" y="4"/>
                  </a:cubicBezTo>
                  <a:cubicBezTo>
                    <a:pt x="367" y="2"/>
                    <a:pt x="362" y="0"/>
                    <a:pt x="3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796500" y="2677726"/>
              <a:ext cx="22385" cy="14966"/>
            </a:xfrm>
            <a:custGeom>
              <a:avLst/>
              <a:gdLst/>
              <a:ahLst/>
              <a:cxnLst/>
              <a:rect l="l" t="t" r="r" b="b"/>
              <a:pathLst>
                <a:path w="1409" h="942" extrusionOk="0">
                  <a:moveTo>
                    <a:pt x="300" y="1"/>
                  </a:moveTo>
                  <a:cubicBezTo>
                    <a:pt x="287" y="1"/>
                    <a:pt x="274" y="1"/>
                    <a:pt x="262" y="2"/>
                  </a:cubicBezTo>
                  <a:cubicBezTo>
                    <a:pt x="86" y="13"/>
                    <a:pt x="0" y="76"/>
                    <a:pt x="8" y="95"/>
                  </a:cubicBezTo>
                  <a:cubicBezTo>
                    <a:pt x="12" y="106"/>
                    <a:pt x="38" y="106"/>
                    <a:pt x="81" y="106"/>
                  </a:cubicBezTo>
                  <a:cubicBezTo>
                    <a:pt x="125" y="106"/>
                    <a:pt x="185" y="106"/>
                    <a:pt x="258" y="117"/>
                  </a:cubicBezTo>
                  <a:cubicBezTo>
                    <a:pt x="404" y="133"/>
                    <a:pt x="598" y="204"/>
                    <a:pt x="778" y="342"/>
                  </a:cubicBezTo>
                  <a:cubicBezTo>
                    <a:pt x="957" y="484"/>
                    <a:pt x="1091" y="648"/>
                    <a:pt x="1195" y="764"/>
                  </a:cubicBezTo>
                  <a:cubicBezTo>
                    <a:pt x="1291" y="872"/>
                    <a:pt x="1358" y="942"/>
                    <a:pt x="1384" y="942"/>
                  </a:cubicBezTo>
                  <a:cubicBezTo>
                    <a:pt x="1386" y="942"/>
                    <a:pt x="1388" y="941"/>
                    <a:pt x="1390" y="940"/>
                  </a:cubicBezTo>
                  <a:cubicBezTo>
                    <a:pt x="1409" y="928"/>
                    <a:pt x="1371" y="835"/>
                    <a:pt x="1289" y="697"/>
                  </a:cubicBezTo>
                  <a:cubicBezTo>
                    <a:pt x="1207" y="562"/>
                    <a:pt x="1080" y="372"/>
                    <a:pt x="874" y="215"/>
                  </a:cubicBezTo>
                  <a:cubicBezTo>
                    <a:pt x="687" y="65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866342" y="2676645"/>
              <a:ext cx="7848" cy="3702"/>
            </a:xfrm>
            <a:custGeom>
              <a:avLst/>
              <a:gdLst/>
              <a:ahLst/>
              <a:cxnLst/>
              <a:rect l="l" t="t" r="r" b="b"/>
              <a:pathLst>
                <a:path w="494" h="233" extrusionOk="0">
                  <a:moveTo>
                    <a:pt x="418" y="1"/>
                  </a:moveTo>
                  <a:cubicBezTo>
                    <a:pt x="370" y="1"/>
                    <a:pt x="298" y="21"/>
                    <a:pt x="221" y="47"/>
                  </a:cubicBezTo>
                  <a:cubicBezTo>
                    <a:pt x="97" y="92"/>
                    <a:pt x="0" y="144"/>
                    <a:pt x="8" y="189"/>
                  </a:cubicBezTo>
                  <a:cubicBezTo>
                    <a:pt x="12" y="215"/>
                    <a:pt x="55" y="232"/>
                    <a:pt x="117" y="232"/>
                  </a:cubicBezTo>
                  <a:cubicBezTo>
                    <a:pt x="162" y="232"/>
                    <a:pt x="218" y="223"/>
                    <a:pt x="277" y="201"/>
                  </a:cubicBezTo>
                  <a:cubicBezTo>
                    <a:pt x="411" y="152"/>
                    <a:pt x="494" y="59"/>
                    <a:pt x="471" y="21"/>
                  </a:cubicBezTo>
                  <a:cubicBezTo>
                    <a:pt x="463" y="7"/>
                    <a:pt x="444" y="1"/>
                    <a:pt x="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863498" y="2671641"/>
              <a:ext cx="9215" cy="2558"/>
            </a:xfrm>
            <a:custGeom>
              <a:avLst/>
              <a:gdLst/>
              <a:ahLst/>
              <a:cxnLst/>
              <a:rect l="l" t="t" r="r" b="b"/>
              <a:pathLst>
                <a:path w="580" h="161" extrusionOk="0">
                  <a:moveTo>
                    <a:pt x="309" y="0"/>
                  </a:moveTo>
                  <a:cubicBezTo>
                    <a:pt x="302" y="0"/>
                    <a:pt x="295" y="0"/>
                    <a:pt x="288" y="0"/>
                  </a:cubicBezTo>
                  <a:cubicBezTo>
                    <a:pt x="131" y="0"/>
                    <a:pt x="4" y="42"/>
                    <a:pt x="0" y="86"/>
                  </a:cubicBezTo>
                  <a:cubicBezTo>
                    <a:pt x="0" y="129"/>
                    <a:pt x="115" y="161"/>
                    <a:pt x="267" y="161"/>
                  </a:cubicBezTo>
                  <a:cubicBezTo>
                    <a:pt x="275" y="161"/>
                    <a:pt x="283" y="161"/>
                    <a:pt x="292" y="161"/>
                  </a:cubicBezTo>
                  <a:cubicBezTo>
                    <a:pt x="452" y="161"/>
                    <a:pt x="579" y="123"/>
                    <a:pt x="576" y="75"/>
                  </a:cubicBezTo>
                  <a:cubicBezTo>
                    <a:pt x="572" y="35"/>
                    <a:pt x="453" y="0"/>
                    <a:pt x="3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0"/>
            <p:cNvSpPr/>
            <p:nvPr/>
          </p:nvSpPr>
          <p:spPr>
            <a:xfrm>
              <a:off x="1085653" y="1323507"/>
              <a:ext cx="76641" cy="106653"/>
            </a:xfrm>
            <a:custGeom>
              <a:avLst/>
              <a:gdLst/>
              <a:ahLst/>
              <a:cxnLst/>
              <a:rect l="l" t="t" r="r" b="b"/>
              <a:pathLst>
                <a:path w="4824" h="6713" extrusionOk="0">
                  <a:moveTo>
                    <a:pt x="476" y="5196"/>
                  </a:moveTo>
                  <a:lnTo>
                    <a:pt x="491" y="5241"/>
                  </a:lnTo>
                  <a:lnTo>
                    <a:pt x="493" y="5210"/>
                  </a:lnTo>
                  <a:lnTo>
                    <a:pt x="476" y="5196"/>
                  </a:lnTo>
                  <a:close/>
                  <a:moveTo>
                    <a:pt x="3414" y="0"/>
                  </a:moveTo>
                  <a:cubicBezTo>
                    <a:pt x="3392" y="0"/>
                    <a:pt x="3369" y="3"/>
                    <a:pt x="3344" y="8"/>
                  </a:cubicBezTo>
                  <a:cubicBezTo>
                    <a:pt x="3161" y="53"/>
                    <a:pt x="2459" y="1360"/>
                    <a:pt x="2254" y="1794"/>
                  </a:cubicBezTo>
                  <a:cubicBezTo>
                    <a:pt x="2095" y="2122"/>
                    <a:pt x="1744" y="2890"/>
                    <a:pt x="1492" y="2890"/>
                  </a:cubicBezTo>
                  <a:cubicBezTo>
                    <a:pt x="1411" y="2890"/>
                    <a:pt x="1341" y="2811"/>
                    <a:pt x="1291" y="2615"/>
                  </a:cubicBezTo>
                  <a:cubicBezTo>
                    <a:pt x="1077" y="1808"/>
                    <a:pt x="610" y="1263"/>
                    <a:pt x="382" y="1207"/>
                  </a:cubicBezTo>
                  <a:cubicBezTo>
                    <a:pt x="362" y="1202"/>
                    <a:pt x="342" y="1199"/>
                    <a:pt x="323" y="1199"/>
                  </a:cubicBezTo>
                  <a:cubicBezTo>
                    <a:pt x="125" y="1199"/>
                    <a:pt x="1" y="1464"/>
                    <a:pt x="151" y="1644"/>
                  </a:cubicBezTo>
                  <a:cubicBezTo>
                    <a:pt x="286" y="1808"/>
                    <a:pt x="424" y="2145"/>
                    <a:pt x="517" y="2406"/>
                  </a:cubicBezTo>
                  <a:cubicBezTo>
                    <a:pt x="596" y="2619"/>
                    <a:pt x="636" y="2843"/>
                    <a:pt x="636" y="3071"/>
                  </a:cubicBezTo>
                  <a:cubicBezTo>
                    <a:pt x="641" y="3945"/>
                    <a:pt x="536" y="4430"/>
                    <a:pt x="536" y="4430"/>
                  </a:cubicBezTo>
                  <a:lnTo>
                    <a:pt x="493" y="5210"/>
                  </a:lnTo>
                  <a:lnTo>
                    <a:pt x="2362" y="6713"/>
                  </a:lnTo>
                  <a:cubicBezTo>
                    <a:pt x="2362" y="6713"/>
                    <a:pt x="3841" y="5070"/>
                    <a:pt x="4525" y="3994"/>
                  </a:cubicBezTo>
                  <a:cubicBezTo>
                    <a:pt x="4525" y="3994"/>
                    <a:pt x="4823" y="3613"/>
                    <a:pt x="4547" y="3430"/>
                  </a:cubicBezTo>
                  <a:cubicBezTo>
                    <a:pt x="4511" y="3407"/>
                    <a:pt x="4466" y="3399"/>
                    <a:pt x="4420" y="3399"/>
                  </a:cubicBezTo>
                  <a:cubicBezTo>
                    <a:pt x="4299" y="3399"/>
                    <a:pt x="4170" y="3456"/>
                    <a:pt x="4170" y="3456"/>
                  </a:cubicBezTo>
                  <a:cubicBezTo>
                    <a:pt x="4170" y="3456"/>
                    <a:pt x="4147" y="3142"/>
                    <a:pt x="4065" y="3004"/>
                  </a:cubicBezTo>
                  <a:cubicBezTo>
                    <a:pt x="4034" y="2950"/>
                    <a:pt x="3963" y="2934"/>
                    <a:pt x="3890" y="2934"/>
                  </a:cubicBezTo>
                  <a:cubicBezTo>
                    <a:pt x="3781" y="2934"/>
                    <a:pt x="3666" y="2970"/>
                    <a:pt x="3666" y="2970"/>
                  </a:cubicBezTo>
                  <a:cubicBezTo>
                    <a:pt x="3666" y="2970"/>
                    <a:pt x="3613" y="2836"/>
                    <a:pt x="3587" y="2601"/>
                  </a:cubicBezTo>
                  <a:cubicBezTo>
                    <a:pt x="3584" y="2541"/>
                    <a:pt x="3542" y="2503"/>
                    <a:pt x="3482" y="2484"/>
                  </a:cubicBezTo>
                  <a:cubicBezTo>
                    <a:pt x="3436" y="2469"/>
                    <a:pt x="3378" y="2463"/>
                    <a:pt x="3318" y="2463"/>
                  </a:cubicBezTo>
                  <a:cubicBezTo>
                    <a:pt x="3152" y="2463"/>
                    <a:pt x="2971" y="2507"/>
                    <a:pt x="2971" y="2507"/>
                  </a:cubicBezTo>
                  <a:cubicBezTo>
                    <a:pt x="2736" y="2410"/>
                    <a:pt x="3292" y="1088"/>
                    <a:pt x="3513" y="655"/>
                  </a:cubicBezTo>
                  <a:cubicBezTo>
                    <a:pt x="3709" y="264"/>
                    <a:pt x="3632" y="0"/>
                    <a:pt x="341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0"/>
            <p:cNvSpPr/>
            <p:nvPr/>
          </p:nvSpPr>
          <p:spPr>
            <a:xfrm>
              <a:off x="726595" y="1385691"/>
              <a:ext cx="108194" cy="187965"/>
            </a:xfrm>
            <a:custGeom>
              <a:avLst/>
              <a:gdLst/>
              <a:ahLst/>
              <a:cxnLst/>
              <a:rect l="l" t="t" r="r" b="b"/>
              <a:pathLst>
                <a:path w="6810" h="11831" extrusionOk="0">
                  <a:moveTo>
                    <a:pt x="6742" y="1"/>
                  </a:moveTo>
                  <a:lnTo>
                    <a:pt x="30" y="1275"/>
                  </a:lnTo>
                  <a:lnTo>
                    <a:pt x="1" y="11621"/>
                  </a:lnTo>
                  <a:lnTo>
                    <a:pt x="4438" y="11830"/>
                  </a:lnTo>
                  <a:lnTo>
                    <a:pt x="4564" y="9317"/>
                  </a:lnTo>
                  <a:cubicBezTo>
                    <a:pt x="4564" y="9317"/>
                    <a:pt x="4706" y="9345"/>
                    <a:pt x="4916" y="9345"/>
                  </a:cubicBezTo>
                  <a:cubicBezTo>
                    <a:pt x="5405" y="9345"/>
                    <a:pt x="6263" y="9191"/>
                    <a:pt x="6548" y="8167"/>
                  </a:cubicBezTo>
                  <a:cubicBezTo>
                    <a:pt x="6809" y="7229"/>
                    <a:pt x="6742" y="1"/>
                    <a:pt x="674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695614" y="1359397"/>
              <a:ext cx="155539" cy="162466"/>
            </a:xfrm>
            <a:custGeom>
              <a:avLst/>
              <a:gdLst/>
              <a:ahLst/>
              <a:cxnLst/>
              <a:rect l="l" t="t" r="r" b="b"/>
              <a:pathLst>
                <a:path w="9790" h="10226" extrusionOk="0">
                  <a:moveTo>
                    <a:pt x="8748" y="1"/>
                  </a:moveTo>
                  <a:cubicBezTo>
                    <a:pt x="8654" y="1"/>
                    <a:pt x="8551" y="18"/>
                    <a:pt x="8438" y="54"/>
                  </a:cubicBezTo>
                  <a:cubicBezTo>
                    <a:pt x="7090" y="491"/>
                    <a:pt x="6761" y="637"/>
                    <a:pt x="6156" y="685"/>
                  </a:cubicBezTo>
                  <a:cubicBezTo>
                    <a:pt x="5577" y="730"/>
                    <a:pt x="1442" y="734"/>
                    <a:pt x="1065" y="3053"/>
                  </a:cubicBezTo>
                  <a:cubicBezTo>
                    <a:pt x="1024" y="2959"/>
                    <a:pt x="979" y="2844"/>
                    <a:pt x="949" y="2713"/>
                  </a:cubicBezTo>
                  <a:cubicBezTo>
                    <a:pt x="860" y="2347"/>
                    <a:pt x="938" y="2037"/>
                    <a:pt x="897" y="2030"/>
                  </a:cubicBezTo>
                  <a:cubicBezTo>
                    <a:pt x="897" y="2029"/>
                    <a:pt x="896" y="2029"/>
                    <a:pt x="895" y="2029"/>
                  </a:cubicBezTo>
                  <a:cubicBezTo>
                    <a:pt x="859" y="2029"/>
                    <a:pt x="724" y="2348"/>
                    <a:pt x="819" y="2743"/>
                  </a:cubicBezTo>
                  <a:cubicBezTo>
                    <a:pt x="830" y="2795"/>
                    <a:pt x="845" y="2847"/>
                    <a:pt x="863" y="2892"/>
                  </a:cubicBezTo>
                  <a:cubicBezTo>
                    <a:pt x="834" y="2866"/>
                    <a:pt x="808" y="2837"/>
                    <a:pt x="777" y="2811"/>
                  </a:cubicBezTo>
                  <a:cubicBezTo>
                    <a:pt x="602" y="2657"/>
                    <a:pt x="400" y="2568"/>
                    <a:pt x="255" y="2530"/>
                  </a:cubicBezTo>
                  <a:cubicBezTo>
                    <a:pt x="177" y="2513"/>
                    <a:pt x="114" y="2506"/>
                    <a:pt x="71" y="2506"/>
                  </a:cubicBezTo>
                  <a:cubicBezTo>
                    <a:pt x="31" y="2506"/>
                    <a:pt x="8" y="2512"/>
                    <a:pt x="8" y="2519"/>
                  </a:cubicBezTo>
                  <a:cubicBezTo>
                    <a:pt x="1" y="2560"/>
                    <a:pt x="363" y="2623"/>
                    <a:pt x="691" y="2911"/>
                  </a:cubicBezTo>
                  <a:cubicBezTo>
                    <a:pt x="853" y="3049"/>
                    <a:pt x="965" y="3206"/>
                    <a:pt x="1039" y="3326"/>
                  </a:cubicBezTo>
                  <a:cubicBezTo>
                    <a:pt x="1039" y="3337"/>
                    <a:pt x="1035" y="3348"/>
                    <a:pt x="1035" y="3359"/>
                  </a:cubicBezTo>
                  <a:cubicBezTo>
                    <a:pt x="1035" y="3359"/>
                    <a:pt x="941" y="3317"/>
                    <a:pt x="821" y="3317"/>
                  </a:cubicBezTo>
                  <a:cubicBezTo>
                    <a:pt x="577" y="3317"/>
                    <a:pt x="230" y="3494"/>
                    <a:pt x="386" y="4573"/>
                  </a:cubicBezTo>
                  <a:cubicBezTo>
                    <a:pt x="617" y="6176"/>
                    <a:pt x="1667" y="7536"/>
                    <a:pt x="1794" y="10161"/>
                  </a:cubicBezTo>
                  <a:cubicBezTo>
                    <a:pt x="1794" y="10161"/>
                    <a:pt x="2330" y="10225"/>
                    <a:pt x="3030" y="10225"/>
                  </a:cubicBezTo>
                  <a:cubicBezTo>
                    <a:pt x="4157" y="10225"/>
                    <a:pt x="5708" y="10059"/>
                    <a:pt x="6111" y="9190"/>
                  </a:cubicBezTo>
                  <a:lnTo>
                    <a:pt x="6661" y="7572"/>
                  </a:lnTo>
                  <a:cubicBezTo>
                    <a:pt x="6661" y="7572"/>
                    <a:pt x="5775" y="7427"/>
                    <a:pt x="5880" y="6721"/>
                  </a:cubicBezTo>
                  <a:cubicBezTo>
                    <a:pt x="5966" y="6122"/>
                    <a:pt x="6279" y="5879"/>
                    <a:pt x="6636" y="5879"/>
                  </a:cubicBezTo>
                  <a:cubicBezTo>
                    <a:pt x="6865" y="5879"/>
                    <a:pt x="7112" y="5979"/>
                    <a:pt x="7329" y="6150"/>
                  </a:cubicBezTo>
                  <a:lnTo>
                    <a:pt x="7971" y="4428"/>
                  </a:lnTo>
                  <a:cubicBezTo>
                    <a:pt x="7971" y="4428"/>
                    <a:pt x="9604" y="3359"/>
                    <a:pt x="9697" y="2676"/>
                  </a:cubicBezTo>
                  <a:cubicBezTo>
                    <a:pt x="9782" y="2052"/>
                    <a:pt x="9789" y="1"/>
                    <a:pt x="8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521678" y="2644457"/>
              <a:ext cx="73782" cy="54780"/>
            </a:xfrm>
            <a:custGeom>
              <a:avLst/>
              <a:gdLst/>
              <a:ahLst/>
              <a:cxnLst/>
              <a:rect l="l" t="t" r="r" b="b"/>
              <a:pathLst>
                <a:path w="4644" h="3448" extrusionOk="0">
                  <a:moveTo>
                    <a:pt x="651" y="1"/>
                  </a:moveTo>
                  <a:lnTo>
                    <a:pt x="1" y="2895"/>
                  </a:lnTo>
                  <a:lnTo>
                    <a:pt x="4483" y="3448"/>
                  </a:lnTo>
                  <a:lnTo>
                    <a:pt x="4644" y="584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0"/>
            <p:cNvSpPr/>
            <p:nvPr/>
          </p:nvSpPr>
          <p:spPr>
            <a:xfrm>
              <a:off x="556758" y="2646713"/>
              <a:ext cx="8023" cy="41911"/>
            </a:xfrm>
            <a:custGeom>
              <a:avLst/>
              <a:gdLst/>
              <a:ahLst/>
              <a:cxnLst/>
              <a:rect l="l" t="t" r="r" b="b"/>
              <a:pathLst>
                <a:path w="505" h="2638" extrusionOk="0">
                  <a:moveTo>
                    <a:pt x="467" y="1"/>
                  </a:moveTo>
                  <a:cubicBezTo>
                    <a:pt x="429" y="1"/>
                    <a:pt x="303" y="582"/>
                    <a:pt x="187" y="1308"/>
                  </a:cubicBezTo>
                  <a:cubicBezTo>
                    <a:pt x="68" y="2036"/>
                    <a:pt x="1" y="2630"/>
                    <a:pt x="38" y="2638"/>
                  </a:cubicBezTo>
                  <a:cubicBezTo>
                    <a:pt x="38" y="2638"/>
                    <a:pt x="38" y="2638"/>
                    <a:pt x="38" y="2638"/>
                  </a:cubicBezTo>
                  <a:cubicBezTo>
                    <a:pt x="76" y="2638"/>
                    <a:pt x="203" y="2056"/>
                    <a:pt x="318" y="1330"/>
                  </a:cubicBezTo>
                  <a:cubicBezTo>
                    <a:pt x="437" y="602"/>
                    <a:pt x="505" y="8"/>
                    <a:pt x="467" y="1"/>
                  </a:cubicBezTo>
                  <a:cubicBezTo>
                    <a:pt x="467" y="1"/>
                    <a:pt x="467" y="1"/>
                    <a:pt x="4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23457" y="2681459"/>
              <a:ext cx="69810" cy="12869"/>
            </a:xfrm>
            <a:custGeom>
              <a:avLst/>
              <a:gdLst/>
              <a:ahLst/>
              <a:cxnLst/>
              <a:rect l="l" t="t" r="r" b="b"/>
              <a:pathLst>
                <a:path w="4394" h="810" extrusionOk="0">
                  <a:moveTo>
                    <a:pt x="32" y="1"/>
                  </a:moveTo>
                  <a:cubicBezTo>
                    <a:pt x="15" y="1"/>
                    <a:pt x="5" y="3"/>
                    <a:pt x="5" y="6"/>
                  </a:cubicBezTo>
                  <a:cubicBezTo>
                    <a:pt x="1" y="21"/>
                    <a:pt x="240" y="92"/>
                    <a:pt x="636" y="182"/>
                  </a:cubicBezTo>
                  <a:cubicBezTo>
                    <a:pt x="1028" y="267"/>
                    <a:pt x="1577" y="368"/>
                    <a:pt x="2186" y="473"/>
                  </a:cubicBezTo>
                  <a:cubicBezTo>
                    <a:pt x="2765" y="566"/>
                    <a:pt x="3292" y="653"/>
                    <a:pt x="3740" y="723"/>
                  </a:cubicBezTo>
                  <a:cubicBezTo>
                    <a:pt x="4066" y="776"/>
                    <a:pt x="4290" y="810"/>
                    <a:pt x="4362" y="810"/>
                  </a:cubicBezTo>
                  <a:cubicBezTo>
                    <a:pt x="4377" y="810"/>
                    <a:pt x="4386" y="808"/>
                    <a:pt x="4386" y="805"/>
                  </a:cubicBezTo>
                  <a:cubicBezTo>
                    <a:pt x="4393" y="787"/>
                    <a:pt x="4151" y="715"/>
                    <a:pt x="3759" y="630"/>
                  </a:cubicBezTo>
                  <a:cubicBezTo>
                    <a:pt x="3363" y="540"/>
                    <a:pt x="2814" y="439"/>
                    <a:pt x="2209" y="339"/>
                  </a:cubicBezTo>
                  <a:cubicBezTo>
                    <a:pt x="1626" y="245"/>
                    <a:pt x="1099" y="159"/>
                    <a:pt x="651" y="84"/>
                  </a:cubicBezTo>
                  <a:cubicBezTo>
                    <a:pt x="329" y="33"/>
                    <a:pt x="106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05854" y="1912234"/>
              <a:ext cx="388386" cy="756213"/>
            </a:xfrm>
            <a:custGeom>
              <a:avLst/>
              <a:gdLst/>
              <a:ahLst/>
              <a:cxnLst/>
              <a:rect l="l" t="t" r="r" b="b"/>
              <a:pathLst>
                <a:path w="24446" h="47598" extrusionOk="0">
                  <a:moveTo>
                    <a:pt x="23475" y="1"/>
                  </a:moveTo>
                  <a:lnTo>
                    <a:pt x="23475" y="1"/>
                  </a:lnTo>
                  <a:cubicBezTo>
                    <a:pt x="23475" y="1"/>
                    <a:pt x="23475" y="1"/>
                    <a:pt x="23475" y="1"/>
                  </a:cubicBezTo>
                  <a:lnTo>
                    <a:pt x="23475" y="1"/>
                  </a:lnTo>
                  <a:cubicBezTo>
                    <a:pt x="23475" y="1"/>
                    <a:pt x="23475" y="1"/>
                    <a:pt x="23475" y="1"/>
                  </a:cubicBezTo>
                  <a:close/>
                  <a:moveTo>
                    <a:pt x="23475" y="1"/>
                  </a:moveTo>
                  <a:lnTo>
                    <a:pt x="23475" y="1"/>
                  </a:lnTo>
                  <a:cubicBezTo>
                    <a:pt x="23453" y="2"/>
                    <a:pt x="8292" y="595"/>
                    <a:pt x="8292" y="595"/>
                  </a:cubicBezTo>
                  <a:lnTo>
                    <a:pt x="0" y="47194"/>
                  </a:lnTo>
                  <a:lnTo>
                    <a:pt x="7100" y="47598"/>
                  </a:lnTo>
                  <a:cubicBezTo>
                    <a:pt x="7100" y="47598"/>
                    <a:pt x="14645" y="7430"/>
                    <a:pt x="15750" y="7329"/>
                  </a:cubicBezTo>
                  <a:cubicBezTo>
                    <a:pt x="15751" y="7329"/>
                    <a:pt x="15751" y="7329"/>
                    <a:pt x="15751" y="7329"/>
                  </a:cubicBezTo>
                  <a:cubicBezTo>
                    <a:pt x="16213" y="7329"/>
                    <a:pt x="16400" y="47194"/>
                    <a:pt x="16773" y="47194"/>
                  </a:cubicBezTo>
                  <a:cubicBezTo>
                    <a:pt x="16773" y="47194"/>
                    <a:pt x="16774" y="47194"/>
                    <a:pt x="16774" y="47194"/>
                  </a:cubicBezTo>
                  <a:cubicBezTo>
                    <a:pt x="16835" y="47181"/>
                    <a:pt x="17077" y="47175"/>
                    <a:pt x="17440" y="47175"/>
                  </a:cubicBezTo>
                  <a:cubicBezTo>
                    <a:pt x="19320" y="47175"/>
                    <a:pt x="24446" y="47325"/>
                    <a:pt x="24446" y="47325"/>
                  </a:cubicBezTo>
                  <a:cubicBezTo>
                    <a:pt x="24446" y="47325"/>
                    <a:pt x="23460" y="15"/>
                    <a:pt x="234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716332" y="2013056"/>
              <a:ext cx="88080" cy="18779"/>
            </a:xfrm>
            <a:custGeom>
              <a:avLst/>
              <a:gdLst/>
              <a:ahLst/>
              <a:cxnLst/>
              <a:rect l="l" t="t" r="r" b="b"/>
              <a:pathLst>
                <a:path w="5544" h="1182" extrusionOk="0">
                  <a:moveTo>
                    <a:pt x="5513" y="0"/>
                  </a:moveTo>
                  <a:cubicBezTo>
                    <a:pt x="5351" y="0"/>
                    <a:pt x="4179" y="225"/>
                    <a:pt x="2757" y="528"/>
                  </a:cubicBezTo>
                  <a:cubicBezTo>
                    <a:pt x="1233" y="849"/>
                    <a:pt x="0" y="1144"/>
                    <a:pt x="8" y="1178"/>
                  </a:cubicBezTo>
                  <a:cubicBezTo>
                    <a:pt x="8" y="1180"/>
                    <a:pt x="15" y="1181"/>
                    <a:pt x="27" y="1181"/>
                  </a:cubicBezTo>
                  <a:cubicBezTo>
                    <a:pt x="191" y="1181"/>
                    <a:pt x="1366" y="960"/>
                    <a:pt x="2786" y="659"/>
                  </a:cubicBezTo>
                  <a:cubicBezTo>
                    <a:pt x="4310" y="333"/>
                    <a:pt x="5543" y="42"/>
                    <a:pt x="5532" y="4"/>
                  </a:cubicBezTo>
                  <a:cubicBezTo>
                    <a:pt x="5532" y="2"/>
                    <a:pt x="5525" y="0"/>
                    <a:pt x="5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13019" y="2621134"/>
              <a:ext cx="113897" cy="4163"/>
            </a:xfrm>
            <a:custGeom>
              <a:avLst/>
              <a:gdLst/>
              <a:ahLst/>
              <a:cxnLst/>
              <a:rect l="l" t="t" r="r" b="b"/>
              <a:pathLst>
                <a:path w="7169" h="262" extrusionOk="0">
                  <a:moveTo>
                    <a:pt x="497" y="1"/>
                  </a:moveTo>
                  <a:cubicBezTo>
                    <a:pt x="184" y="1"/>
                    <a:pt x="4" y="7"/>
                    <a:pt x="4" y="19"/>
                  </a:cubicBezTo>
                  <a:cubicBezTo>
                    <a:pt x="1" y="57"/>
                    <a:pt x="1603" y="139"/>
                    <a:pt x="3583" y="199"/>
                  </a:cubicBezTo>
                  <a:cubicBezTo>
                    <a:pt x="4901" y="239"/>
                    <a:pt x="6053" y="262"/>
                    <a:pt x="6676" y="262"/>
                  </a:cubicBezTo>
                  <a:cubicBezTo>
                    <a:pt x="6989" y="262"/>
                    <a:pt x="7169" y="256"/>
                    <a:pt x="7169" y="243"/>
                  </a:cubicBezTo>
                  <a:cubicBezTo>
                    <a:pt x="7169" y="206"/>
                    <a:pt x="5566" y="124"/>
                    <a:pt x="3587" y="64"/>
                  </a:cubicBezTo>
                  <a:cubicBezTo>
                    <a:pt x="2271" y="24"/>
                    <a:pt x="1120" y="1"/>
                    <a:pt x="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770445" y="2621087"/>
              <a:ext cx="122969" cy="4274"/>
            </a:xfrm>
            <a:custGeom>
              <a:avLst/>
              <a:gdLst/>
              <a:ahLst/>
              <a:cxnLst/>
              <a:rect l="l" t="t" r="r" b="b"/>
              <a:pathLst>
                <a:path w="7740" h="269" extrusionOk="0">
                  <a:moveTo>
                    <a:pt x="523" y="0"/>
                  </a:moveTo>
                  <a:cubicBezTo>
                    <a:pt x="192" y="0"/>
                    <a:pt x="2" y="6"/>
                    <a:pt x="1" y="19"/>
                  </a:cubicBezTo>
                  <a:cubicBezTo>
                    <a:pt x="1" y="56"/>
                    <a:pt x="1730" y="138"/>
                    <a:pt x="3866" y="202"/>
                  </a:cubicBezTo>
                  <a:cubicBezTo>
                    <a:pt x="5297" y="244"/>
                    <a:pt x="6546" y="268"/>
                    <a:pt x="7217" y="268"/>
                  </a:cubicBezTo>
                  <a:cubicBezTo>
                    <a:pt x="7548" y="268"/>
                    <a:pt x="7739" y="263"/>
                    <a:pt x="7740" y="250"/>
                  </a:cubicBezTo>
                  <a:cubicBezTo>
                    <a:pt x="7740" y="212"/>
                    <a:pt x="6007" y="131"/>
                    <a:pt x="3874" y="67"/>
                  </a:cubicBezTo>
                  <a:cubicBezTo>
                    <a:pt x="2441" y="25"/>
                    <a:pt x="1193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566497" y="2033599"/>
              <a:ext cx="127942" cy="589569"/>
            </a:xfrm>
            <a:custGeom>
              <a:avLst/>
              <a:gdLst/>
              <a:ahLst/>
              <a:cxnLst/>
              <a:rect l="l" t="t" r="r" b="b"/>
              <a:pathLst>
                <a:path w="8053" h="37109" extrusionOk="0">
                  <a:moveTo>
                    <a:pt x="8016" y="0"/>
                  </a:moveTo>
                  <a:cubicBezTo>
                    <a:pt x="7980" y="0"/>
                    <a:pt x="6162" y="8300"/>
                    <a:pt x="3963" y="18538"/>
                  </a:cubicBezTo>
                  <a:cubicBezTo>
                    <a:pt x="1759" y="28786"/>
                    <a:pt x="0" y="37097"/>
                    <a:pt x="38" y="37109"/>
                  </a:cubicBezTo>
                  <a:cubicBezTo>
                    <a:pt x="38" y="37109"/>
                    <a:pt x="38" y="37109"/>
                    <a:pt x="38" y="37109"/>
                  </a:cubicBezTo>
                  <a:cubicBezTo>
                    <a:pt x="76" y="37109"/>
                    <a:pt x="1891" y="28812"/>
                    <a:pt x="4094" y="18567"/>
                  </a:cubicBezTo>
                  <a:cubicBezTo>
                    <a:pt x="6297" y="8322"/>
                    <a:pt x="8053" y="11"/>
                    <a:pt x="8016" y="0"/>
                  </a:cubicBezTo>
                  <a:cubicBezTo>
                    <a:pt x="8016" y="0"/>
                    <a:pt x="8016" y="0"/>
                    <a:pt x="80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825225" y="2030453"/>
              <a:ext cx="7245" cy="592779"/>
            </a:xfrm>
            <a:custGeom>
              <a:avLst/>
              <a:gdLst/>
              <a:ahLst/>
              <a:cxnLst/>
              <a:rect l="l" t="t" r="r" b="b"/>
              <a:pathLst>
                <a:path w="456" h="37311" extrusionOk="0">
                  <a:moveTo>
                    <a:pt x="273" y="0"/>
                  </a:moveTo>
                  <a:cubicBezTo>
                    <a:pt x="269" y="0"/>
                    <a:pt x="269" y="34"/>
                    <a:pt x="265" y="97"/>
                  </a:cubicBezTo>
                  <a:cubicBezTo>
                    <a:pt x="261" y="169"/>
                    <a:pt x="258" y="262"/>
                    <a:pt x="251" y="378"/>
                  </a:cubicBezTo>
                  <a:cubicBezTo>
                    <a:pt x="243" y="635"/>
                    <a:pt x="232" y="1001"/>
                    <a:pt x="213" y="1464"/>
                  </a:cubicBezTo>
                  <a:cubicBezTo>
                    <a:pt x="187" y="2410"/>
                    <a:pt x="153" y="3777"/>
                    <a:pt x="120" y="5461"/>
                  </a:cubicBezTo>
                  <a:cubicBezTo>
                    <a:pt x="52" y="8837"/>
                    <a:pt x="0" y="13503"/>
                    <a:pt x="26" y="18658"/>
                  </a:cubicBezTo>
                  <a:cubicBezTo>
                    <a:pt x="52" y="23808"/>
                    <a:pt x="146" y="28473"/>
                    <a:pt x="247" y="31849"/>
                  </a:cubicBezTo>
                  <a:cubicBezTo>
                    <a:pt x="295" y="33534"/>
                    <a:pt x="340" y="34901"/>
                    <a:pt x="381" y="35847"/>
                  </a:cubicBezTo>
                  <a:cubicBezTo>
                    <a:pt x="399" y="36309"/>
                    <a:pt x="415" y="36676"/>
                    <a:pt x="426" y="36929"/>
                  </a:cubicBezTo>
                  <a:cubicBezTo>
                    <a:pt x="433" y="37049"/>
                    <a:pt x="437" y="37142"/>
                    <a:pt x="441" y="37214"/>
                  </a:cubicBezTo>
                  <a:cubicBezTo>
                    <a:pt x="449" y="37276"/>
                    <a:pt x="449" y="37310"/>
                    <a:pt x="452" y="37310"/>
                  </a:cubicBezTo>
                  <a:cubicBezTo>
                    <a:pt x="456" y="37310"/>
                    <a:pt x="456" y="37276"/>
                    <a:pt x="456" y="37214"/>
                  </a:cubicBezTo>
                  <a:lnTo>
                    <a:pt x="456" y="36929"/>
                  </a:lnTo>
                  <a:cubicBezTo>
                    <a:pt x="449" y="36676"/>
                    <a:pt x="441" y="36309"/>
                    <a:pt x="433" y="35842"/>
                  </a:cubicBezTo>
                  <a:cubicBezTo>
                    <a:pt x="411" y="34890"/>
                    <a:pt x="381" y="33527"/>
                    <a:pt x="340" y="31846"/>
                  </a:cubicBezTo>
                  <a:cubicBezTo>
                    <a:pt x="269" y="28469"/>
                    <a:pt x="187" y="23808"/>
                    <a:pt x="161" y="18658"/>
                  </a:cubicBezTo>
                  <a:cubicBezTo>
                    <a:pt x="135" y="13503"/>
                    <a:pt x="172" y="8842"/>
                    <a:pt x="213" y="5465"/>
                  </a:cubicBezTo>
                  <a:cubicBezTo>
                    <a:pt x="235" y="3780"/>
                    <a:pt x="254" y="2417"/>
                    <a:pt x="269" y="1469"/>
                  </a:cubicBezTo>
                  <a:cubicBezTo>
                    <a:pt x="273" y="1001"/>
                    <a:pt x="277" y="635"/>
                    <a:pt x="277" y="378"/>
                  </a:cubicBezTo>
                  <a:lnTo>
                    <a:pt x="277" y="97"/>
                  </a:lnTo>
                  <a:cubicBezTo>
                    <a:pt x="277" y="34"/>
                    <a:pt x="277" y="0"/>
                    <a:pt x="2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528923" y="1403087"/>
              <a:ext cx="609159" cy="525082"/>
            </a:xfrm>
            <a:custGeom>
              <a:avLst/>
              <a:gdLst/>
              <a:ahLst/>
              <a:cxnLst/>
              <a:rect l="l" t="t" r="r" b="b"/>
              <a:pathLst>
                <a:path w="38342" h="33050" extrusionOk="0">
                  <a:moveTo>
                    <a:pt x="34797" y="0"/>
                  </a:moveTo>
                  <a:cubicBezTo>
                    <a:pt x="34797" y="0"/>
                    <a:pt x="29299" y="8292"/>
                    <a:pt x="28836" y="8759"/>
                  </a:cubicBezTo>
                  <a:cubicBezTo>
                    <a:pt x="28369" y="9227"/>
                    <a:pt x="19756" y="10130"/>
                    <a:pt x="19756" y="10130"/>
                  </a:cubicBezTo>
                  <a:cubicBezTo>
                    <a:pt x="18806" y="9917"/>
                    <a:pt x="17092" y="9805"/>
                    <a:pt x="15211" y="9805"/>
                  </a:cubicBezTo>
                  <a:cubicBezTo>
                    <a:pt x="11862" y="9805"/>
                    <a:pt x="7985" y="10159"/>
                    <a:pt x="6952" y="10922"/>
                  </a:cubicBezTo>
                  <a:cubicBezTo>
                    <a:pt x="5555" y="11695"/>
                    <a:pt x="3855" y="13503"/>
                    <a:pt x="2981" y="17802"/>
                  </a:cubicBezTo>
                  <a:cubicBezTo>
                    <a:pt x="1491" y="25135"/>
                    <a:pt x="0" y="27838"/>
                    <a:pt x="2981" y="28862"/>
                  </a:cubicBezTo>
                  <a:cubicBezTo>
                    <a:pt x="4360" y="29336"/>
                    <a:pt x="5656" y="29590"/>
                    <a:pt x="6653" y="29729"/>
                  </a:cubicBezTo>
                  <a:lnTo>
                    <a:pt x="6571" y="33049"/>
                  </a:lnTo>
                  <a:lnTo>
                    <a:pt x="22026" y="32089"/>
                  </a:lnTo>
                  <a:lnTo>
                    <a:pt x="21235" y="23845"/>
                  </a:lnTo>
                  <a:cubicBezTo>
                    <a:pt x="21142" y="21530"/>
                    <a:pt x="21100" y="19117"/>
                    <a:pt x="21044" y="16981"/>
                  </a:cubicBezTo>
                  <a:cubicBezTo>
                    <a:pt x="22008" y="16614"/>
                    <a:pt x="30999" y="13212"/>
                    <a:pt x="31615" y="13122"/>
                  </a:cubicBezTo>
                  <a:cubicBezTo>
                    <a:pt x="32268" y="13028"/>
                    <a:pt x="38155" y="2145"/>
                    <a:pt x="38155" y="2145"/>
                  </a:cubicBezTo>
                  <a:cubicBezTo>
                    <a:pt x="38341" y="837"/>
                    <a:pt x="34797" y="0"/>
                    <a:pt x="34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632716" y="1641591"/>
              <a:ext cx="9215" cy="286579"/>
            </a:xfrm>
            <a:custGeom>
              <a:avLst/>
              <a:gdLst/>
              <a:ahLst/>
              <a:cxnLst/>
              <a:rect l="l" t="t" r="r" b="b"/>
              <a:pathLst>
                <a:path w="580" h="18038" extrusionOk="0">
                  <a:moveTo>
                    <a:pt x="542" y="0"/>
                  </a:moveTo>
                  <a:cubicBezTo>
                    <a:pt x="504" y="0"/>
                    <a:pt x="363" y="4036"/>
                    <a:pt x="221" y="9016"/>
                  </a:cubicBezTo>
                  <a:cubicBezTo>
                    <a:pt x="83" y="13995"/>
                    <a:pt x="0" y="18037"/>
                    <a:pt x="38" y="18037"/>
                  </a:cubicBezTo>
                  <a:cubicBezTo>
                    <a:pt x="75" y="18037"/>
                    <a:pt x="217" y="14000"/>
                    <a:pt x="359" y="9020"/>
                  </a:cubicBezTo>
                  <a:cubicBezTo>
                    <a:pt x="497" y="4038"/>
                    <a:pt x="580" y="0"/>
                    <a:pt x="542" y="0"/>
                  </a:cubicBezTo>
                  <a:cubicBezTo>
                    <a:pt x="542" y="0"/>
                    <a:pt x="542" y="0"/>
                    <a:pt x="5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986578" y="1542230"/>
              <a:ext cx="13234" cy="29710"/>
            </a:xfrm>
            <a:custGeom>
              <a:avLst/>
              <a:gdLst/>
              <a:ahLst/>
              <a:cxnLst/>
              <a:rect l="l" t="t" r="r" b="b"/>
              <a:pathLst>
                <a:path w="833" h="1870" extrusionOk="0">
                  <a:moveTo>
                    <a:pt x="32" y="1"/>
                  </a:moveTo>
                  <a:cubicBezTo>
                    <a:pt x="31" y="1"/>
                    <a:pt x="30" y="1"/>
                    <a:pt x="30" y="1"/>
                  </a:cubicBezTo>
                  <a:cubicBezTo>
                    <a:pt x="0" y="20"/>
                    <a:pt x="164" y="434"/>
                    <a:pt x="351" y="962"/>
                  </a:cubicBezTo>
                  <a:cubicBezTo>
                    <a:pt x="533" y="1474"/>
                    <a:pt x="754" y="1870"/>
                    <a:pt x="800" y="1870"/>
                  </a:cubicBezTo>
                  <a:cubicBezTo>
                    <a:pt x="801" y="1870"/>
                    <a:pt x="802" y="1869"/>
                    <a:pt x="803" y="1869"/>
                  </a:cubicBezTo>
                  <a:cubicBezTo>
                    <a:pt x="833" y="1854"/>
                    <a:pt x="664" y="1439"/>
                    <a:pt x="478" y="913"/>
                  </a:cubicBezTo>
                  <a:cubicBezTo>
                    <a:pt x="296" y="398"/>
                    <a:pt x="74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986578" y="1542230"/>
              <a:ext cx="23021" cy="18509"/>
            </a:xfrm>
            <a:custGeom>
              <a:avLst/>
              <a:gdLst/>
              <a:ahLst/>
              <a:cxnLst/>
              <a:rect l="l" t="t" r="r" b="b"/>
              <a:pathLst>
                <a:path w="1449" h="1165" extrusionOk="0">
                  <a:moveTo>
                    <a:pt x="34" y="0"/>
                  </a:moveTo>
                  <a:cubicBezTo>
                    <a:pt x="32" y="0"/>
                    <a:pt x="31" y="1"/>
                    <a:pt x="30" y="1"/>
                  </a:cubicBezTo>
                  <a:cubicBezTo>
                    <a:pt x="0" y="31"/>
                    <a:pt x="283" y="330"/>
                    <a:pt x="683" y="636"/>
                  </a:cubicBezTo>
                  <a:cubicBezTo>
                    <a:pt x="1063" y="926"/>
                    <a:pt x="1366" y="1165"/>
                    <a:pt x="1414" y="1165"/>
                  </a:cubicBezTo>
                  <a:cubicBezTo>
                    <a:pt x="1416" y="1165"/>
                    <a:pt x="1418" y="1164"/>
                    <a:pt x="1419" y="1163"/>
                  </a:cubicBezTo>
                  <a:cubicBezTo>
                    <a:pt x="1449" y="1137"/>
                    <a:pt x="1162" y="834"/>
                    <a:pt x="766" y="528"/>
                  </a:cubicBezTo>
                  <a:cubicBezTo>
                    <a:pt x="386" y="238"/>
                    <a:pt x="79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072387" y="1416465"/>
              <a:ext cx="58164" cy="31044"/>
            </a:xfrm>
            <a:custGeom>
              <a:avLst/>
              <a:gdLst/>
              <a:ahLst/>
              <a:cxnLst/>
              <a:rect l="l" t="t" r="r" b="b"/>
              <a:pathLst>
                <a:path w="3661" h="1954" extrusionOk="0">
                  <a:moveTo>
                    <a:pt x="16" y="1"/>
                  </a:moveTo>
                  <a:cubicBezTo>
                    <a:pt x="11" y="1"/>
                    <a:pt x="8" y="1"/>
                    <a:pt x="7" y="3"/>
                  </a:cubicBezTo>
                  <a:cubicBezTo>
                    <a:pt x="0" y="22"/>
                    <a:pt x="213" y="111"/>
                    <a:pt x="557" y="264"/>
                  </a:cubicBezTo>
                  <a:cubicBezTo>
                    <a:pt x="900" y="413"/>
                    <a:pt x="1367" y="630"/>
                    <a:pt x="1871" y="899"/>
                  </a:cubicBezTo>
                  <a:cubicBezTo>
                    <a:pt x="2372" y="1168"/>
                    <a:pt x="2812" y="1437"/>
                    <a:pt x="3126" y="1639"/>
                  </a:cubicBezTo>
                  <a:cubicBezTo>
                    <a:pt x="3427" y="1830"/>
                    <a:pt x="3617" y="1954"/>
                    <a:pt x="3646" y="1954"/>
                  </a:cubicBezTo>
                  <a:cubicBezTo>
                    <a:pt x="3648" y="1954"/>
                    <a:pt x="3649" y="1953"/>
                    <a:pt x="3649" y="1953"/>
                  </a:cubicBezTo>
                  <a:cubicBezTo>
                    <a:pt x="3660" y="1937"/>
                    <a:pt x="3485" y="1784"/>
                    <a:pt x="3182" y="1560"/>
                  </a:cubicBezTo>
                  <a:cubicBezTo>
                    <a:pt x="2876" y="1336"/>
                    <a:pt x="2443" y="1053"/>
                    <a:pt x="1935" y="779"/>
                  </a:cubicBezTo>
                  <a:cubicBezTo>
                    <a:pt x="1426" y="510"/>
                    <a:pt x="945" y="305"/>
                    <a:pt x="594" y="174"/>
                  </a:cubicBezTo>
                  <a:cubicBezTo>
                    <a:pt x="276" y="58"/>
                    <a:pt x="61" y="1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608503" y="1778954"/>
              <a:ext cx="29980" cy="6768"/>
            </a:xfrm>
            <a:custGeom>
              <a:avLst/>
              <a:gdLst/>
              <a:ahLst/>
              <a:cxnLst/>
              <a:rect l="l" t="t" r="r" b="b"/>
              <a:pathLst>
                <a:path w="1887" h="426" extrusionOk="0">
                  <a:moveTo>
                    <a:pt x="40" y="1"/>
                  </a:moveTo>
                  <a:cubicBezTo>
                    <a:pt x="23" y="1"/>
                    <a:pt x="13" y="3"/>
                    <a:pt x="11" y="8"/>
                  </a:cubicBezTo>
                  <a:cubicBezTo>
                    <a:pt x="1" y="42"/>
                    <a:pt x="404" y="210"/>
                    <a:pt x="927" y="315"/>
                  </a:cubicBezTo>
                  <a:cubicBezTo>
                    <a:pt x="1306" y="391"/>
                    <a:pt x="1637" y="426"/>
                    <a:pt x="1791" y="426"/>
                  </a:cubicBezTo>
                  <a:cubicBezTo>
                    <a:pt x="1848" y="426"/>
                    <a:pt x="1881" y="421"/>
                    <a:pt x="1883" y="412"/>
                  </a:cubicBezTo>
                  <a:cubicBezTo>
                    <a:pt x="1887" y="370"/>
                    <a:pt x="1464" y="289"/>
                    <a:pt x="953" y="184"/>
                  </a:cubicBezTo>
                  <a:cubicBezTo>
                    <a:pt x="509" y="94"/>
                    <a:pt x="142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814961" y="1562010"/>
              <a:ext cx="50332" cy="65949"/>
            </a:xfrm>
            <a:custGeom>
              <a:avLst/>
              <a:gdLst/>
              <a:ahLst/>
              <a:cxnLst/>
              <a:rect l="l" t="t" r="r" b="b"/>
              <a:pathLst>
                <a:path w="3168" h="4151" extrusionOk="0">
                  <a:moveTo>
                    <a:pt x="3047" y="1"/>
                  </a:moveTo>
                  <a:cubicBezTo>
                    <a:pt x="3015" y="1"/>
                    <a:pt x="2976" y="2"/>
                    <a:pt x="2932" y="4"/>
                  </a:cubicBezTo>
                  <a:cubicBezTo>
                    <a:pt x="2783" y="11"/>
                    <a:pt x="2566" y="41"/>
                    <a:pt x="2308" y="116"/>
                  </a:cubicBezTo>
                  <a:cubicBezTo>
                    <a:pt x="1793" y="258"/>
                    <a:pt x="1098" y="635"/>
                    <a:pt x="612" y="1315"/>
                  </a:cubicBezTo>
                  <a:cubicBezTo>
                    <a:pt x="127" y="1994"/>
                    <a:pt x="0" y="2775"/>
                    <a:pt x="30" y="3306"/>
                  </a:cubicBezTo>
                  <a:cubicBezTo>
                    <a:pt x="45" y="3575"/>
                    <a:pt x="86" y="3792"/>
                    <a:pt x="127" y="3933"/>
                  </a:cubicBezTo>
                  <a:cubicBezTo>
                    <a:pt x="167" y="4075"/>
                    <a:pt x="200" y="4150"/>
                    <a:pt x="212" y="4150"/>
                  </a:cubicBezTo>
                  <a:cubicBezTo>
                    <a:pt x="212" y="4150"/>
                    <a:pt x="212" y="4150"/>
                    <a:pt x="213" y="4150"/>
                  </a:cubicBezTo>
                  <a:cubicBezTo>
                    <a:pt x="235" y="4146"/>
                    <a:pt x="127" y="3828"/>
                    <a:pt x="127" y="3306"/>
                  </a:cubicBezTo>
                  <a:cubicBezTo>
                    <a:pt x="119" y="2787"/>
                    <a:pt x="261" y="2044"/>
                    <a:pt x="721" y="1394"/>
                  </a:cubicBezTo>
                  <a:cubicBezTo>
                    <a:pt x="1188" y="744"/>
                    <a:pt x="1845" y="370"/>
                    <a:pt x="2334" y="206"/>
                  </a:cubicBezTo>
                  <a:cubicBezTo>
                    <a:pt x="2831" y="37"/>
                    <a:pt x="3167" y="37"/>
                    <a:pt x="3164" y="11"/>
                  </a:cubicBezTo>
                  <a:cubicBezTo>
                    <a:pt x="3164" y="6"/>
                    <a:pt x="3123" y="1"/>
                    <a:pt x="30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633240" y="1912822"/>
              <a:ext cx="245700" cy="15411"/>
            </a:xfrm>
            <a:custGeom>
              <a:avLst/>
              <a:gdLst/>
              <a:ahLst/>
              <a:cxnLst/>
              <a:rect l="l" t="t" r="r" b="b"/>
              <a:pathLst>
                <a:path w="15465" h="970" extrusionOk="0">
                  <a:moveTo>
                    <a:pt x="15382" y="0"/>
                  </a:moveTo>
                  <a:cubicBezTo>
                    <a:pt x="14846" y="0"/>
                    <a:pt x="11624" y="174"/>
                    <a:pt x="7729" y="416"/>
                  </a:cubicBezTo>
                  <a:cubicBezTo>
                    <a:pt x="3460" y="681"/>
                    <a:pt x="1" y="927"/>
                    <a:pt x="5" y="965"/>
                  </a:cubicBezTo>
                  <a:cubicBezTo>
                    <a:pt x="5" y="968"/>
                    <a:pt x="30" y="970"/>
                    <a:pt x="79" y="970"/>
                  </a:cubicBezTo>
                  <a:cubicBezTo>
                    <a:pt x="600" y="970"/>
                    <a:pt x="3829" y="793"/>
                    <a:pt x="7737" y="550"/>
                  </a:cubicBezTo>
                  <a:cubicBezTo>
                    <a:pt x="12006" y="285"/>
                    <a:pt x="15464" y="43"/>
                    <a:pt x="15460" y="5"/>
                  </a:cubicBezTo>
                  <a:cubicBezTo>
                    <a:pt x="15460" y="2"/>
                    <a:pt x="15434" y="0"/>
                    <a:pt x="153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575982" y="1559579"/>
              <a:ext cx="207475" cy="162609"/>
            </a:xfrm>
            <a:custGeom>
              <a:avLst/>
              <a:gdLst/>
              <a:ahLst/>
              <a:cxnLst/>
              <a:rect l="l" t="t" r="r" b="b"/>
              <a:pathLst>
                <a:path w="13059" h="10235" extrusionOk="0">
                  <a:moveTo>
                    <a:pt x="12910" y="0"/>
                  </a:moveTo>
                  <a:lnTo>
                    <a:pt x="12910" y="0"/>
                  </a:lnTo>
                  <a:cubicBezTo>
                    <a:pt x="12905" y="4"/>
                    <a:pt x="12910" y="71"/>
                    <a:pt x="12927" y="198"/>
                  </a:cubicBezTo>
                  <a:cubicBezTo>
                    <a:pt x="12936" y="261"/>
                    <a:pt x="12950" y="340"/>
                    <a:pt x="12958" y="433"/>
                  </a:cubicBezTo>
                  <a:cubicBezTo>
                    <a:pt x="12962" y="530"/>
                    <a:pt x="12969" y="639"/>
                    <a:pt x="12972" y="758"/>
                  </a:cubicBezTo>
                  <a:cubicBezTo>
                    <a:pt x="12988" y="1244"/>
                    <a:pt x="12920" y="1961"/>
                    <a:pt x="12603" y="2775"/>
                  </a:cubicBezTo>
                  <a:cubicBezTo>
                    <a:pt x="12278" y="3571"/>
                    <a:pt x="11688" y="4490"/>
                    <a:pt x="10702" y="5088"/>
                  </a:cubicBezTo>
                  <a:cubicBezTo>
                    <a:pt x="10582" y="5169"/>
                    <a:pt x="10452" y="5226"/>
                    <a:pt x="10321" y="5293"/>
                  </a:cubicBezTo>
                  <a:cubicBezTo>
                    <a:pt x="10190" y="5360"/>
                    <a:pt x="10048" y="5409"/>
                    <a:pt x="9907" y="5461"/>
                  </a:cubicBezTo>
                  <a:cubicBezTo>
                    <a:pt x="9619" y="5554"/>
                    <a:pt x="9324" y="5655"/>
                    <a:pt x="9024" y="5752"/>
                  </a:cubicBezTo>
                  <a:cubicBezTo>
                    <a:pt x="8726" y="5857"/>
                    <a:pt x="8423" y="5984"/>
                    <a:pt x="8140" y="6167"/>
                  </a:cubicBezTo>
                  <a:cubicBezTo>
                    <a:pt x="7863" y="6353"/>
                    <a:pt x="7613" y="6589"/>
                    <a:pt x="7404" y="6858"/>
                  </a:cubicBezTo>
                  <a:cubicBezTo>
                    <a:pt x="6985" y="7396"/>
                    <a:pt x="6709" y="7997"/>
                    <a:pt x="6376" y="8527"/>
                  </a:cubicBezTo>
                  <a:cubicBezTo>
                    <a:pt x="6055" y="9062"/>
                    <a:pt x="5663" y="9539"/>
                    <a:pt x="5163" y="9808"/>
                  </a:cubicBezTo>
                  <a:cubicBezTo>
                    <a:pt x="4748" y="10031"/>
                    <a:pt x="4291" y="10118"/>
                    <a:pt x="3859" y="10118"/>
                  </a:cubicBezTo>
                  <a:cubicBezTo>
                    <a:pt x="3771" y="10118"/>
                    <a:pt x="3683" y="10115"/>
                    <a:pt x="3597" y="10108"/>
                  </a:cubicBezTo>
                  <a:cubicBezTo>
                    <a:pt x="3089" y="10070"/>
                    <a:pt x="2630" y="9924"/>
                    <a:pt x="2238" y="9737"/>
                  </a:cubicBezTo>
                  <a:cubicBezTo>
                    <a:pt x="1450" y="9364"/>
                    <a:pt x="920" y="8879"/>
                    <a:pt x="557" y="8550"/>
                  </a:cubicBezTo>
                  <a:cubicBezTo>
                    <a:pt x="389" y="8389"/>
                    <a:pt x="255" y="8258"/>
                    <a:pt x="150" y="8162"/>
                  </a:cubicBezTo>
                  <a:cubicBezTo>
                    <a:pt x="60" y="8072"/>
                    <a:pt x="12" y="8027"/>
                    <a:pt x="5" y="8027"/>
                  </a:cubicBezTo>
                  <a:cubicBezTo>
                    <a:pt x="5" y="8027"/>
                    <a:pt x="5" y="8027"/>
                    <a:pt x="5" y="8027"/>
                  </a:cubicBezTo>
                  <a:cubicBezTo>
                    <a:pt x="1" y="8031"/>
                    <a:pt x="46" y="8083"/>
                    <a:pt x="131" y="8180"/>
                  </a:cubicBezTo>
                  <a:cubicBezTo>
                    <a:pt x="217" y="8274"/>
                    <a:pt x="348" y="8415"/>
                    <a:pt x="524" y="8587"/>
                  </a:cubicBezTo>
                  <a:cubicBezTo>
                    <a:pt x="871" y="8931"/>
                    <a:pt x="1398" y="9431"/>
                    <a:pt x="2197" y="9824"/>
                  </a:cubicBezTo>
                  <a:cubicBezTo>
                    <a:pt x="2593" y="10022"/>
                    <a:pt x="3067" y="10175"/>
                    <a:pt x="3590" y="10220"/>
                  </a:cubicBezTo>
                  <a:cubicBezTo>
                    <a:pt x="3691" y="10229"/>
                    <a:pt x="3794" y="10234"/>
                    <a:pt x="3898" y="10234"/>
                  </a:cubicBezTo>
                  <a:cubicBezTo>
                    <a:pt x="4333" y="10234"/>
                    <a:pt x="4794" y="10147"/>
                    <a:pt x="5218" y="9920"/>
                  </a:cubicBezTo>
                  <a:cubicBezTo>
                    <a:pt x="5749" y="9637"/>
                    <a:pt x="6164" y="9140"/>
                    <a:pt x="6488" y="8598"/>
                  </a:cubicBezTo>
                  <a:cubicBezTo>
                    <a:pt x="6825" y="8057"/>
                    <a:pt x="7105" y="7463"/>
                    <a:pt x="7512" y="6940"/>
                  </a:cubicBezTo>
                  <a:cubicBezTo>
                    <a:pt x="7714" y="6682"/>
                    <a:pt x="7949" y="6455"/>
                    <a:pt x="8214" y="6279"/>
                  </a:cubicBezTo>
                  <a:cubicBezTo>
                    <a:pt x="8479" y="6103"/>
                    <a:pt x="8774" y="5980"/>
                    <a:pt x="9069" y="5879"/>
                  </a:cubicBezTo>
                  <a:cubicBezTo>
                    <a:pt x="9364" y="5774"/>
                    <a:pt x="9664" y="5685"/>
                    <a:pt x="9951" y="5581"/>
                  </a:cubicBezTo>
                  <a:cubicBezTo>
                    <a:pt x="10093" y="5528"/>
                    <a:pt x="10238" y="5476"/>
                    <a:pt x="10373" y="5405"/>
                  </a:cubicBezTo>
                  <a:cubicBezTo>
                    <a:pt x="10507" y="5341"/>
                    <a:pt x="10646" y="5278"/>
                    <a:pt x="10765" y="5195"/>
                  </a:cubicBezTo>
                  <a:cubicBezTo>
                    <a:pt x="11777" y="4572"/>
                    <a:pt x="12372" y="3627"/>
                    <a:pt x="12693" y="2809"/>
                  </a:cubicBezTo>
                  <a:cubicBezTo>
                    <a:pt x="13003" y="1976"/>
                    <a:pt x="13058" y="1247"/>
                    <a:pt x="13025" y="758"/>
                  </a:cubicBezTo>
                  <a:cubicBezTo>
                    <a:pt x="13014" y="635"/>
                    <a:pt x="13006" y="527"/>
                    <a:pt x="12995" y="430"/>
                  </a:cubicBezTo>
                  <a:cubicBezTo>
                    <a:pt x="12984" y="337"/>
                    <a:pt x="12965" y="258"/>
                    <a:pt x="12954" y="194"/>
                  </a:cubicBezTo>
                  <a:cubicBezTo>
                    <a:pt x="12927" y="68"/>
                    <a:pt x="12913" y="0"/>
                    <a:pt x="129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751586" y="1698801"/>
              <a:ext cx="122493" cy="163800"/>
            </a:xfrm>
            <a:custGeom>
              <a:avLst/>
              <a:gdLst/>
              <a:ahLst/>
              <a:cxnLst/>
              <a:rect l="l" t="t" r="r" b="b"/>
              <a:pathLst>
                <a:path w="7710" h="10310" extrusionOk="0">
                  <a:moveTo>
                    <a:pt x="7070" y="0"/>
                  </a:moveTo>
                  <a:cubicBezTo>
                    <a:pt x="7063" y="0"/>
                    <a:pt x="7063" y="71"/>
                    <a:pt x="7048" y="205"/>
                  </a:cubicBezTo>
                  <a:cubicBezTo>
                    <a:pt x="7029" y="336"/>
                    <a:pt x="7003" y="533"/>
                    <a:pt x="6887" y="762"/>
                  </a:cubicBezTo>
                  <a:cubicBezTo>
                    <a:pt x="6678" y="1210"/>
                    <a:pt x="6062" y="1748"/>
                    <a:pt x="5155" y="1841"/>
                  </a:cubicBezTo>
                  <a:cubicBezTo>
                    <a:pt x="4883" y="1880"/>
                    <a:pt x="4592" y="1885"/>
                    <a:pt x="4284" y="1885"/>
                  </a:cubicBezTo>
                  <a:cubicBezTo>
                    <a:pt x="4167" y="1885"/>
                    <a:pt x="4047" y="1884"/>
                    <a:pt x="3926" y="1884"/>
                  </a:cubicBezTo>
                  <a:cubicBezTo>
                    <a:pt x="3839" y="1884"/>
                    <a:pt x="3752" y="1885"/>
                    <a:pt x="3664" y="1886"/>
                  </a:cubicBezTo>
                  <a:cubicBezTo>
                    <a:pt x="3395" y="1890"/>
                    <a:pt x="3115" y="1900"/>
                    <a:pt x="2827" y="1953"/>
                  </a:cubicBezTo>
                  <a:cubicBezTo>
                    <a:pt x="2540" y="2009"/>
                    <a:pt x="2252" y="2099"/>
                    <a:pt x="1976" y="2237"/>
                  </a:cubicBezTo>
                  <a:cubicBezTo>
                    <a:pt x="1423" y="2510"/>
                    <a:pt x="922" y="2954"/>
                    <a:pt x="564" y="3519"/>
                  </a:cubicBezTo>
                  <a:cubicBezTo>
                    <a:pt x="198" y="4082"/>
                    <a:pt x="0" y="4777"/>
                    <a:pt x="7" y="5486"/>
                  </a:cubicBezTo>
                  <a:cubicBezTo>
                    <a:pt x="7" y="6200"/>
                    <a:pt x="205" y="6884"/>
                    <a:pt x="526" y="7466"/>
                  </a:cubicBezTo>
                  <a:cubicBezTo>
                    <a:pt x="852" y="8056"/>
                    <a:pt x="1303" y="8534"/>
                    <a:pt x="1800" y="8889"/>
                  </a:cubicBezTo>
                  <a:cubicBezTo>
                    <a:pt x="2297" y="9248"/>
                    <a:pt x="2835" y="9491"/>
                    <a:pt x="3358" y="9640"/>
                  </a:cubicBezTo>
                  <a:cubicBezTo>
                    <a:pt x="3881" y="9794"/>
                    <a:pt x="4389" y="9830"/>
                    <a:pt x="4848" y="9849"/>
                  </a:cubicBezTo>
                  <a:cubicBezTo>
                    <a:pt x="5303" y="9864"/>
                    <a:pt x="5718" y="9868"/>
                    <a:pt x="6077" y="9898"/>
                  </a:cubicBezTo>
                  <a:cubicBezTo>
                    <a:pt x="6443" y="9924"/>
                    <a:pt x="6753" y="9924"/>
                    <a:pt x="6999" y="9980"/>
                  </a:cubicBezTo>
                  <a:cubicBezTo>
                    <a:pt x="7249" y="10028"/>
                    <a:pt x="7422" y="10130"/>
                    <a:pt x="7537" y="10197"/>
                  </a:cubicBezTo>
                  <a:cubicBezTo>
                    <a:pt x="7645" y="10265"/>
                    <a:pt x="7701" y="10309"/>
                    <a:pt x="7709" y="10309"/>
                  </a:cubicBezTo>
                  <a:cubicBezTo>
                    <a:pt x="7709" y="10309"/>
                    <a:pt x="7709" y="10309"/>
                    <a:pt x="7709" y="10309"/>
                  </a:cubicBezTo>
                  <a:cubicBezTo>
                    <a:pt x="7709" y="10309"/>
                    <a:pt x="7698" y="10294"/>
                    <a:pt x="7672" y="10271"/>
                  </a:cubicBezTo>
                  <a:cubicBezTo>
                    <a:pt x="7646" y="10249"/>
                    <a:pt x="7608" y="10215"/>
                    <a:pt x="7552" y="10175"/>
                  </a:cubicBezTo>
                  <a:cubicBezTo>
                    <a:pt x="7440" y="10096"/>
                    <a:pt x="7265" y="9987"/>
                    <a:pt x="7015" y="9928"/>
                  </a:cubicBezTo>
                  <a:cubicBezTo>
                    <a:pt x="6760" y="9864"/>
                    <a:pt x="6443" y="9856"/>
                    <a:pt x="6084" y="9823"/>
                  </a:cubicBezTo>
                  <a:cubicBezTo>
                    <a:pt x="5722" y="9785"/>
                    <a:pt x="5308" y="9775"/>
                    <a:pt x="4852" y="9752"/>
                  </a:cubicBezTo>
                  <a:cubicBezTo>
                    <a:pt x="4396" y="9730"/>
                    <a:pt x="3900" y="9685"/>
                    <a:pt x="3388" y="9532"/>
                  </a:cubicBezTo>
                  <a:cubicBezTo>
                    <a:pt x="2879" y="9382"/>
                    <a:pt x="2357" y="9144"/>
                    <a:pt x="1874" y="8789"/>
                  </a:cubicBezTo>
                  <a:cubicBezTo>
                    <a:pt x="1393" y="8437"/>
                    <a:pt x="952" y="7974"/>
                    <a:pt x="642" y="7403"/>
                  </a:cubicBezTo>
                  <a:cubicBezTo>
                    <a:pt x="333" y="6839"/>
                    <a:pt x="142" y="6174"/>
                    <a:pt x="142" y="5486"/>
                  </a:cubicBezTo>
                  <a:cubicBezTo>
                    <a:pt x="135" y="4800"/>
                    <a:pt x="325" y="4134"/>
                    <a:pt x="676" y="3589"/>
                  </a:cubicBezTo>
                  <a:cubicBezTo>
                    <a:pt x="1019" y="3043"/>
                    <a:pt x="1502" y="2614"/>
                    <a:pt x="2031" y="2349"/>
                  </a:cubicBezTo>
                  <a:cubicBezTo>
                    <a:pt x="2297" y="2214"/>
                    <a:pt x="2574" y="2125"/>
                    <a:pt x="2850" y="2069"/>
                  </a:cubicBezTo>
                  <a:cubicBezTo>
                    <a:pt x="3126" y="2021"/>
                    <a:pt x="3398" y="2002"/>
                    <a:pt x="3667" y="1998"/>
                  </a:cubicBezTo>
                  <a:cubicBezTo>
                    <a:pt x="4202" y="1987"/>
                    <a:pt x="4706" y="2005"/>
                    <a:pt x="5165" y="1935"/>
                  </a:cubicBezTo>
                  <a:cubicBezTo>
                    <a:pt x="5625" y="1871"/>
                    <a:pt x="6032" y="1718"/>
                    <a:pt x="6327" y="1497"/>
                  </a:cubicBezTo>
                  <a:cubicBezTo>
                    <a:pt x="6626" y="1281"/>
                    <a:pt x="6827" y="1019"/>
                    <a:pt x="6936" y="784"/>
                  </a:cubicBezTo>
                  <a:cubicBezTo>
                    <a:pt x="7044" y="545"/>
                    <a:pt x="7067" y="340"/>
                    <a:pt x="7074" y="209"/>
                  </a:cubicBezTo>
                  <a:cubicBezTo>
                    <a:pt x="7082" y="138"/>
                    <a:pt x="7078" y="90"/>
                    <a:pt x="7074" y="52"/>
                  </a:cubicBezTo>
                  <a:cubicBezTo>
                    <a:pt x="7074" y="18"/>
                    <a:pt x="7070" y="0"/>
                    <a:pt x="7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639595" y="1767451"/>
              <a:ext cx="98773" cy="155491"/>
            </a:xfrm>
            <a:custGeom>
              <a:avLst/>
              <a:gdLst/>
              <a:ahLst/>
              <a:cxnLst/>
              <a:rect l="l" t="t" r="r" b="b"/>
              <a:pathLst>
                <a:path w="6217" h="9787" extrusionOk="0">
                  <a:moveTo>
                    <a:pt x="861" y="0"/>
                  </a:moveTo>
                  <a:cubicBezTo>
                    <a:pt x="736" y="0"/>
                    <a:pt x="624" y="12"/>
                    <a:pt x="528" y="30"/>
                  </a:cubicBezTo>
                  <a:cubicBezTo>
                    <a:pt x="165" y="101"/>
                    <a:pt x="0" y="232"/>
                    <a:pt x="0" y="232"/>
                  </a:cubicBezTo>
                  <a:cubicBezTo>
                    <a:pt x="1" y="233"/>
                    <a:pt x="1" y="233"/>
                    <a:pt x="3" y="233"/>
                  </a:cubicBezTo>
                  <a:cubicBezTo>
                    <a:pt x="26" y="233"/>
                    <a:pt x="201" y="131"/>
                    <a:pt x="535" y="82"/>
                  </a:cubicBezTo>
                  <a:cubicBezTo>
                    <a:pt x="612" y="71"/>
                    <a:pt x="700" y="64"/>
                    <a:pt x="795" y="64"/>
                  </a:cubicBezTo>
                  <a:cubicBezTo>
                    <a:pt x="1128" y="64"/>
                    <a:pt x="1554" y="151"/>
                    <a:pt x="1958" y="444"/>
                  </a:cubicBezTo>
                  <a:cubicBezTo>
                    <a:pt x="2212" y="632"/>
                    <a:pt x="2436" y="908"/>
                    <a:pt x="2559" y="1259"/>
                  </a:cubicBezTo>
                  <a:cubicBezTo>
                    <a:pt x="2683" y="1610"/>
                    <a:pt x="2709" y="2013"/>
                    <a:pt x="2664" y="2432"/>
                  </a:cubicBezTo>
                  <a:cubicBezTo>
                    <a:pt x="2589" y="3280"/>
                    <a:pt x="2148" y="4139"/>
                    <a:pt x="2007" y="5136"/>
                  </a:cubicBezTo>
                  <a:cubicBezTo>
                    <a:pt x="1931" y="5633"/>
                    <a:pt x="1984" y="6145"/>
                    <a:pt x="2174" y="6585"/>
                  </a:cubicBezTo>
                  <a:cubicBezTo>
                    <a:pt x="2272" y="6806"/>
                    <a:pt x="2402" y="7007"/>
                    <a:pt x="2570" y="7171"/>
                  </a:cubicBezTo>
                  <a:cubicBezTo>
                    <a:pt x="2738" y="7336"/>
                    <a:pt x="2940" y="7452"/>
                    <a:pt x="3150" y="7523"/>
                  </a:cubicBezTo>
                  <a:cubicBezTo>
                    <a:pt x="3575" y="7661"/>
                    <a:pt x="3993" y="7646"/>
                    <a:pt x="4367" y="7687"/>
                  </a:cubicBezTo>
                  <a:cubicBezTo>
                    <a:pt x="4553" y="7706"/>
                    <a:pt x="4733" y="7736"/>
                    <a:pt x="4898" y="7788"/>
                  </a:cubicBezTo>
                  <a:cubicBezTo>
                    <a:pt x="5058" y="7840"/>
                    <a:pt x="5208" y="7915"/>
                    <a:pt x="5338" y="8000"/>
                  </a:cubicBezTo>
                  <a:cubicBezTo>
                    <a:pt x="5865" y="8367"/>
                    <a:pt x="6074" y="8890"/>
                    <a:pt x="6137" y="9229"/>
                  </a:cubicBezTo>
                  <a:cubicBezTo>
                    <a:pt x="6205" y="9584"/>
                    <a:pt x="6149" y="9786"/>
                    <a:pt x="6167" y="9786"/>
                  </a:cubicBezTo>
                  <a:cubicBezTo>
                    <a:pt x="6171" y="9786"/>
                    <a:pt x="6182" y="9738"/>
                    <a:pt x="6197" y="9644"/>
                  </a:cubicBezTo>
                  <a:cubicBezTo>
                    <a:pt x="6208" y="9547"/>
                    <a:pt x="6216" y="9405"/>
                    <a:pt x="6189" y="9222"/>
                  </a:cubicBezTo>
                  <a:cubicBezTo>
                    <a:pt x="6137" y="8867"/>
                    <a:pt x="5939" y="8319"/>
                    <a:pt x="5394" y="7922"/>
                  </a:cubicBezTo>
                  <a:cubicBezTo>
                    <a:pt x="5256" y="7829"/>
                    <a:pt x="5103" y="7747"/>
                    <a:pt x="4927" y="7687"/>
                  </a:cubicBezTo>
                  <a:cubicBezTo>
                    <a:pt x="4755" y="7631"/>
                    <a:pt x="4569" y="7597"/>
                    <a:pt x="4379" y="7575"/>
                  </a:cubicBezTo>
                  <a:cubicBezTo>
                    <a:pt x="3998" y="7530"/>
                    <a:pt x="3586" y="7538"/>
                    <a:pt x="3191" y="7407"/>
                  </a:cubicBezTo>
                  <a:cubicBezTo>
                    <a:pt x="2996" y="7340"/>
                    <a:pt x="2813" y="7231"/>
                    <a:pt x="2660" y="7078"/>
                  </a:cubicBezTo>
                  <a:cubicBezTo>
                    <a:pt x="2507" y="6929"/>
                    <a:pt x="2388" y="6738"/>
                    <a:pt x="2294" y="6533"/>
                  </a:cubicBezTo>
                  <a:cubicBezTo>
                    <a:pt x="2119" y="6114"/>
                    <a:pt x="2070" y="5633"/>
                    <a:pt x="2141" y="5154"/>
                  </a:cubicBezTo>
                  <a:cubicBezTo>
                    <a:pt x="2276" y="4187"/>
                    <a:pt x="2712" y="3321"/>
                    <a:pt x="2787" y="2447"/>
                  </a:cubicBezTo>
                  <a:cubicBezTo>
                    <a:pt x="2832" y="2013"/>
                    <a:pt x="2802" y="1587"/>
                    <a:pt x="2664" y="1222"/>
                  </a:cubicBezTo>
                  <a:cubicBezTo>
                    <a:pt x="2533" y="851"/>
                    <a:pt x="2283" y="557"/>
                    <a:pt x="2014" y="366"/>
                  </a:cubicBezTo>
                  <a:cubicBezTo>
                    <a:pt x="1611" y="86"/>
                    <a:pt x="1194" y="0"/>
                    <a:pt x="8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722258" y="1692923"/>
              <a:ext cx="27787" cy="27231"/>
            </a:xfrm>
            <a:custGeom>
              <a:avLst/>
              <a:gdLst/>
              <a:ahLst/>
              <a:cxnLst/>
              <a:rect l="l" t="t" r="r" b="b"/>
              <a:pathLst>
                <a:path w="1749" h="1714" extrusionOk="0">
                  <a:moveTo>
                    <a:pt x="844" y="0"/>
                  </a:moveTo>
                  <a:cubicBezTo>
                    <a:pt x="760" y="0"/>
                    <a:pt x="686" y="13"/>
                    <a:pt x="628" y="29"/>
                  </a:cubicBezTo>
                  <a:cubicBezTo>
                    <a:pt x="501" y="71"/>
                    <a:pt x="441" y="119"/>
                    <a:pt x="445" y="124"/>
                  </a:cubicBezTo>
                  <a:cubicBezTo>
                    <a:pt x="446" y="125"/>
                    <a:pt x="448" y="126"/>
                    <a:pt x="452" y="126"/>
                  </a:cubicBezTo>
                  <a:cubicBezTo>
                    <a:pt x="473" y="126"/>
                    <a:pt x="534" y="101"/>
                    <a:pt x="639" y="82"/>
                  </a:cubicBezTo>
                  <a:cubicBezTo>
                    <a:pt x="678" y="76"/>
                    <a:pt x="722" y="72"/>
                    <a:pt x="772" y="72"/>
                  </a:cubicBezTo>
                  <a:cubicBezTo>
                    <a:pt x="881" y="72"/>
                    <a:pt x="1015" y="92"/>
                    <a:pt x="1151" y="157"/>
                  </a:cubicBezTo>
                  <a:cubicBezTo>
                    <a:pt x="1349" y="243"/>
                    <a:pt x="1555" y="448"/>
                    <a:pt x="1581" y="732"/>
                  </a:cubicBezTo>
                  <a:cubicBezTo>
                    <a:pt x="1614" y="1012"/>
                    <a:pt x="1479" y="1352"/>
                    <a:pt x="1193" y="1505"/>
                  </a:cubicBezTo>
                  <a:cubicBezTo>
                    <a:pt x="1092" y="1557"/>
                    <a:pt x="983" y="1580"/>
                    <a:pt x="875" y="1580"/>
                  </a:cubicBezTo>
                  <a:cubicBezTo>
                    <a:pt x="673" y="1580"/>
                    <a:pt x="475" y="1500"/>
                    <a:pt x="341" y="1379"/>
                  </a:cubicBezTo>
                  <a:cubicBezTo>
                    <a:pt x="124" y="1188"/>
                    <a:pt x="86" y="900"/>
                    <a:pt x="139" y="691"/>
                  </a:cubicBezTo>
                  <a:cubicBezTo>
                    <a:pt x="191" y="478"/>
                    <a:pt x="307" y="332"/>
                    <a:pt x="400" y="250"/>
                  </a:cubicBezTo>
                  <a:cubicBezTo>
                    <a:pt x="498" y="168"/>
                    <a:pt x="565" y="141"/>
                    <a:pt x="561" y="131"/>
                  </a:cubicBezTo>
                  <a:cubicBezTo>
                    <a:pt x="560" y="130"/>
                    <a:pt x="557" y="129"/>
                    <a:pt x="553" y="129"/>
                  </a:cubicBezTo>
                  <a:cubicBezTo>
                    <a:pt x="531" y="129"/>
                    <a:pt x="464" y="147"/>
                    <a:pt x="371" y="209"/>
                  </a:cubicBezTo>
                  <a:cubicBezTo>
                    <a:pt x="258" y="280"/>
                    <a:pt x="117" y="433"/>
                    <a:pt x="45" y="669"/>
                  </a:cubicBezTo>
                  <a:cubicBezTo>
                    <a:pt x="12" y="784"/>
                    <a:pt x="0" y="922"/>
                    <a:pt x="27" y="1068"/>
                  </a:cubicBezTo>
                  <a:cubicBezTo>
                    <a:pt x="57" y="1210"/>
                    <a:pt x="135" y="1360"/>
                    <a:pt x="258" y="1468"/>
                  </a:cubicBezTo>
                  <a:cubicBezTo>
                    <a:pt x="413" y="1615"/>
                    <a:pt x="641" y="1714"/>
                    <a:pt x="880" y="1714"/>
                  </a:cubicBezTo>
                  <a:cubicBezTo>
                    <a:pt x="1005" y="1714"/>
                    <a:pt x="1133" y="1687"/>
                    <a:pt x="1255" y="1625"/>
                  </a:cubicBezTo>
                  <a:cubicBezTo>
                    <a:pt x="1603" y="1438"/>
                    <a:pt x="1748" y="1038"/>
                    <a:pt x="1704" y="717"/>
                  </a:cubicBezTo>
                  <a:cubicBezTo>
                    <a:pt x="1686" y="553"/>
                    <a:pt x="1610" y="407"/>
                    <a:pt x="1517" y="298"/>
                  </a:cubicBezTo>
                  <a:cubicBezTo>
                    <a:pt x="1420" y="186"/>
                    <a:pt x="1300" y="115"/>
                    <a:pt x="1188" y="67"/>
                  </a:cubicBezTo>
                  <a:cubicBezTo>
                    <a:pt x="1064" y="18"/>
                    <a:pt x="946" y="0"/>
                    <a:pt x="8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560602" y="1755567"/>
              <a:ext cx="49045" cy="115026"/>
            </a:xfrm>
            <a:custGeom>
              <a:avLst/>
              <a:gdLst/>
              <a:ahLst/>
              <a:cxnLst/>
              <a:rect l="l" t="t" r="r" b="b"/>
              <a:pathLst>
                <a:path w="3087" h="7240" extrusionOk="0">
                  <a:moveTo>
                    <a:pt x="21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" y="24"/>
                    <a:pt x="397" y="270"/>
                    <a:pt x="920" y="797"/>
                  </a:cubicBezTo>
                  <a:cubicBezTo>
                    <a:pt x="1051" y="932"/>
                    <a:pt x="1189" y="1077"/>
                    <a:pt x="1323" y="1249"/>
                  </a:cubicBezTo>
                  <a:cubicBezTo>
                    <a:pt x="1469" y="1409"/>
                    <a:pt x="1600" y="1604"/>
                    <a:pt x="1742" y="1801"/>
                  </a:cubicBezTo>
                  <a:cubicBezTo>
                    <a:pt x="2011" y="2213"/>
                    <a:pt x="2272" y="2687"/>
                    <a:pt x="2481" y="3209"/>
                  </a:cubicBezTo>
                  <a:cubicBezTo>
                    <a:pt x="2683" y="3737"/>
                    <a:pt x="2814" y="4263"/>
                    <a:pt x="2892" y="4745"/>
                  </a:cubicBezTo>
                  <a:cubicBezTo>
                    <a:pt x="2922" y="4988"/>
                    <a:pt x="2955" y="5219"/>
                    <a:pt x="2959" y="5436"/>
                  </a:cubicBezTo>
                  <a:cubicBezTo>
                    <a:pt x="2978" y="5652"/>
                    <a:pt x="2974" y="5857"/>
                    <a:pt x="2967" y="6041"/>
                  </a:cubicBezTo>
                  <a:cubicBezTo>
                    <a:pt x="2941" y="6784"/>
                    <a:pt x="2817" y="7233"/>
                    <a:pt x="2847" y="7240"/>
                  </a:cubicBezTo>
                  <a:cubicBezTo>
                    <a:pt x="2847" y="7240"/>
                    <a:pt x="2847" y="7240"/>
                    <a:pt x="2847" y="7240"/>
                  </a:cubicBezTo>
                  <a:cubicBezTo>
                    <a:pt x="2856" y="7240"/>
                    <a:pt x="2889" y="7128"/>
                    <a:pt x="2937" y="6926"/>
                  </a:cubicBezTo>
                  <a:cubicBezTo>
                    <a:pt x="2964" y="6826"/>
                    <a:pt x="2993" y="6698"/>
                    <a:pt x="3008" y="6552"/>
                  </a:cubicBezTo>
                  <a:cubicBezTo>
                    <a:pt x="3026" y="6403"/>
                    <a:pt x="3060" y="6235"/>
                    <a:pt x="3064" y="6048"/>
                  </a:cubicBezTo>
                  <a:cubicBezTo>
                    <a:pt x="3076" y="5857"/>
                    <a:pt x="3086" y="5652"/>
                    <a:pt x="3071" y="5432"/>
                  </a:cubicBezTo>
                  <a:cubicBezTo>
                    <a:pt x="3076" y="5208"/>
                    <a:pt x="3042" y="4976"/>
                    <a:pt x="3016" y="4726"/>
                  </a:cubicBezTo>
                  <a:cubicBezTo>
                    <a:pt x="2941" y="4233"/>
                    <a:pt x="2814" y="3699"/>
                    <a:pt x="2609" y="3161"/>
                  </a:cubicBezTo>
                  <a:cubicBezTo>
                    <a:pt x="2395" y="2627"/>
                    <a:pt x="2126" y="2145"/>
                    <a:pt x="1847" y="1734"/>
                  </a:cubicBezTo>
                  <a:cubicBezTo>
                    <a:pt x="1697" y="1532"/>
                    <a:pt x="1562" y="1339"/>
                    <a:pt x="1409" y="1174"/>
                  </a:cubicBezTo>
                  <a:cubicBezTo>
                    <a:pt x="1271" y="1006"/>
                    <a:pt x="1121" y="860"/>
                    <a:pt x="987" y="730"/>
                  </a:cubicBezTo>
                  <a:cubicBezTo>
                    <a:pt x="857" y="595"/>
                    <a:pt x="718" y="491"/>
                    <a:pt x="602" y="397"/>
                  </a:cubicBezTo>
                  <a:cubicBezTo>
                    <a:pt x="490" y="300"/>
                    <a:pt x="386" y="225"/>
                    <a:pt x="297" y="170"/>
                  </a:cubicBezTo>
                  <a:cubicBezTo>
                    <a:pt x="131" y="59"/>
                    <a:pt x="34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904551" y="1590480"/>
              <a:ext cx="128848" cy="65965"/>
            </a:xfrm>
            <a:custGeom>
              <a:avLst/>
              <a:gdLst/>
              <a:ahLst/>
              <a:cxnLst/>
              <a:rect l="l" t="t" r="r" b="b"/>
              <a:pathLst>
                <a:path w="8110" h="4152" extrusionOk="0">
                  <a:moveTo>
                    <a:pt x="4215" y="1"/>
                  </a:moveTo>
                  <a:cubicBezTo>
                    <a:pt x="3803" y="1"/>
                    <a:pt x="3373" y="46"/>
                    <a:pt x="2941" y="154"/>
                  </a:cubicBezTo>
                  <a:cubicBezTo>
                    <a:pt x="2212" y="337"/>
                    <a:pt x="1562" y="692"/>
                    <a:pt x="1088" y="1144"/>
                  </a:cubicBezTo>
                  <a:cubicBezTo>
                    <a:pt x="614" y="1596"/>
                    <a:pt x="304" y="2119"/>
                    <a:pt x="157" y="2590"/>
                  </a:cubicBezTo>
                  <a:cubicBezTo>
                    <a:pt x="5" y="3060"/>
                    <a:pt x="1" y="3467"/>
                    <a:pt x="38" y="3740"/>
                  </a:cubicBezTo>
                  <a:cubicBezTo>
                    <a:pt x="61" y="3874"/>
                    <a:pt x="79" y="3979"/>
                    <a:pt x="102" y="4050"/>
                  </a:cubicBezTo>
                  <a:cubicBezTo>
                    <a:pt x="123" y="4114"/>
                    <a:pt x="134" y="4151"/>
                    <a:pt x="139" y="4151"/>
                  </a:cubicBezTo>
                  <a:cubicBezTo>
                    <a:pt x="139" y="4151"/>
                    <a:pt x="139" y="4151"/>
                    <a:pt x="140" y="4151"/>
                  </a:cubicBezTo>
                  <a:cubicBezTo>
                    <a:pt x="154" y="4147"/>
                    <a:pt x="113" y="4005"/>
                    <a:pt x="90" y="3736"/>
                  </a:cubicBezTo>
                  <a:cubicBezTo>
                    <a:pt x="72" y="3467"/>
                    <a:pt x="90" y="3071"/>
                    <a:pt x="247" y="2619"/>
                  </a:cubicBezTo>
                  <a:cubicBezTo>
                    <a:pt x="400" y="2167"/>
                    <a:pt x="711" y="1667"/>
                    <a:pt x="1174" y="1238"/>
                  </a:cubicBezTo>
                  <a:cubicBezTo>
                    <a:pt x="1637" y="804"/>
                    <a:pt x="2264" y="464"/>
                    <a:pt x="2974" y="285"/>
                  </a:cubicBezTo>
                  <a:cubicBezTo>
                    <a:pt x="3403" y="176"/>
                    <a:pt x="3832" y="131"/>
                    <a:pt x="4244" y="131"/>
                  </a:cubicBezTo>
                  <a:cubicBezTo>
                    <a:pt x="4513" y="131"/>
                    <a:pt x="4775" y="150"/>
                    <a:pt x="5025" y="184"/>
                  </a:cubicBezTo>
                  <a:cubicBezTo>
                    <a:pt x="5656" y="270"/>
                    <a:pt x="6208" y="438"/>
                    <a:pt x="6665" y="599"/>
                  </a:cubicBezTo>
                  <a:cubicBezTo>
                    <a:pt x="7120" y="767"/>
                    <a:pt x="7475" y="928"/>
                    <a:pt x="7722" y="1043"/>
                  </a:cubicBezTo>
                  <a:cubicBezTo>
                    <a:pt x="7955" y="1153"/>
                    <a:pt x="8089" y="1216"/>
                    <a:pt x="8108" y="1216"/>
                  </a:cubicBezTo>
                  <a:cubicBezTo>
                    <a:pt x="8109" y="1216"/>
                    <a:pt x="8109" y="1216"/>
                    <a:pt x="8110" y="1215"/>
                  </a:cubicBezTo>
                  <a:cubicBezTo>
                    <a:pt x="8110" y="1211"/>
                    <a:pt x="8080" y="1188"/>
                    <a:pt x="8016" y="1152"/>
                  </a:cubicBezTo>
                  <a:cubicBezTo>
                    <a:pt x="7956" y="1114"/>
                    <a:pt x="7863" y="1062"/>
                    <a:pt x="7744" y="995"/>
                  </a:cubicBezTo>
                  <a:cubicBezTo>
                    <a:pt x="7505" y="868"/>
                    <a:pt x="7154" y="688"/>
                    <a:pt x="6698" y="509"/>
                  </a:cubicBezTo>
                  <a:cubicBezTo>
                    <a:pt x="6242" y="333"/>
                    <a:pt x="5686" y="154"/>
                    <a:pt x="5039" y="61"/>
                  </a:cubicBezTo>
                  <a:cubicBezTo>
                    <a:pt x="4778" y="23"/>
                    <a:pt x="4501" y="1"/>
                    <a:pt x="42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1008344" y="1425155"/>
              <a:ext cx="74131" cy="92036"/>
            </a:xfrm>
            <a:custGeom>
              <a:avLst/>
              <a:gdLst/>
              <a:ahLst/>
              <a:cxnLst/>
              <a:rect l="l" t="t" r="r" b="b"/>
              <a:pathLst>
                <a:path w="4666" h="5793" extrusionOk="0">
                  <a:moveTo>
                    <a:pt x="3700" y="1"/>
                  </a:moveTo>
                  <a:cubicBezTo>
                    <a:pt x="3699" y="1"/>
                    <a:pt x="3699" y="1"/>
                    <a:pt x="3699" y="1"/>
                  </a:cubicBezTo>
                  <a:cubicBezTo>
                    <a:pt x="3669" y="20"/>
                    <a:pt x="4072" y="375"/>
                    <a:pt x="4337" y="1147"/>
                  </a:cubicBezTo>
                  <a:cubicBezTo>
                    <a:pt x="4471" y="1528"/>
                    <a:pt x="4550" y="2014"/>
                    <a:pt x="4509" y="2549"/>
                  </a:cubicBezTo>
                  <a:cubicBezTo>
                    <a:pt x="4468" y="3078"/>
                    <a:pt x="4296" y="3657"/>
                    <a:pt x="3956" y="4173"/>
                  </a:cubicBezTo>
                  <a:cubicBezTo>
                    <a:pt x="3616" y="4685"/>
                    <a:pt x="3145" y="5066"/>
                    <a:pt x="2668" y="5305"/>
                  </a:cubicBezTo>
                  <a:cubicBezTo>
                    <a:pt x="2193" y="5548"/>
                    <a:pt x="1715" y="5660"/>
                    <a:pt x="1311" y="5693"/>
                  </a:cubicBezTo>
                  <a:cubicBezTo>
                    <a:pt x="1200" y="5702"/>
                    <a:pt x="1096" y="5706"/>
                    <a:pt x="997" y="5706"/>
                  </a:cubicBezTo>
                  <a:cubicBezTo>
                    <a:pt x="424" y="5706"/>
                    <a:pt x="71" y="5574"/>
                    <a:pt x="10" y="5574"/>
                  </a:cubicBezTo>
                  <a:cubicBezTo>
                    <a:pt x="4" y="5574"/>
                    <a:pt x="1" y="5575"/>
                    <a:pt x="1" y="5578"/>
                  </a:cubicBezTo>
                  <a:cubicBezTo>
                    <a:pt x="1" y="5581"/>
                    <a:pt x="30" y="5596"/>
                    <a:pt x="87" y="5619"/>
                  </a:cubicBezTo>
                  <a:cubicBezTo>
                    <a:pt x="142" y="5638"/>
                    <a:pt x="228" y="5674"/>
                    <a:pt x="341" y="5697"/>
                  </a:cubicBezTo>
                  <a:cubicBezTo>
                    <a:pt x="527" y="5750"/>
                    <a:pt x="790" y="5792"/>
                    <a:pt x="1112" y="5792"/>
                  </a:cubicBezTo>
                  <a:cubicBezTo>
                    <a:pt x="1177" y="5792"/>
                    <a:pt x="1245" y="5790"/>
                    <a:pt x="1316" y="5787"/>
                  </a:cubicBezTo>
                  <a:cubicBezTo>
                    <a:pt x="1734" y="5768"/>
                    <a:pt x="2227" y="5660"/>
                    <a:pt x="2723" y="5414"/>
                  </a:cubicBezTo>
                  <a:cubicBezTo>
                    <a:pt x="3221" y="5174"/>
                    <a:pt x="3714" y="4782"/>
                    <a:pt x="4068" y="4248"/>
                  </a:cubicBezTo>
                  <a:cubicBezTo>
                    <a:pt x="4423" y="3710"/>
                    <a:pt x="4595" y="3109"/>
                    <a:pt x="4633" y="2556"/>
                  </a:cubicBezTo>
                  <a:cubicBezTo>
                    <a:pt x="4666" y="2003"/>
                    <a:pt x="4576" y="1502"/>
                    <a:pt x="4426" y="1114"/>
                  </a:cubicBezTo>
                  <a:cubicBezTo>
                    <a:pt x="4281" y="725"/>
                    <a:pt x="4095" y="438"/>
                    <a:pt x="3949" y="259"/>
                  </a:cubicBezTo>
                  <a:cubicBezTo>
                    <a:pt x="3878" y="165"/>
                    <a:pt x="3811" y="106"/>
                    <a:pt x="3769" y="61"/>
                  </a:cubicBezTo>
                  <a:cubicBezTo>
                    <a:pt x="3728" y="23"/>
                    <a:pt x="3705" y="1"/>
                    <a:pt x="37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726468" y="1558213"/>
              <a:ext cx="71589" cy="2224"/>
            </a:xfrm>
            <a:custGeom>
              <a:avLst/>
              <a:gdLst/>
              <a:ahLst/>
              <a:cxnLst/>
              <a:rect l="l" t="t" r="r" b="b"/>
              <a:pathLst>
                <a:path w="4506" h="140" extrusionOk="0">
                  <a:moveTo>
                    <a:pt x="2897" y="1"/>
                  </a:moveTo>
                  <a:cubicBezTo>
                    <a:pt x="2693" y="1"/>
                    <a:pt x="2477" y="2"/>
                    <a:pt x="2253" y="4"/>
                  </a:cubicBezTo>
                  <a:cubicBezTo>
                    <a:pt x="1009" y="11"/>
                    <a:pt x="1" y="49"/>
                    <a:pt x="1" y="86"/>
                  </a:cubicBezTo>
                  <a:cubicBezTo>
                    <a:pt x="1" y="119"/>
                    <a:pt x="772" y="140"/>
                    <a:pt x="1798" y="140"/>
                  </a:cubicBezTo>
                  <a:cubicBezTo>
                    <a:pt x="1945" y="140"/>
                    <a:pt x="2098" y="139"/>
                    <a:pt x="2253" y="138"/>
                  </a:cubicBezTo>
                  <a:cubicBezTo>
                    <a:pt x="3497" y="127"/>
                    <a:pt x="4505" y="90"/>
                    <a:pt x="4505" y="52"/>
                  </a:cubicBezTo>
                  <a:cubicBezTo>
                    <a:pt x="4505" y="22"/>
                    <a:pt x="3827" y="1"/>
                    <a:pt x="28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3"/>
          <p:cNvGrpSpPr/>
          <p:nvPr/>
        </p:nvGrpSpPr>
        <p:grpSpPr>
          <a:xfrm>
            <a:off x="377450" y="809187"/>
            <a:ext cx="1719162" cy="2701506"/>
            <a:chOff x="624591" y="982893"/>
            <a:chExt cx="1694290" cy="2855413"/>
          </a:xfrm>
        </p:grpSpPr>
        <p:sp>
          <p:nvSpPr>
            <p:cNvPr id="415" name="Google Shape;415;p23"/>
            <p:cNvSpPr/>
            <p:nvPr/>
          </p:nvSpPr>
          <p:spPr>
            <a:xfrm>
              <a:off x="681781" y="1125706"/>
              <a:ext cx="1637100" cy="27126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624591" y="982893"/>
              <a:ext cx="1592524" cy="2678884"/>
            </a:xfrm>
            <a:custGeom>
              <a:avLst/>
              <a:gdLst/>
              <a:ahLst/>
              <a:cxnLst/>
              <a:rect l="l" t="t" r="r" b="b"/>
              <a:pathLst>
                <a:path w="53747" h="74336" extrusionOk="0">
                  <a:moveTo>
                    <a:pt x="52246" y="65"/>
                  </a:moveTo>
                  <a:cubicBezTo>
                    <a:pt x="53040" y="65"/>
                    <a:pt x="53682" y="711"/>
                    <a:pt x="53682" y="1501"/>
                  </a:cubicBezTo>
                  <a:lnTo>
                    <a:pt x="53682" y="72835"/>
                  </a:lnTo>
                  <a:cubicBezTo>
                    <a:pt x="53682" y="73625"/>
                    <a:pt x="53040" y="74268"/>
                    <a:pt x="52246" y="74268"/>
                  </a:cubicBezTo>
                  <a:lnTo>
                    <a:pt x="1501" y="74268"/>
                  </a:lnTo>
                  <a:cubicBezTo>
                    <a:pt x="711" y="74268"/>
                    <a:pt x="65" y="73625"/>
                    <a:pt x="65" y="72835"/>
                  </a:cubicBezTo>
                  <a:lnTo>
                    <a:pt x="65" y="1501"/>
                  </a:lnTo>
                  <a:cubicBezTo>
                    <a:pt x="65" y="711"/>
                    <a:pt x="711" y="65"/>
                    <a:pt x="1501" y="65"/>
                  </a:cubicBezTo>
                  <a:close/>
                  <a:moveTo>
                    <a:pt x="1501" y="1"/>
                  </a:moveTo>
                  <a:cubicBezTo>
                    <a:pt x="676" y="1"/>
                    <a:pt x="0" y="675"/>
                    <a:pt x="0" y="1501"/>
                  </a:cubicBezTo>
                  <a:lnTo>
                    <a:pt x="0" y="72835"/>
                  </a:lnTo>
                  <a:cubicBezTo>
                    <a:pt x="0" y="73660"/>
                    <a:pt x="676" y="74336"/>
                    <a:pt x="1501" y="74336"/>
                  </a:cubicBezTo>
                  <a:lnTo>
                    <a:pt x="52246" y="74336"/>
                  </a:lnTo>
                  <a:cubicBezTo>
                    <a:pt x="53076" y="74336"/>
                    <a:pt x="53747" y="73660"/>
                    <a:pt x="53747" y="72835"/>
                  </a:cubicBezTo>
                  <a:lnTo>
                    <a:pt x="53747" y="1501"/>
                  </a:lnTo>
                  <a:cubicBezTo>
                    <a:pt x="53747" y="675"/>
                    <a:pt x="53076" y="1"/>
                    <a:pt x="5224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23"/>
          <p:cNvGrpSpPr/>
          <p:nvPr/>
        </p:nvGrpSpPr>
        <p:grpSpPr>
          <a:xfrm>
            <a:off x="0" y="4023531"/>
            <a:ext cx="3495960" cy="158478"/>
            <a:chOff x="0" y="4380355"/>
            <a:chExt cx="3811972" cy="167506"/>
          </a:xfrm>
        </p:grpSpPr>
        <p:sp>
          <p:nvSpPr>
            <p:cNvPr id="418" name="Google Shape;418;p23"/>
            <p:cNvSpPr/>
            <p:nvPr/>
          </p:nvSpPr>
          <p:spPr>
            <a:xfrm rot="10800000" flipH="1">
              <a:off x="0" y="4380355"/>
              <a:ext cx="3811972" cy="11547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23"/>
          <p:cNvGrpSpPr/>
          <p:nvPr/>
        </p:nvGrpSpPr>
        <p:grpSpPr>
          <a:xfrm>
            <a:off x="1748590" y="1680897"/>
            <a:ext cx="1298733" cy="2653423"/>
            <a:chOff x="2072827" y="1904259"/>
            <a:chExt cx="1416131" cy="2804590"/>
          </a:xfrm>
        </p:grpSpPr>
        <p:sp>
          <p:nvSpPr>
            <p:cNvPr id="424" name="Google Shape;424;p23"/>
            <p:cNvSpPr/>
            <p:nvPr/>
          </p:nvSpPr>
          <p:spPr>
            <a:xfrm>
              <a:off x="2399847" y="1904259"/>
              <a:ext cx="391230" cy="380866"/>
            </a:xfrm>
            <a:custGeom>
              <a:avLst/>
              <a:gdLst/>
              <a:ahLst/>
              <a:cxnLst/>
              <a:rect l="l" t="t" r="r" b="b"/>
              <a:pathLst>
                <a:path w="11174" h="10878" extrusionOk="0">
                  <a:moveTo>
                    <a:pt x="7624" y="1"/>
                  </a:moveTo>
                  <a:cubicBezTo>
                    <a:pt x="7272" y="1"/>
                    <a:pt x="6880" y="36"/>
                    <a:pt x="6446" y="111"/>
                  </a:cubicBezTo>
                  <a:cubicBezTo>
                    <a:pt x="3478" y="623"/>
                    <a:pt x="1934" y="2250"/>
                    <a:pt x="2139" y="3136"/>
                  </a:cubicBezTo>
                  <a:cubicBezTo>
                    <a:pt x="851" y="3531"/>
                    <a:pt x="0" y="8656"/>
                    <a:pt x="2666" y="10308"/>
                  </a:cubicBezTo>
                  <a:cubicBezTo>
                    <a:pt x="3333" y="10722"/>
                    <a:pt x="4200" y="10877"/>
                    <a:pt x="5124" y="10877"/>
                  </a:cubicBezTo>
                  <a:cubicBezTo>
                    <a:pt x="7890" y="10877"/>
                    <a:pt x="11173" y="9486"/>
                    <a:pt x="11173" y="9486"/>
                  </a:cubicBezTo>
                  <a:cubicBezTo>
                    <a:pt x="11173" y="9486"/>
                    <a:pt x="10290" y="8434"/>
                    <a:pt x="10585" y="5641"/>
                  </a:cubicBezTo>
                  <a:cubicBezTo>
                    <a:pt x="10848" y="3167"/>
                    <a:pt x="10967" y="1"/>
                    <a:pt x="76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2789784" y="2455395"/>
              <a:ext cx="313327" cy="524242"/>
            </a:xfrm>
            <a:custGeom>
              <a:avLst/>
              <a:gdLst/>
              <a:ahLst/>
              <a:cxnLst/>
              <a:rect l="l" t="t" r="r" b="b"/>
              <a:pathLst>
                <a:path w="8949" h="14973" extrusionOk="0">
                  <a:moveTo>
                    <a:pt x="2312" y="1"/>
                  </a:moveTo>
                  <a:lnTo>
                    <a:pt x="1" y="144"/>
                  </a:lnTo>
                  <a:cubicBezTo>
                    <a:pt x="44" y="913"/>
                    <a:pt x="133" y="1616"/>
                    <a:pt x="234" y="2345"/>
                  </a:cubicBezTo>
                  <a:cubicBezTo>
                    <a:pt x="338" y="3066"/>
                    <a:pt x="475" y="3784"/>
                    <a:pt x="629" y="4498"/>
                  </a:cubicBezTo>
                  <a:cubicBezTo>
                    <a:pt x="790" y="5212"/>
                    <a:pt x="959" y="5927"/>
                    <a:pt x="1185" y="6630"/>
                  </a:cubicBezTo>
                  <a:cubicBezTo>
                    <a:pt x="1397" y="7337"/>
                    <a:pt x="1651" y="8038"/>
                    <a:pt x="1949" y="8727"/>
                  </a:cubicBezTo>
                  <a:lnTo>
                    <a:pt x="2183" y="9244"/>
                  </a:lnTo>
                  <a:cubicBezTo>
                    <a:pt x="2216" y="9322"/>
                    <a:pt x="2276" y="9433"/>
                    <a:pt x="2327" y="9531"/>
                  </a:cubicBezTo>
                  <a:cubicBezTo>
                    <a:pt x="2380" y="9631"/>
                    <a:pt x="2438" y="9721"/>
                    <a:pt x="2491" y="9814"/>
                  </a:cubicBezTo>
                  <a:cubicBezTo>
                    <a:pt x="2714" y="10173"/>
                    <a:pt x="2962" y="10478"/>
                    <a:pt x="3210" y="10773"/>
                  </a:cubicBezTo>
                  <a:cubicBezTo>
                    <a:pt x="3712" y="11358"/>
                    <a:pt x="4243" y="11867"/>
                    <a:pt x="4789" y="12355"/>
                  </a:cubicBezTo>
                  <a:cubicBezTo>
                    <a:pt x="5890" y="13321"/>
                    <a:pt x="7025" y="14186"/>
                    <a:pt x="8246" y="14972"/>
                  </a:cubicBezTo>
                  <a:lnTo>
                    <a:pt x="8949" y="14068"/>
                  </a:lnTo>
                  <a:cubicBezTo>
                    <a:pt x="8453" y="13586"/>
                    <a:pt x="7948" y="13094"/>
                    <a:pt x="7463" y="12599"/>
                  </a:cubicBezTo>
                  <a:cubicBezTo>
                    <a:pt x="6971" y="12108"/>
                    <a:pt x="6493" y="11605"/>
                    <a:pt x="6038" y="11096"/>
                  </a:cubicBezTo>
                  <a:cubicBezTo>
                    <a:pt x="5579" y="10589"/>
                    <a:pt x="5144" y="10069"/>
                    <a:pt x="4764" y="9545"/>
                  </a:cubicBezTo>
                  <a:cubicBezTo>
                    <a:pt x="4573" y="9287"/>
                    <a:pt x="4404" y="9021"/>
                    <a:pt x="4268" y="8770"/>
                  </a:cubicBezTo>
                  <a:cubicBezTo>
                    <a:pt x="4240" y="8709"/>
                    <a:pt x="4204" y="8644"/>
                    <a:pt x="4179" y="8587"/>
                  </a:cubicBezTo>
                  <a:cubicBezTo>
                    <a:pt x="4154" y="8522"/>
                    <a:pt x="4132" y="8482"/>
                    <a:pt x="4100" y="8396"/>
                  </a:cubicBezTo>
                  <a:lnTo>
                    <a:pt x="3924" y="7934"/>
                  </a:lnTo>
                  <a:cubicBezTo>
                    <a:pt x="3465" y="6691"/>
                    <a:pt x="3142" y="5371"/>
                    <a:pt x="2875" y="4036"/>
                  </a:cubicBezTo>
                  <a:cubicBezTo>
                    <a:pt x="2743" y="3368"/>
                    <a:pt x="2646" y="2689"/>
                    <a:pt x="2545" y="2015"/>
                  </a:cubicBezTo>
                  <a:cubicBezTo>
                    <a:pt x="2448" y="1344"/>
                    <a:pt x="2373" y="643"/>
                    <a:pt x="231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2724205" y="2358410"/>
              <a:ext cx="176358" cy="233253"/>
            </a:xfrm>
            <a:custGeom>
              <a:avLst/>
              <a:gdLst/>
              <a:ahLst/>
              <a:cxnLst/>
              <a:rect l="l" t="t" r="r" b="b"/>
              <a:pathLst>
                <a:path w="5037" h="6662" extrusionOk="0">
                  <a:moveTo>
                    <a:pt x="2431" y="1"/>
                  </a:moveTo>
                  <a:cubicBezTo>
                    <a:pt x="1717" y="1"/>
                    <a:pt x="1248" y="323"/>
                    <a:pt x="718" y="1080"/>
                  </a:cubicBezTo>
                  <a:cubicBezTo>
                    <a:pt x="0" y="2107"/>
                    <a:pt x="1468" y="6662"/>
                    <a:pt x="1468" y="6662"/>
                  </a:cubicBezTo>
                  <a:lnTo>
                    <a:pt x="5036" y="4235"/>
                  </a:lnTo>
                  <a:cubicBezTo>
                    <a:pt x="5036" y="4235"/>
                    <a:pt x="4386" y="391"/>
                    <a:pt x="3449" y="154"/>
                  </a:cubicBezTo>
                  <a:cubicBezTo>
                    <a:pt x="3055" y="55"/>
                    <a:pt x="2722" y="1"/>
                    <a:pt x="24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2853507" y="2457531"/>
              <a:ext cx="1646" cy="8858"/>
            </a:xfrm>
            <a:custGeom>
              <a:avLst/>
              <a:gdLst/>
              <a:ahLst/>
              <a:cxnLst/>
              <a:rect l="l" t="t" r="r" b="b"/>
              <a:pathLst>
                <a:path w="47" h="253" extrusionOk="0">
                  <a:moveTo>
                    <a:pt x="0" y="1"/>
                  </a:moveTo>
                  <a:lnTo>
                    <a:pt x="0" y="252"/>
                  </a:lnTo>
                  <a:lnTo>
                    <a:pt x="47" y="252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2759253" y="2491738"/>
              <a:ext cx="149959" cy="113756"/>
            </a:xfrm>
            <a:custGeom>
              <a:avLst/>
              <a:gdLst/>
              <a:ahLst/>
              <a:cxnLst/>
              <a:rect l="l" t="t" r="r" b="b"/>
              <a:pathLst>
                <a:path w="4283" h="3249" extrusionOk="0">
                  <a:moveTo>
                    <a:pt x="4200" y="1"/>
                  </a:moveTo>
                  <a:lnTo>
                    <a:pt x="0" y="2829"/>
                  </a:lnTo>
                  <a:lnTo>
                    <a:pt x="270" y="3248"/>
                  </a:lnTo>
                  <a:lnTo>
                    <a:pt x="4282" y="374"/>
                  </a:lnTo>
                  <a:lnTo>
                    <a:pt x="420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3066000" y="2936365"/>
              <a:ext cx="112040" cy="66769"/>
            </a:xfrm>
            <a:custGeom>
              <a:avLst/>
              <a:gdLst/>
              <a:ahLst/>
              <a:cxnLst/>
              <a:rect l="l" t="t" r="r" b="b"/>
              <a:pathLst>
                <a:path w="3200" h="1907" extrusionOk="0">
                  <a:moveTo>
                    <a:pt x="632" y="0"/>
                  </a:moveTo>
                  <a:lnTo>
                    <a:pt x="1" y="671"/>
                  </a:lnTo>
                  <a:cubicBezTo>
                    <a:pt x="249" y="1580"/>
                    <a:pt x="1666" y="1906"/>
                    <a:pt x="1666" y="1906"/>
                  </a:cubicBezTo>
                  <a:lnTo>
                    <a:pt x="3199" y="184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2668115" y="4444154"/>
              <a:ext cx="84660" cy="183781"/>
            </a:xfrm>
            <a:custGeom>
              <a:avLst/>
              <a:gdLst/>
              <a:ahLst/>
              <a:cxnLst/>
              <a:rect l="l" t="t" r="r" b="b"/>
              <a:pathLst>
                <a:path w="2418" h="5249" extrusionOk="0">
                  <a:moveTo>
                    <a:pt x="152" y="1"/>
                  </a:moveTo>
                  <a:lnTo>
                    <a:pt x="1" y="5249"/>
                  </a:lnTo>
                  <a:lnTo>
                    <a:pt x="2266" y="5249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2119709" y="4233657"/>
              <a:ext cx="166414" cy="190433"/>
            </a:xfrm>
            <a:custGeom>
              <a:avLst/>
              <a:gdLst/>
              <a:ahLst/>
              <a:cxnLst/>
              <a:rect l="l" t="t" r="r" b="b"/>
              <a:pathLst>
                <a:path w="4753" h="5439" extrusionOk="0">
                  <a:moveTo>
                    <a:pt x="2656" y="1"/>
                  </a:moveTo>
                  <a:lnTo>
                    <a:pt x="0" y="4585"/>
                  </a:lnTo>
                  <a:lnTo>
                    <a:pt x="2096" y="5438"/>
                  </a:lnTo>
                  <a:lnTo>
                    <a:pt x="4753" y="859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2072827" y="4366600"/>
              <a:ext cx="225516" cy="194775"/>
            </a:xfrm>
            <a:custGeom>
              <a:avLst/>
              <a:gdLst/>
              <a:ahLst/>
              <a:cxnLst/>
              <a:rect l="l" t="t" r="r" b="b"/>
              <a:pathLst>
                <a:path w="6441" h="5563" extrusionOk="0">
                  <a:moveTo>
                    <a:pt x="1551" y="0"/>
                  </a:moveTo>
                  <a:cubicBezTo>
                    <a:pt x="1497" y="0"/>
                    <a:pt x="1444" y="24"/>
                    <a:pt x="1407" y="69"/>
                  </a:cubicBezTo>
                  <a:lnTo>
                    <a:pt x="130" y="1653"/>
                  </a:lnTo>
                  <a:cubicBezTo>
                    <a:pt x="1" y="1814"/>
                    <a:pt x="51" y="2075"/>
                    <a:pt x="238" y="2183"/>
                  </a:cubicBezTo>
                  <a:cubicBezTo>
                    <a:pt x="1009" y="2622"/>
                    <a:pt x="1404" y="2797"/>
                    <a:pt x="2366" y="3368"/>
                  </a:cubicBezTo>
                  <a:cubicBezTo>
                    <a:pt x="2958" y="3720"/>
                    <a:pt x="4347" y="4926"/>
                    <a:pt x="5166" y="5410"/>
                  </a:cubicBezTo>
                  <a:cubicBezTo>
                    <a:pt x="5348" y="5519"/>
                    <a:pt x="5516" y="5563"/>
                    <a:pt x="5664" y="5563"/>
                  </a:cubicBezTo>
                  <a:cubicBezTo>
                    <a:pt x="6169" y="5563"/>
                    <a:pt x="6440" y="5054"/>
                    <a:pt x="6210" y="4840"/>
                  </a:cubicBezTo>
                  <a:cubicBezTo>
                    <a:pt x="4878" y="3605"/>
                    <a:pt x="4344" y="2377"/>
                    <a:pt x="4086" y="1641"/>
                  </a:cubicBezTo>
                  <a:cubicBezTo>
                    <a:pt x="4038" y="1509"/>
                    <a:pt x="3949" y="1398"/>
                    <a:pt x="3831" y="1329"/>
                  </a:cubicBezTo>
                  <a:lnTo>
                    <a:pt x="1644" y="26"/>
                  </a:lnTo>
                  <a:cubicBezTo>
                    <a:pt x="1615" y="9"/>
                    <a:pt x="1583" y="0"/>
                    <a:pt x="1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2643536" y="4618587"/>
              <a:ext cx="241411" cy="90262"/>
            </a:xfrm>
            <a:custGeom>
              <a:avLst/>
              <a:gdLst/>
              <a:ahLst/>
              <a:cxnLst/>
              <a:rect l="l" t="t" r="r" b="b"/>
              <a:pathLst>
                <a:path w="6895" h="2578" extrusionOk="0">
                  <a:moveTo>
                    <a:pt x="502" y="1"/>
                  </a:moveTo>
                  <a:cubicBezTo>
                    <a:pt x="409" y="1"/>
                    <a:pt x="333" y="65"/>
                    <a:pt x="323" y="159"/>
                  </a:cubicBezTo>
                  <a:lnTo>
                    <a:pt x="32" y="2172"/>
                  </a:lnTo>
                  <a:cubicBezTo>
                    <a:pt x="0" y="2379"/>
                    <a:pt x="176" y="2575"/>
                    <a:pt x="389" y="2575"/>
                  </a:cubicBezTo>
                  <a:cubicBezTo>
                    <a:pt x="391" y="2575"/>
                    <a:pt x="393" y="2575"/>
                    <a:pt x="394" y="2575"/>
                  </a:cubicBezTo>
                  <a:cubicBezTo>
                    <a:pt x="1281" y="2560"/>
                    <a:pt x="1708" y="2506"/>
                    <a:pt x="2828" y="2506"/>
                  </a:cubicBezTo>
                  <a:cubicBezTo>
                    <a:pt x="3517" y="2506"/>
                    <a:pt x="4942" y="2578"/>
                    <a:pt x="5893" y="2578"/>
                  </a:cubicBezTo>
                  <a:cubicBezTo>
                    <a:pt x="6823" y="2578"/>
                    <a:pt x="6895" y="1637"/>
                    <a:pt x="6496" y="1551"/>
                  </a:cubicBezTo>
                  <a:cubicBezTo>
                    <a:pt x="4723" y="1171"/>
                    <a:pt x="4024" y="643"/>
                    <a:pt x="3424" y="141"/>
                  </a:cubicBezTo>
                  <a:cubicBezTo>
                    <a:pt x="3316" y="51"/>
                    <a:pt x="3184" y="1"/>
                    <a:pt x="30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2670670" y="4520551"/>
              <a:ext cx="665" cy="18417"/>
            </a:xfrm>
            <a:custGeom>
              <a:avLst/>
              <a:gdLst/>
              <a:ahLst/>
              <a:cxnLst/>
              <a:rect l="l" t="t" r="r" b="b"/>
              <a:pathLst>
                <a:path w="19" h="526" extrusionOk="0">
                  <a:moveTo>
                    <a:pt x="18" y="1"/>
                  </a:moveTo>
                  <a:lnTo>
                    <a:pt x="0" y="526"/>
                  </a:lnTo>
                  <a:lnTo>
                    <a:pt x="4" y="526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2670776" y="4520551"/>
              <a:ext cx="79828" cy="18417"/>
            </a:xfrm>
            <a:custGeom>
              <a:avLst/>
              <a:gdLst/>
              <a:ahLst/>
              <a:cxnLst/>
              <a:rect l="l" t="t" r="r" b="b"/>
              <a:pathLst>
                <a:path w="2280" h="526" extrusionOk="0">
                  <a:moveTo>
                    <a:pt x="15" y="1"/>
                  </a:moveTo>
                  <a:lnTo>
                    <a:pt x="1" y="526"/>
                  </a:lnTo>
                  <a:lnTo>
                    <a:pt x="2265" y="526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2164701" y="4300391"/>
              <a:ext cx="9313" cy="16141"/>
            </a:xfrm>
            <a:custGeom>
              <a:avLst/>
              <a:gdLst/>
              <a:ahLst/>
              <a:cxnLst/>
              <a:rect l="l" t="t" r="r" b="b"/>
              <a:pathLst>
                <a:path w="266" h="461" extrusionOk="0">
                  <a:moveTo>
                    <a:pt x="266" y="0"/>
                  </a:moveTo>
                  <a:lnTo>
                    <a:pt x="1" y="456"/>
                  </a:lnTo>
                  <a:lnTo>
                    <a:pt x="1" y="460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2164701" y="4300391"/>
              <a:ext cx="82700" cy="46041"/>
            </a:xfrm>
            <a:custGeom>
              <a:avLst/>
              <a:gdLst/>
              <a:ahLst/>
              <a:cxnLst/>
              <a:rect l="l" t="t" r="r" b="b"/>
              <a:pathLst>
                <a:path w="2362" h="1315" extrusionOk="0">
                  <a:moveTo>
                    <a:pt x="266" y="0"/>
                  </a:moveTo>
                  <a:lnTo>
                    <a:pt x="1" y="460"/>
                  </a:lnTo>
                  <a:lnTo>
                    <a:pt x="2100" y="1314"/>
                  </a:lnTo>
                  <a:lnTo>
                    <a:pt x="2362" y="858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2427857" y="2340868"/>
              <a:ext cx="454952" cy="501659"/>
            </a:xfrm>
            <a:custGeom>
              <a:avLst/>
              <a:gdLst/>
              <a:ahLst/>
              <a:cxnLst/>
              <a:rect l="l" t="t" r="r" b="b"/>
              <a:pathLst>
                <a:path w="12994" h="14328" extrusionOk="0">
                  <a:moveTo>
                    <a:pt x="6302" y="1"/>
                  </a:moveTo>
                  <a:cubicBezTo>
                    <a:pt x="5548" y="1"/>
                    <a:pt x="4771" y="34"/>
                    <a:pt x="3909" y="74"/>
                  </a:cubicBezTo>
                  <a:cubicBezTo>
                    <a:pt x="1928" y="170"/>
                    <a:pt x="1" y="591"/>
                    <a:pt x="1" y="591"/>
                  </a:cubicBezTo>
                  <a:cubicBezTo>
                    <a:pt x="1792" y="8276"/>
                    <a:pt x="1788" y="10583"/>
                    <a:pt x="1634" y="14327"/>
                  </a:cubicBezTo>
                  <a:lnTo>
                    <a:pt x="10833" y="14327"/>
                  </a:lnTo>
                  <a:cubicBezTo>
                    <a:pt x="12994" y="1036"/>
                    <a:pt x="11913" y="655"/>
                    <a:pt x="11913" y="655"/>
                  </a:cubicBezTo>
                  <a:cubicBezTo>
                    <a:pt x="11913" y="655"/>
                    <a:pt x="9882" y="239"/>
                    <a:pt x="8087" y="77"/>
                  </a:cubicBezTo>
                  <a:cubicBezTo>
                    <a:pt x="7485" y="22"/>
                    <a:pt x="6900" y="1"/>
                    <a:pt x="63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2564687" y="2178829"/>
              <a:ext cx="194599" cy="293475"/>
            </a:xfrm>
            <a:custGeom>
              <a:avLst/>
              <a:gdLst/>
              <a:ahLst/>
              <a:cxnLst/>
              <a:rect l="l" t="t" r="r" b="b"/>
              <a:pathLst>
                <a:path w="5558" h="8382" extrusionOk="0">
                  <a:moveTo>
                    <a:pt x="414" y="0"/>
                  </a:moveTo>
                  <a:lnTo>
                    <a:pt x="414" y="0"/>
                  </a:lnTo>
                  <a:cubicBezTo>
                    <a:pt x="680" y="1342"/>
                    <a:pt x="942" y="3808"/>
                    <a:pt x="1" y="4702"/>
                  </a:cubicBezTo>
                  <a:cubicBezTo>
                    <a:pt x="1" y="4702"/>
                    <a:pt x="1243" y="7089"/>
                    <a:pt x="3695" y="8381"/>
                  </a:cubicBezTo>
                  <a:cubicBezTo>
                    <a:pt x="5557" y="6892"/>
                    <a:pt x="4179" y="4705"/>
                    <a:pt x="4179" y="4705"/>
                  </a:cubicBezTo>
                  <a:cubicBezTo>
                    <a:pt x="2679" y="4346"/>
                    <a:pt x="2718" y="3234"/>
                    <a:pt x="2981" y="2189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2657436" y="2245668"/>
              <a:ext cx="11484" cy="9839"/>
            </a:xfrm>
            <a:custGeom>
              <a:avLst/>
              <a:gdLst/>
              <a:ahLst/>
              <a:cxnLst/>
              <a:rect l="l" t="t" r="r" b="b"/>
              <a:pathLst>
                <a:path w="328" h="281" extrusionOk="0">
                  <a:moveTo>
                    <a:pt x="1" y="0"/>
                  </a:moveTo>
                  <a:lnTo>
                    <a:pt x="327" y="280"/>
                  </a:lnTo>
                  <a:lnTo>
                    <a:pt x="327" y="28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2664368" y="2279351"/>
              <a:ext cx="280" cy="2066"/>
            </a:xfrm>
            <a:custGeom>
              <a:avLst/>
              <a:gdLst/>
              <a:ahLst/>
              <a:cxnLst/>
              <a:rect l="l" t="t" r="r" b="b"/>
              <a:pathLst>
                <a:path w="8" h="59" extrusionOk="0">
                  <a:moveTo>
                    <a:pt x="8" y="0"/>
                  </a:moveTo>
                  <a:cubicBezTo>
                    <a:pt x="4" y="22"/>
                    <a:pt x="4" y="40"/>
                    <a:pt x="0" y="58"/>
                  </a:cubicBezTo>
                  <a:lnTo>
                    <a:pt x="0" y="58"/>
                  </a:lnTo>
                  <a:cubicBezTo>
                    <a:pt x="4" y="40"/>
                    <a:pt x="4" y="22"/>
                    <a:pt x="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2606562" y="2210096"/>
              <a:ext cx="62357" cy="71320"/>
            </a:xfrm>
            <a:custGeom>
              <a:avLst/>
              <a:gdLst/>
              <a:ahLst/>
              <a:cxnLst/>
              <a:rect l="l" t="t" r="r" b="b"/>
              <a:pathLst>
                <a:path w="1781" h="2037" extrusionOk="0">
                  <a:moveTo>
                    <a:pt x="262" y="1"/>
                  </a:moveTo>
                  <a:cubicBezTo>
                    <a:pt x="216" y="141"/>
                    <a:pt x="1" y="550"/>
                    <a:pt x="57" y="844"/>
                  </a:cubicBezTo>
                  <a:cubicBezTo>
                    <a:pt x="180" y="1465"/>
                    <a:pt x="1081" y="1953"/>
                    <a:pt x="1651" y="2036"/>
                  </a:cubicBezTo>
                  <a:cubicBezTo>
                    <a:pt x="1655" y="2018"/>
                    <a:pt x="1655" y="2000"/>
                    <a:pt x="1659" y="1978"/>
                  </a:cubicBezTo>
                  <a:cubicBezTo>
                    <a:pt x="1677" y="1752"/>
                    <a:pt x="1723" y="1523"/>
                    <a:pt x="1780" y="1296"/>
                  </a:cubicBezTo>
                  <a:lnTo>
                    <a:pt x="1454" y="1016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2480236" y="1964936"/>
              <a:ext cx="258952" cy="296171"/>
            </a:xfrm>
            <a:custGeom>
              <a:avLst/>
              <a:gdLst/>
              <a:ahLst/>
              <a:cxnLst/>
              <a:rect l="l" t="t" r="r" b="b"/>
              <a:pathLst>
                <a:path w="7396" h="8459" extrusionOk="0">
                  <a:moveTo>
                    <a:pt x="3493" y="1"/>
                  </a:moveTo>
                  <a:cubicBezTo>
                    <a:pt x="1462" y="1"/>
                    <a:pt x="1" y="1964"/>
                    <a:pt x="572" y="3948"/>
                  </a:cubicBezTo>
                  <a:cubicBezTo>
                    <a:pt x="1193" y="6109"/>
                    <a:pt x="1412" y="7039"/>
                    <a:pt x="2769" y="7918"/>
                  </a:cubicBezTo>
                  <a:cubicBezTo>
                    <a:pt x="3342" y="8290"/>
                    <a:pt x="3953" y="8459"/>
                    <a:pt x="4536" y="8459"/>
                  </a:cubicBezTo>
                  <a:cubicBezTo>
                    <a:pt x="6027" y="8459"/>
                    <a:pt x="7337" y="7354"/>
                    <a:pt x="7363" y="5700"/>
                  </a:cubicBezTo>
                  <a:cubicBezTo>
                    <a:pt x="7395" y="3625"/>
                    <a:pt x="6372" y="441"/>
                    <a:pt x="4036" y="46"/>
                  </a:cubicBezTo>
                  <a:cubicBezTo>
                    <a:pt x="3851" y="15"/>
                    <a:pt x="3670" y="1"/>
                    <a:pt x="3493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2465671" y="1949286"/>
              <a:ext cx="221209" cy="210880"/>
            </a:xfrm>
            <a:custGeom>
              <a:avLst/>
              <a:gdLst/>
              <a:ahLst/>
              <a:cxnLst/>
              <a:rect l="l" t="t" r="r" b="b"/>
              <a:pathLst>
                <a:path w="6318" h="6023" extrusionOk="0">
                  <a:moveTo>
                    <a:pt x="5206" y="0"/>
                  </a:moveTo>
                  <a:cubicBezTo>
                    <a:pt x="5155" y="0"/>
                    <a:pt x="5105" y="4"/>
                    <a:pt x="5055" y="13"/>
                  </a:cubicBezTo>
                  <a:lnTo>
                    <a:pt x="2678" y="404"/>
                  </a:lnTo>
                  <a:cubicBezTo>
                    <a:pt x="2514" y="432"/>
                    <a:pt x="2359" y="505"/>
                    <a:pt x="2229" y="616"/>
                  </a:cubicBezTo>
                  <a:lnTo>
                    <a:pt x="561" y="2055"/>
                  </a:lnTo>
                  <a:cubicBezTo>
                    <a:pt x="395" y="2198"/>
                    <a:pt x="284" y="2396"/>
                    <a:pt x="252" y="2611"/>
                  </a:cubicBezTo>
                  <a:lnTo>
                    <a:pt x="19" y="4144"/>
                  </a:lnTo>
                  <a:cubicBezTo>
                    <a:pt x="1" y="4266"/>
                    <a:pt x="8" y="4391"/>
                    <a:pt x="37" y="4510"/>
                  </a:cubicBezTo>
                  <a:cubicBezTo>
                    <a:pt x="155" y="4956"/>
                    <a:pt x="505" y="6023"/>
                    <a:pt x="1139" y="6023"/>
                  </a:cubicBezTo>
                  <a:cubicBezTo>
                    <a:pt x="1178" y="6023"/>
                    <a:pt x="1219" y="6019"/>
                    <a:pt x="1260" y="6010"/>
                  </a:cubicBezTo>
                  <a:cubicBezTo>
                    <a:pt x="2151" y="5828"/>
                    <a:pt x="2746" y="3692"/>
                    <a:pt x="2204" y="2920"/>
                  </a:cubicBezTo>
                  <a:lnTo>
                    <a:pt x="2204" y="2920"/>
                  </a:lnTo>
                  <a:cubicBezTo>
                    <a:pt x="2302" y="2926"/>
                    <a:pt x="2398" y="2929"/>
                    <a:pt x="2493" y="2929"/>
                  </a:cubicBezTo>
                  <a:cubicBezTo>
                    <a:pt x="3998" y="2929"/>
                    <a:pt x="5113" y="2231"/>
                    <a:pt x="5819" y="1595"/>
                  </a:cubicBezTo>
                  <a:cubicBezTo>
                    <a:pt x="6318" y="1146"/>
                    <a:pt x="6178" y="339"/>
                    <a:pt x="5564" y="74"/>
                  </a:cubicBezTo>
                  <a:cubicBezTo>
                    <a:pt x="5450" y="25"/>
                    <a:pt x="5328" y="0"/>
                    <a:pt x="5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2571234" y="2842496"/>
              <a:ext cx="298517" cy="1678079"/>
            </a:xfrm>
            <a:custGeom>
              <a:avLst/>
              <a:gdLst/>
              <a:ahLst/>
              <a:cxnLst/>
              <a:rect l="l" t="t" r="r" b="b"/>
              <a:pathLst>
                <a:path w="8526" h="47928" extrusionOk="0">
                  <a:moveTo>
                    <a:pt x="1" y="0"/>
                  </a:moveTo>
                  <a:cubicBezTo>
                    <a:pt x="1" y="0"/>
                    <a:pt x="2445" y="17211"/>
                    <a:pt x="2739" y="24906"/>
                  </a:cubicBezTo>
                  <a:cubicBezTo>
                    <a:pt x="3009" y="31963"/>
                    <a:pt x="2524" y="47928"/>
                    <a:pt x="2524" y="47928"/>
                  </a:cubicBezTo>
                  <a:lnTo>
                    <a:pt x="5589" y="47928"/>
                  </a:lnTo>
                  <a:cubicBezTo>
                    <a:pt x="5589" y="47928"/>
                    <a:pt x="8221" y="31543"/>
                    <a:pt x="8375" y="24357"/>
                  </a:cubicBezTo>
                  <a:cubicBezTo>
                    <a:pt x="8526" y="17448"/>
                    <a:pt x="6738" y="0"/>
                    <a:pt x="67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2644516" y="4479376"/>
              <a:ext cx="140925" cy="45131"/>
            </a:xfrm>
            <a:custGeom>
              <a:avLst/>
              <a:gdLst/>
              <a:ahLst/>
              <a:cxnLst/>
              <a:rect l="l" t="t" r="r" b="b"/>
              <a:pathLst>
                <a:path w="4025" h="1289" extrusionOk="0">
                  <a:moveTo>
                    <a:pt x="0" y="0"/>
                  </a:moveTo>
                  <a:lnTo>
                    <a:pt x="166" y="1288"/>
                  </a:lnTo>
                  <a:lnTo>
                    <a:pt x="3762" y="1288"/>
                  </a:lnTo>
                  <a:lnTo>
                    <a:pt x="4024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2643641" y="3424583"/>
              <a:ext cx="4307" cy="41035"/>
            </a:xfrm>
            <a:custGeom>
              <a:avLst/>
              <a:gdLst/>
              <a:ahLst/>
              <a:cxnLst/>
              <a:rect l="l" t="t" r="r" b="b"/>
              <a:pathLst>
                <a:path w="123" h="1172" extrusionOk="0">
                  <a:moveTo>
                    <a:pt x="0" y="1"/>
                  </a:moveTo>
                  <a:lnTo>
                    <a:pt x="0" y="4"/>
                  </a:lnTo>
                  <a:cubicBezTo>
                    <a:pt x="43" y="395"/>
                    <a:pt x="83" y="785"/>
                    <a:pt x="122" y="1172"/>
                  </a:cubicBezTo>
                  <a:lnTo>
                    <a:pt x="122" y="1172"/>
                  </a:lnTo>
                  <a:cubicBezTo>
                    <a:pt x="83" y="785"/>
                    <a:pt x="43" y="39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2643641" y="3130125"/>
              <a:ext cx="72406" cy="421936"/>
            </a:xfrm>
            <a:custGeom>
              <a:avLst/>
              <a:gdLst/>
              <a:ahLst/>
              <a:cxnLst/>
              <a:rect l="l" t="t" r="r" b="b"/>
              <a:pathLst>
                <a:path w="2068" h="12051" extrusionOk="0">
                  <a:moveTo>
                    <a:pt x="1213" y="1"/>
                  </a:moveTo>
                  <a:cubicBezTo>
                    <a:pt x="858" y="2682"/>
                    <a:pt x="438" y="5672"/>
                    <a:pt x="0" y="8411"/>
                  </a:cubicBezTo>
                  <a:cubicBezTo>
                    <a:pt x="43" y="8806"/>
                    <a:pt x="83" y="9197"/>
                    <a:pt x="123" y="9584"/>
                  </a:cubicBezTo>
                  <a:cubicBezTo>
                    <a:pt x="209" y="10428"/>
                    <a:pt x="284" y="11254"/>
                    <a:pt x="355" y="12051"/>
                  </a:cubicBezTo>
                  <a:cubicBezTo>
                    <a:pt x="941" y="9789"/>
                    <a:pt x="2068" y="4732"/>
                    <a:pt x="1738" y="403"/>
                  </a:cubicBezTo>
                  <a:lnTo>
                    <a:pt x="12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2162670" y="2842496"/>
              <a:ext cx="559430" cy="1494228"/>
            </a:xfrm>
            <a:custGeom>
              <a:avLst/>
              <a:gdLst/>
              <a:ahLst/>
              <a:cxnLst/>
              <a:rect l="l" t="t" r="r" b="b"/>
              <a:pathLst>
                <a:path w="15978" h="42677" extrusionOk="0">
                  <a:moveTo>
                    <a:pt x="9208" y="0"/>
                  </a:moveTo>
                  <a:cubicBezTo>
                    <a:pt x="6770" y="5072"/>
                    <a:pt x="9380" y="16658"/>
                    <a:pt x="6332" y="24432"/>
                  </a:cubicBezTo>
                  <a:cubicBezTo>
                    <a:pt x="4904" y="28075"/>
                    <a:pt x="1" y="41507"/>
                    <a:pt x="1" y="41507"/>
                  </a:cubicBezTo>
                  <a:lnTo>
                    <a:pt x="2862" y="42677"/>
                  </a:lnTo>
                  <a:cubicBezTo>
                    <a:pt x="2862" y="42677"/>
                    <a:pt x="10449" y="30879"/>
                    <a:pt x="12319" y="23962"/>
                  </a:cubicBezTo>
                  <a:cubicBezTo>
                    <a:pt x="13891" y="18140"/>
                    <a:pt x="15977" y="0"/>
                    <a:pt x="159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2148980" y="4247137"/>
              <a:ext cx="153460" cy="99926"/>
            </a:xfrm>
            <a:custGeom>
              <a:avLst/>
              <a:gdLst/>
              <a:ahLst/>
              <a:cxnLst/>
              <a:rect l="l" t="t" r="r" b="b"/>
              <a:pathLst>
                <a:path w="4383" h="2854" extrusionOk="0">
                  <a:moveTo>
                    <a:pt x="284" y="0"/>
                  </a:moveTo>
                  <a:lnTo>
                    <a:pt x="1" y="1403"/>
                  </a:lnTo>
                  <a:lnTo>
                    <a:pt x="3551" y="2853"/>
                  </a:lnTo>
                  <a:lnTo>
                    <a:pt x="4383" y="189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2625784" y="2083314"/>
              <a:ext cx="17506" cy="22863"/>
            </a:xfrm>
            <a:custGeom>
              <a:avLst/>
              <a:gdLst/>
              <a:ahLst/>
              <a:cxnLst/>
              <a:rect l="l" t="t" r="r" b="b"/>
              <a:pathLst>
                <a:path w="500" h="653" extrusionOk="0">
                  <a:moveTo>
                    <a:pt x="207" y="0"/>
                  </a:moveTo>
                  <a:cubicBezTo>
                    <a:pt x="197" y="0"/>
                    <a:pt x="186" y="1"/>
                    <a:pt x="176" y="4"/>
                  </a:cubicBezTo>
                  <a:cubicBezTo>
                    <a:pt x="61" y="29"/>
                    <a:pt x="0" y="197"/>
                    <a:pt x="40" y="373"/>
                  </a:cubicBezTo>
                  <a:cubicBezTo>
                    <a:pt x="76" y="537"/>
                    <a:pt x="184" y="653"/>
                    <a:pt x="290" y="653"/>
                  </a:cubicBezTo>
                  <a:cubicBezTo>
                    <a:pt x="300" y="653"/>
                    <a:pt x="310" y="652"/>
                    <a:pt x="320" y="650"/>
                  </a:cubicBezTo>
                  <a:cubicBezTo>
                    <a:pt x="439" y="625"/>
                    <a:pt x="499" y="459"/>
                    <a:pt x="460" y="280"/>
                  </a:cubicBezTo>
                  <a:cubicBezTo>
                    <a:pt x="424" y="117"/>
                    <a:pt x="316" y="0"/>
                    <a:pt x="2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2696300" y="2067594"/>
              <a:ext cx="17611" cy="22898"/>
            </a:xfrm>
            <a:custGeom>
              <a:avLst/>
              <a:gdLst/>
              <a:ahLst/>
              <a:cxnLst/>
              <a:rect l="l" t="t" r="r" b="b"/>
              <a:pathLst>
                <a:path w="503" h="654" extrusionOk="0">
                  <a:moveTo>
                    <a:pt x="210" y="1"/>
                  </a:moveTo>
                  <a:cubicBezTo>
                    <a:pt x="200" y="1"/>
                    <a:pt x="190" y="2"/>
                    <a:pt x="180" y="4"/>
                  </a:cubicBezTo>
                  <a:cubicBezTo>
                    <a:pt x="65" y="33"/>
                    <a:pt x="0" y="198"/>
                    <a:pt x="40" y="373"/>
                  </a:cubicBezTo>
                  <a:cubicBezTo>
                    <a:pt x="75" y="538"/>
                    <a:pt x="186" y="653"/>
                    <a:pt x="293" y="653"/>
                  </a:cubicBezTo>
                  <a:cubicBezTo>
                    <a:pt x="303" y="653"/>
                    <a:pt x="313" y="652"/>
                    <a:pt x="323" y="650"/>
                  </a:cubicBezTo>
                  <a:cubicBezTo>
                    <a:pt x="441" y="625"/>
                    <a:pt x="503" y="459"/>
                    <a:pt x="463" y="280"/>
                  </a:cubicBezTo>
                  <a:cubicBezTo>
                    <a:pt x="427" y="120"/>
                    <a:pt x="319" y="1"/>
                    <a:pt x="2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2700817" y="2060801"/>
              <a:ext cx="14110" cy="9138"/>
            </a:xfrm>
            <a:custGeom>
              <a:avLst/>
              <a:gdLst/>
              <a:ahLst/>
              <a:cxnLst/>
              <a:rect l="l" t="t" r="r" b="b"/>
              <a:pathLst>
                <a:path w="403" h="261" extrusionOk="0">
                  <a:moveTo>
                    <a:pt x="402" y="0"/>
                  </a:moveTo>
                  <a:lnTo>
                    <a:pt x="1" y="219"/>
                  </a:lnTo>
                  <a:cubicBezTo>
                    <a:pt x="46" y="249"/>
                    <a:pt x="88" y="261"/>
                    <a:pt x="126" y="261"/>
                  </a:cubicBezTo>
                  <a:cubicBezTo>
                    <a:pt x="303" y="261"/>
                    <a:pt x="402" y="1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2678443" y="2096759"/>
              <a:ext cx="31196" cy="44116"/>
            </a:xfrm>
            <a:custGeom>
              <a:avLst/>
              <a:gdLst/>
              <a:ahLst/>
              <a:cxnLst/>
              <a:rect l="l" t="t" r="r" b="b"/>
              <a:pathLst>
                <a:path w="891" h="1260" extrusionOk="0">
                  <a:moveTo>
                    <a:pt x="0" y="0"/>
                  </a:moveTo>
                  <a:lnTo>
                    <a:pt x="280" y="1260"/>
                  </a:lnTo>
                  <a:cubicBezTo>
                    <a:pt x="280" y="1260"/>
                    <a:pt x="283" y="1260"/>
                    <a:pt x="287" y="1260"/>
                  </a:cubicBezTo>
                  <a:cubicBezTo>
                    <a:pt x="343" y="1260"/>
                    <a:pt x="718" y="1250"/>
                    <a:pt x="890" y="998"/>
                  </a:cubicBezTo>
                  <a:cubicBezTo>
                    <a:pt x="474" y="70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2620147" y="2156876"/>
              <a:ext cx="50558" cy="16176"/>
            </a:xfrm>
            <a:custGeom>
              <a:avLst/>
              <a:gdLst/>
              <a:ahLst/>
              <a:cxnLst/>
              <a:rect l="l" t="t" r="r" b="b"/>
              <a:pathLst>
                <a:path w="1444" h="462" extrusionOk="0">
                  <a:moveTo>
                    <a:pt x="59" y="0"/>
                  </a:moveTo>
                  <a:cubicBezTo>
                    <a:pt x="46" y="0"/>
                    <a:pt x="33" y="6"/>
                    <a:pt x="22" y="17"/>
                  </a:cubicBezTo>
                  <a:cubicBezTo>
                    <a:pt x="0" y="38"/>
                    <a:pt x="0" y="74"/>
                    <a:pt x="22" y="92"/>
                  </a:cubicBezTo>
                  <a:cubicBezTo>
                    <a:pt x="39" y="113"/>
                    <a:pt x="407" y="462"/>
                    <a:pt x="1022" y="462"/>
                  </a:cubicBezTo>
                  <a:cubicBezTo>
                    <a:pt x="1056" y="462"/>
                    <a:pt x="1091" y="461"/>
                    <a:pt x="1127" y="458"/>
                  </a:cubicBezTo>
                  <a:cubicBezTo>
                    <a:pt x="1213" y="451"/>
                    <a:pt x="1303" y="440"/>
                    <a:pt x="1397" y="419"/>
                  </a:cubicBezTo>
                  <a:cubicBezTo>
                    <a:pt x="1425" y="412"/>
                    <a:pt x="1443" y="383"/>
                    <a:pt x="1435" y="354"/>
                  </a:cubicBezTo>
                  <a:cubicBezTo>
                    <a:pt x="1430" y="331"/>
                    <a:pt x="1409" y="312"/>
                    <a:pt x="1386" y="312"/>
                  </a:cubicBezTo>
                  <a:cubicBezTo>
                    <a:pt x="1381" y="312"/>
                    <a:pt x="1376" y="313"/>
                    <a:pt x="1371" y="315"/>
                  </a:cubicBezTo>
                  <a:cubicBezTo>
                    <a:pt x="1249" y="341"/>
                    <a:pt x="1134" y="353"/>
                    <a:pt x="1028" y="353"/>
                  </a:cubicBezTo>
                  <a:cubicBezTo>
                    <a:pt x="448" y="353"/>
                    <a:pt x="100" y="19"/>
                    <a:pt x="97" y="17"/>
                  </a:cubicBezTo>
                  <a:cubicBezTo>
                    <a:pt x="86" y="6"/>
                    <a:pt x="73" y="0"/>
                    <a:pt x="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2484893" y="2137129"/>
              <a:ext cx="74472" cy="66174"/>
            </a:xfrm>
            <a:custGeom>
              <a:avLst/>
              <a:gdLst/>
              <a:ahLst/>
              <a:cxnLst/>
              <a:rect l="l" t="t" r="r" b="b"/>
              <a:pathLst>
                <a:path w="2127" h="1890" extrusionOk="0">
                  <a:moveTo>
                    <a:pt x="849" y="0"/>
                  </a:moveTo>
                  <a:cubicBezTo>
                    <a:pt x="800" y="0"/>
                    <a:pt x="751" y="6"/>
                    <a:pt x="701" y="17"/>
                  </a:cubicBezTo>
                  <a:cubicBezTo>
                    <a:pt x="163" y="143"/>
                    <a:pt x="1" y="742"/>
                    <a:pt x="295" y="1187"/>
                  </a:cubicBezTo>
                  <a:cubicBezTo>
                    <a:pt x="554" y="1575"/>
                    <a:pt x="966" y="1808"/>
                    <a:pt x="1344" y="1876"/>
                  </a:cubicBezTo>
                  <a:cubicBezTo>
                    <a:pt x="1393" y="1885"/>
                    <a:pt x="1441" y="1890"/>
                    <a:pt x="1485" y="1890"/>
                  </a:cubicBezTo>
                  <a:cubicBezTo>
                    <a:pt x="1948" y="1890"/>
                    <a:pt x="2126" y="1419"/>
                    <a:pt x="1943" y="954"/>
                  </a:cubicBezTo>
                  <a:cubicBezTo>
                    <a:pt x="1776" y="539"/>
                    <a:pt x="1340" y="0"/>
                    <a:pt x="849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2594623" y="2046096"/>
              <a:ext cx="44011" cy="22968"/>
            </a:xfrm>
            <a:custGeom>
              <a:avLst/>
              <a:gdLst/>
              <a:ahLst/>
              <a:cxnLst/>
              <a:rect l="l" t="t" r="r" b="b"/>
              <a:pathLst>
                <a:path w="1257" h="656" extrusionOk="0">
                  <a:moveTo>
                    <a:pt x="1124" y="0"/>
                  </a:moveTo>
                  <a:cubicBezTo>
                    <a:pt x="990" y="0"/>
                    <a:pt x="359" y="38"/>
                    <a:pt x="37" y="485"/>
                  </a:cubicBezTo>
                  <a:cubicBezTo>
                    <a:pt x="0" y="532"/>
                    <a:pt x="11" y="600"/>
                    <a:pt x="58" y="636"/>
                  </a:cubicBezTo>
                  <a:cubicBezTo>
                    <a:pt x="69" y="639"/>
                    <a:pt x="80" y="647"/>
                    <a:pt x="90" y="650"/>
                  </a:cubicBezTo>
                  <a:cubicBezTo>
                    <a:pt x="101" y="654"/>
                    <a:pt x="112" y="656"/>
                    <a:pt x="123" y="656"/>
                  </a:cubicBezTo>
                  <a:cubicBezTo>
                    <a:pt x="155" y="656"/>
                    <a:pt x="187" y="641"/>
                    <a:pt x="209" y="611"/>
                  </a:cubicBezTo>
                  <a:cubicBezTo>
                    <a:pt x="494" y="215"/>
                    <a:pt x="1117" y="212"/>
                    <a:pt x="1144" y="212"/>
                  </a:cubicBezTo>
                  <a:cubicBezTo>
                    <a:pt x="1145" y="212"/>
                    <a:pt x="1145" y="212"/>
                    <a:pt x="1145" y="212"/>
                  </a:cubicBezTo>
                  <a:cubicBezTo>
                    <a:pt x="1148" y="212"/>
                    <a:pt x="1150" y="212"/>
                    <a:pt x="1153" y="212"/>
                  </a:cubicBezTo>
                  <a:cubicBezTo>
                    <a:pt x="1210" y="212"/>
                    <a:pt x="1253" y="163"/>
                    <a:pt x="1256" y="109"/>
                  </a:cubicBezTo>
                  <a:cubicBezTo>
                    <a:pt x="1256" y="47"/>
                    <a:pt x="1210" y="1"/>
                    <a:pt x="1149" y="1"/>
                  </a:cubicBezTo>
                  <a:cubicBezTo>
                    <a:pt x="1146" y="1"/>
                    <a:pt x="1138" y="0"/>
                    <a:pt x="11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2677183" y="2017490"/>
              <a:ext cx="39249" cy="11554"/>
            </a:xfrm>
            <a:custGeom>
              <a:avLst/>
              <a:gdLst/>
              <a:ahLst/>
              <a:cxnLst/>
              <a:rect l="l" t="t" r="r" b="b"/>
              <a:pathLst>
                <a:path w="1121" h="330" extrusionOk="0">
                  <a:moveTo>
                    <a:pt x="537" y="0"/>
                  </a:moveTo>
                  <a:cubicBezTo>
                    <a:pt x="265" y="0"/>
                    <a:pt x="80" y="103"/>
                    <a:pt x="69" y="111"/>
                  </a:cubicBezTo>
                  <a:cubicBezTo>
                    <a:pt x="18" y="139"/>
                    <a:pt x="0" y="204"/>
                    <a:pt x="30" y="258"/>
                  </a:cubicBezTo>
                  <a:cubicBezTo>
                    <a:pt x="49" y="292"/>
                    <a:pt x="84" y="311"/>
                    <a:pt x="122" y="311"/>
                  </a:cubicBezTo>
                  <a:cubicBezTo>
                    <a:pt x="140" y="311"/>
                    <a:pt x="159" y="306"/>
                    <a:pt x="177" y="297"/>
                  </a:cubicBezTo>
                  <a:cubicBezTo>
                    <a:pt x="188" y="290"/>
                    <a:pt x="327" y="214"/>
                    <a:pt x="535" y="214"/>
                  </a:cubicBezTo>
                  <a:cubicBezTo>
                    <a:pt x="655" y="214"/>
                    <a:pt x="798" y="239"/>
                    <a:pt x="952" y="318"/>
                  </a:cubicBezTo>
                  <a:cubicBezTo>
                    <a:pt x="969" y="326"/>
                    <a:pt x="987" y="330"/>
                    <a:pt x="1006" y="330"/>
                  </a:cubicBezTo>
                  <a:cubicBezTo>
                    <a:pt x="1042" y="326"/>
                    <a:pt x="1077" y="305"/>
                    <a:pt x="1095" y="272"/>
                  </a:cubicBezTo>
                  <a:cubicBezTo>
                    <a:pt x="1120" y="218"/>
                    <a:pt x="1099" y="154"/>
                    <a:pt x="1049" y="125"/>
                  </a:cubicBezTo>
                  <a:cubicBezTo>
                    <a:pt x="861" y="31"/>
                    <a:pt x="686" y="0"/>
                    <a:pt x="5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2205911" y="4422306"/>
              <a:ext cx="41490" cy="20972"/>
            </a:xfrm>
            <a:custGeom>
              <a:avLst/>
              <a:gdLst/>
              <a:ahLst/>
              <a:cxnLst/>
              <a:rect l="l" t="t" r="r" b="b"/>
              <a:pathLst>
                <a:path w="1185" h="599" extrusionOk="0">
                  <a:moveTo>
                    <a:pt x="191" y="108"/>
                  </a:moveTo>
                  <a:cubicBezTo>
                    <a:pt x="521" y="108"/>
                    <a:pt x="959" y="144"/>
                    <a:pt x="1045" y="269"/>
                  </a:cubicBezTo>
                  <a:cubicBezTo>
                    <a:pt x="1056" y="284"/>
                    <a:pt x="1067" y="309"/>
                    <a:pt x="1049" y="352"/>
                  </a:cubicBezTo>
                  <a:cubicBezTo>
                    <a:pt x="1017" y="428"/>
                    <a:pt x="969" y="474"/>
                    <a:pt x="905" y="489"/>
                  </a:cubicBezTo>
                  <a:cubicBezTo>
                    <a:pt x="891" y="492"/>
                    <a:pt x="876" y="493"/>
                    <a:pt x="860" y="493"/>
                  </a:cubicBezTo>
                  <a:cubicBezTo>
                    <a:pt x="702" y="493"/>
                    <a:pt x="461" y="352"/>
                    <a:pt x="191" y="108"/>
                  </a:cubicBezTo>
                  <a:close/>
                  <a:moveTo>
                    <a:pt x="213" y="1"/>
                  </a:moveTo>
                  <a:cubicBezTo>
                    <a:pt x="135" y="1"/>
                    <a:pt x="78" y="3"/>
                    <a:pt x="58" y="4"/>
                  </a:cubicBezTo>
                  <a:cubicBezTo>
                    <a:pt x="33" y="7"/>
                    <a:pt x="15" y="22"/>
                    <a:pt x="8" y="40"/>
                  </a:cubicBezTo>
                  <a:cubicBezTo>
                    <a:pt x="0" y="62"/>
                    <a:pt x="8" y="83"/>
                    <a:pt x="22" y="97"/>
                  </a:cubicBezTo>
                  <a:cubicBezTo>
                    <a:pt x="221" y="292"/>
                    <a:pt x="583" y="599"/>
                    <a:pt x="859" y="599"/>
                  </a:cubicBezTo>
                  <a:cubicBezTo>
                    <a:pt x="872" y="599"/>
                    <a:pt x="885" y="598"/>
                    <a:pt x="898" y="596"/>
                  </a:cubicBezTo>
                  <a:cubicBezTo>
                    <a:pt x="909" y="596"/>
                    <a:pt x="916" y="592"/>
                    <a:pt x="926" y="592"/>
                  </a:cubicBezTo>
                  <a:cubicBezTo>
                    <a:pt x="1027" y="571"/>
                    <a:pt x="1103" y="503"/>
                    <a:pt x="1149" y="391"/>
                  </a:cubicBezTo>
                  <a:cubicBezTo>
                    <a:pt x="1185" y="309"/>
                    <a:pt x="1160" y="244"/>
                    <a:pt x="1135" y="209"/>
                  </a:cubicBezTo>
                  <a:cubicBezTo>
                    <a:pt x="1004" y="25"/>
                    <a:pt x="483" y="1"/>
                    <a:pt x="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2206051" y="4400633"/>
              <a:ext cx="35713" cy="25594"/>
            </a:xfrm>
            <a:custGeom>
              <a:avLst/>
              <a:gdLst/>
              <a:ahLst/>
              <a:cxnLst/>
              <a:rect l="l" t="t" r="r" b="b"/>
              <a:pathLst>
                <a:path w="1020" h="731" extrusionOk="0">
                  <a:moveTo>
                    <a:pt x="742" y="108"/>
                  </a:moveTo>
                  <a:cubicBezTo>
                    <a:pt x="781" y="108"/>
                    <a:pt x="814" y="122"/>
                    <a:pt x="847" y="146"/>
                  </a:cubicBezTo>
                  <a:cubicBezTo>
                    <a:pt x="905" y="189"/>
                    <a:pt x="901" y="221"/>
                    <a:pt x="890" y="246"/>
                  </a:cubicBezTo>
                  <a:cubicBezTo>
                    <a:pt x="841" y="397"/>
                    <a:pt x="431" y="580"/>
                    <a:pt x="158" y="619"/>
                  </a:cubicBezTo>
                  <a:cubicBezTo>
                    <a:pt x="281" y="436"/>
                    <a:pt x="510" y="149"/>
                    <a:pt x="704" y="113"/>
                  </a:cubicBezTo>
                  <a:cubicBezTo>
                    <a:pt x="707" y="109"/>
                    <a:pt x="715" y="109"/>
                    <a:pt x="718" y="109"/>
                  </a:cubicBezTo>
                  <a:cubicBezTo>
                    <a:pt x="726" y="108"/>
                    <a:pt x="734" y="108"/>
                    <a:pt x="742" y="108"/>
                  </a:cubicBezTo>
                  <a:close/>
                  <a:moveTo>
                    <a:pt x="737" y="1"/>
                  </a:moveTo>
                  <a:cubicBezTo>
                    <a:pt x="719" y="1"/>
                    <a:pt x="701" y="2"/>
                    <a:pt x="682" y="5"/>
                  </a:cubicBezTo>
                  <a:cubicBezTo>
                    <a:pt x="359" y="66"/>
                    <a:pt x="22" y="626"/>
                    <a:pt x="8" y="651"/>
                  </a:cubicBezTo>
                  <a:cubicBezTo>
                    <a:pt x="1" y="666"/>
                    <a:pt x="1" y="687"/>
                    <a:pt x="8" y="706"/>
                  </a:cubicBezTo>
                  <a:cubicBezTo>
                    <a:pt x="18" y="720"/>
                    <a:pt x="36" y="730"/>
                    <a:pt x="54" y="730"/>
                  </a:cubicBezTo>
                  <a:cubicBezTo>
                    <a:pt x="79" y="730"/>
                    <a:pt x="108" y="730"/>
                    <a:pt x="137" y="727"/>
                  </a:cubicBezTo>
                  <a:cubicBezTo>
                    <a:pt x="417" y="694"/>
                    <a:pt x="915" y="505"/>
                    <a:pt x="995" y="282"/>
                  </a:cubicBezTo>
                  <a:cubicBezTo>
                    <a:pt x="1008" y="235"/>
                    <a:pt x="1020" y="142"/>
                    <a:pt x="915" y="59"/>
                  </a:cubicBezTo>
                  <a:cubicBezTo>
                    <a:pt x="862" y="20"/>
                    <a:pt x="802" y="1"/>
                    <a:pt x="7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2753336" y="4612390"/>
              <a:ext cx="49683" cy="20202"/>
            </a:xfrm>
            <a:custGeom>
              <a:avLst/>
              <a:gdLst/>
              <a:ahLst/>
              <a:cxnLst/>
              <a:rect l="l" t="t" r="r" b="b"/>
              <a:pathLst>
                <a:path w="1419" h="577" extrusionOk="0">
                  <a:moveTo>
                    <a:pt x="1163" y="106"/>
                  </a:moveTo>
                  <a:cubicBezTo>
                    <a:pt x="1206" y="106"/>
                    <a:pt x="1239" y="113"/>
                    <a:pt x="1264" y="128"/>
                  </a:cubicBezTo>
                  <a:cubicBezTo>
                    <a:pt x="1286" y="138"/>
                    <a:pt x="1297" y="156"/>
                    <a:pt x="1300" y="185"/>
                  </a:cubicBezTo>
                  <a:cubicBezTo>
                    <a:pt x="1307" y="257"/>
                    <a:pt x="1286" y="315"/>
                    <a:pt x="1239" y="358"/>
                  </a:cubicBezTo>
                  <a:cubicBezTo>
                    <a:pt x="1157" y="431"/>
                    <a:pt x="990" y="467"/>
                    <a:pt x="761" y="467"/>
                  </a:cubicBezTo>
                  <a:cubicBezTo>
                    <a:pt x="608" y="467"/>
                    <a:pt x="428" y="451"/>
                    <a:pt x="227" y="418"/>
                  </a:cubicBezTo>
                  <a:cubicBezTo>
                    <a:pt x="539" y="267"/>
                    <a:pt x="952" y="106"/>
                    <a:pt x="1163" y="106"/>
                  </a:cubicBezTo>
                  <a:close/>
                  <a:moveTo>
                    <a:pt x="1170" y="0"/>
                  </a:moveTo>
                  <a:cubicBezTo>
                    <a:pt x="804" y="0"/>
                    <a:pt x="123" y="350"/>
                    <a:pt x="33" y="393"/>
                  </a:cubicBezTo>
                  <a:cubicBezTo>
                    <a:pt x="15" y="404"/>
                    <a:pt x="0" y="426"/>
                    <a:pt x="5" y="451"/>
                  </a:cubicBezTo>
                  <a:cubicBezTo>
                    <a:pt x="8" y="472"/>
                    <a:pt x="26" y="490"/>
                    <a:pt x="48" y="494"/>
                  </a:cubicBezTo>
                  <a:cubicBezTo>
                    <a:pt x="242" y="533"/>
                    <a:pt x="510" y="576"/>
                    <a:pt x="762" y="576"/>
                  </a:cubicBezTo>
                  <a:cubicBezTo>
                    <a:pt x="988" y="576"/>
                    <a:pt x="1193" y="540"/>
                    <a:pt x="1311" y="436"/>
                  </a:cubicBezTo>
                  <a:cubicBezTo>
                    <a:pt x="1386" y="368"/>
                    <a:pt x="1418" y="282"/>
                    <a:pt x="1408" y="174"/>
                  </a:cubicBezTo>
                  <a:cubicBezTo>
                    <a:pt x="1400" y="110"/>
                    <a:pt x="1372" y="63"/>
                    <a:pt x="1318" y="30"/>
                  </a:cubicBezTo>
                  <a:cubicBezTo>
                    <a:pt x="1279" y="9"/>
                    <a:pt x="1229" y="0"/>
                    <a:pt x="1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2753476" y="4593763"/>
              <a:ext cx="30811" cy="36063"/>
            </a:xfrm>
            <a:custGeom>
              <a:avLst/>
              <a:gdLst/>
              <a:ahLst/>
              <a:cxnLst/>
              <a:rect l="l" t="t" r="r" b="b"/>
              <a:pathLst>
                <a:path w="880" h="1030" extrusionOk="0">
                  <a:moveTo>
                    <a:pt x="629" y="110"/>
                  </a:moveTo>
                  <a:cubicBezTo>
                    <a:pt x="725" y="121"/>
                    <a:pt x="733" y="161"/>
                    <a:pt x="733" y="171"/>
                  </a:cubicBezTo>
                  <a:cubicBezTo>
                    <a:pt x="758" y="325"/>
                    <a:pt x="395" y="710"/>
                    <a:pt x="119" y="878"/>
                  </a:cubicBezTo>
                  <a:cubicBezTo>
                    <a:pt x="147" y="699"/>
                    <a:pt x="223" y="337"/>
                    <a:pt x="410" y="179"/>
                  </a:cubicBezTo>
                  <a:cubicBezTo>
                    <a:pt x="467" y="132"/>
                    <a:pt x="528" y="110"/>
                    <a:pt x="596" y="110"/>
                  </a:cubicBezTo>
                  <a:close/>
                  <a:moveTo>
                    <a:pt x="599" y="0"/>
                  </a:moveTo>
                  <a:cubicBezTo>
                    <a:pt x="503" y="0"/>
                    <a:pt x="416" y="33"/>
                    <a:pt x="341" y="96"/>
                  </a:cubicBezTo>
                  <a:cubicBezTo>
                    <a:pt x="54" y="333"/>
                    <a:pt x="4" y="943"/>
                    <a:pt x="1" y="968"/>
                  </a:cubicBezTo>
                  <a:cubicBezTo>
                    <a:pt x="1" y="990"/>
                    <a:pt x="8" y="1008"/>
                    <a:pt x="26" y="1019"/>
                  </a:cubicBezTo>
                  <a:cubicBezTo>
                    <a:pt x="33" y="1026"/>
                    <a:pt x="44" y="1029"/>
                    <a:pt x="54" y="1029"/>
                  </a:cubicBezTo>
                  <a:cubicBezTo>
                    <a:pt x="61" y="1029"/>
                    <a:pt x="69" y="1026"/>
                    <a:pt x="76" y="1022"/>
                  </a:cubicBezTo>
                  <a:cubicBezTo>
                    <a:pt x="349" y="900"/>
                    <a:pt x="879" y="412"/>
                    <a:pt x="841" y="157"/>
                  </a:cubicBezTo>
                  <a:cubicBezTo>
                    <a:pt x="829" y="96"/>
                    <a:pt x="786" y="20"/>
                    <a:pt x="639" y="2"/>
                  </a:cubicBezTo>
                  <a:cubicBezTo>
                    <a:pt x="625" y="1"/>
                    <a:pt x="612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2630301" y="2076522"/>
              <a:ext cx="14005" cy="9138"/>
            </a:xfrm>
            <a:custGeom>
              <a:avLst/>
              <a:gdLst/>
              <a:ahLst/>
              <a:cxnLst/>
              <a:rect l="l" t="t" r="r" b="b"/>
              <a:pathLst>
                <a:path w="400" h="261" extrusionOk="0">
                  <a:moveTo>
                    <a:pt x="399" y="0"/>
                  </a:moveTo>
                  <a:lnTo>
                    <a:pt x="1" y="219"/>
                  </a:lnTo>
                  <a:cubicBezTo>
                    <a:pt x="46" y="248"/>
                    <a:pt x="87" y="260"/>
                    <a:pt x="125" y="260"/>
                  </a:cubicBezTo>
                  <a:cubicBezTo>
                    <a:pt x="302" y="260"/>
                    <a:pt x="399" y="0"/>
                    <a:pt x="3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2470853" y="2821103"/>
              <a:ext cx="346484" cy="35853"/>
            </a:xfrm>
            <a:custGeom>
              <a:avLst/>
              <a:gdLst/>
              <a:ahLst/>
              <a:cxnLst/>
              <a:rect l="l" t="t" r="r" b="b"/>
              <a:pathLst>
                <a:path w="9896" h="1024" extrusionOk="0">
                  <a:moveTo>
                    <a:pt x="416" y="1"/>
                  </a:moveTo>
                  <a:cubicBezTo>
                    <a:pt x="348" y="1"/>
                    <a:pt x="287" y="30"/>
                    <a:pt x="265" y="73"/>
                  </a:cubicBezTo>
                  <a:lnTo>
                    <a:pt x="32" y="895"/>
                  </a:lnTo>
                  <a:cubicBezTo>
                    <a:pt x="0" y="959"/>
                    <a:pt x="75" y="1024"/>
                    <a:pt x="183" y="1024"/>
                  </a:cubicBezTo>
                  <a:lnTo>
                    <a:pt x="9652" y="1024"/>
                  </a:lnTo>
                  <a:cubicBezTo>
                    <a:pt x="9734" y="1024"/>
                    <a:pt x="9802" y="984"/>
                    <a:pt x="9806" y="931"/>
                  </a:cubicBezTo>
                  <a:lnTo>
                    <a:pt x="9889" y="108"/>
                  </a:lnTo>
                  <a:cubicBezTo>
                    <a:pt x="9895" y="51"/>
                    <a:pt x="9824" y="1"/>
                    <a:pt x="97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2513323" y="2818617"/>
              <a:ext cx="19397" cy="41490"/>
            </a:xfrm>
            <a:custGeom>
              <a:avLst/>
              <a:gdLst/>
              <a:ahLst/>
              <a:cxnLst/>
              <a:rect l="l" t="t" r="r" b="b"/>
              <a:pathLst>
                <a:path w="554" h="1185" extrusionOk="0">
                  <a:moveTo>
                    <a:pt x="215" y="0"/>
                  </a:moveTo>
                  <a:cubicBezTo>
                    <a:pt x="165" y="0"/>
                    <a:pt x="122" y="25"/>
                    <a:pt x="119" y="58"/>
                  </a:cubicBezTo>
                  <a:lnTo>
                    <a:pt x="3" y="1127"/>
                  </a:lnTo>
                  <a:cubicBezTo>
                    <a:pt x="0" y="1160"/>
                    <a:pt x="36" y="1185"/>
                    <a:pt x="86" y="1185"/>
                  </a:cubicBezTo>
                  <a:lnTo>
                    <a:pt x="338" y="1185"/>
                  </a:lnTo>
                  <a:cubicBezTo>
                    <a:pt x="384" y="1185"/>
                    <a:pt x="431" y="1160"/>
                    <a:pt x="431" y="1127"/>
                  </a:cubicBezTo>
                  <a:lnTo>
                    <a:pt x="550" y="58"/>
                  </a:lnTo>
                  <a:cubicBezTo>
                    <a:pt x="553" y="25"/>
                    <a:pt x="513" y="0"/>
                    <a:pt x="46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2513323" y="2818617"/>
              <a:ext cx="19257" cy="41490"/>
            </a:xfrm>
            <a:custGeom>
              <a:avLst/>
              <a:gdLst/>
              <a:ahLst/>
              <a:cxnLst/>
              <a:rect l="l" t="t" r="r" b="b"/>
              <a:pathLst>
                <a:path w="550" h="1185" extrusionOk="0">
                  <a:moveTo>
                    <a:pt x="215" y="0"/>
                  </a:moveTo>
                  <a:cubicBezTo>
                    <a:pt x="165" y="0"/>
                    <a:pt x="122" y="25"/>
                    <a:pt x="119" y="58"/>
                  </a:cubicBezTo>
                  <a:lnTo>
                    <a:pt x="3" y="1127"/>
                  </a:lnTo>
                  <a:lnTo>
                    <a:pt x="3" y="1131"/>
                  </a:lnTo>
                  <a:cubicBezTo>
                    <a:pt x="0" y="1160"/>
                    <a:pt x="40" y="1185"/>
                    <a:pt x="86" y="1185"/>
                  </a:cubicBezTo>
                  <a:lnTo>
                    <a:pt x="338" y="1185"/>
                  </a:lnTo>
                  <a:cubicBezTo>
                    <a:pt x="384" y="1185"/>
                    <a:pt x="431" y="1160"/>
                    <a:pt x="431" y="1127"/>
                  </a:cubicBezTo>
                  <a:lnTo>
                    <a:pt x="550" y="58"/>
                  </a:lnTo>
                  <a:lnTo>
                    <a:pt x="550" y="54"/>
                  </a:lnTo>
                  <a:cubicBezTo>
                    <a:pt x="550" y="25"/>
                    <a:pt x="513" y="0"/>
                    <a:pt x="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2772348" y="2818617"/>
              <a:ext cx="19467" cy="41490"/>
            </a:xfrm>
            <a:custGeom>
              <a:avLst/>
              <a:gdLst/>
              <a:ahLst/>
              <a:cxnLst/>
              <a:rect l="l" t="t" r="r" b="b"/>
              <a:pathLst>
                <a:path w="556" h="1185" extrusionOk="0">
                  <a:moveTo>
                    <a:pt x="219" y="0"/>
                  </a:moveTo>
                  <a:cubicBezTo>
                    <a:pt x="168" y="0"/>
                    <a:pt x="125" y="25"/>
                    <a:pt x="122" y="58"/>
                  </a:cubicBezTo>
                  <a:lnTo>
                    <a:pt x="3" y="1127"/>
                  </a:lnTo>
                  <a:cubicBezTo>
                    <a:pt x="0" y="1160"/>
                    <a:pt x="39" y="1185"/>
                    <a:pt x="90" y="1185"/>
                  </a:cubicBezTo>
                  <a:lnTo>
                    <a:pt x="337" y="1185"/>
                  </a:lnTo>
                  <a:cubicBezTo>
                    <a:pt x="388" y="1185"/>
                    <a:pt x="431" y="1160"/>
                    <a:pt x="434" y="1127"/>
                  </a:cubicBezTo>
                  <a:lnTo>
                    <a:pt x="552" y="58"/>
                  </a:lnTo>
                  <a:cubicBezTo>
                    <a:pt x="556" y="25"/>
                    <a:pt x="517" y="0"/>
                    <a:pt x="4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2643396" y="2818617"/>
              <a:ext cx="19362" cy="41490"/>
            </a:xfrm>
            <a:custGeom>
              <a:avLst/>
              <a:gdLst/>
              <a:ahLst/>
              <a:cxnLst/>
              <a:rect l="l" t="t" r="r" b="b"/>
              <a:pathLst>
                <a:path w="553" h="1185" extrusionOk="0">
                  <a:moveTo>
                    <a:pt x="216" y="0"/>
                  </a:moveTo>
                  <a:cubicBezTo>
                    <a:pt x="165" y="0"/>
                    <a:pt x="122" y="25"/>
                    <a:pt x="118" y="58"/>
                  </a:cubicBezTo>
                  <a:lnTo>
                    <a:pt x="4" y="1127"/>
                  </a:lnTo>
                  <a:cubicBezTo>
                    <a:pt x="0" y="1160"/>
                    <a:pt x="36" y="1185"/>
                    <a:pt x="87" y="1185"/>
                  </a:cubicBezTo>
                  <a:lnTo>
                    <a:pt x="337" y="1185"/>
                  </a:lnTo>
                  <a:cubicBezTo>
                    <a:pt x="384" y="1185"/>
                    <a:pt x="431" y="1160"/>
                    <a:pt x="435" y="1127"/>
                  </a:cubicBezTo>
                  <a:lnTo>
                    <a:pt x="549" y="58"/>
                  </a:lnTo>
                  <a:cubicBezTo>
                    <a:pt x="553" y="25"/>
                    <a:pt x="517" y="0"/>
                    <a:pt x="4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2475381" y="2091484"/>
              <a:ext cx="1013577" cy="907769"/>
            </a:xfrm>
            <a:custGeom>
              <a:avLst/>
              <a:gdLst/>
              <a:ahLst/>
              <a:cxnLst/>
              <a:rect l="l" t="t" r="r" b="b"/>
              <a:pathLst>
                <a:path w="28949" h="25927" extrusionOk="0">
                  <a:moveTo>
                    <a:pt x="27853" y="1"/>
                  </a:moveTo>
                  <a:lnTo>
                    <a:pt x="8130" y="5173"/>
                  </a:lnTo>
                  <a:lnTo>
                    <a:pt x="9221" y="6009"/>
                  </a:lnTo>
                  <a:lnTo>
                    <a:pt x="28948" y="837"/>
                  </a:lnTo>
                  <a:lnTo>
                    <a:pt x="27853" y="1"/>
                  </a:lnTo>
                  <a:close/>
                  <a:moveTo>
                    <a:pt x="12606" y="8594"/>
                  </a:moveTo>
                  <a:lnTo>
                    <a:pt x="10908" y="10815"/>
                  </a:lnTo>
                  <a:lnTo>
                    <a:pt x="3163" y="20948"/>
                  </a:lnTo>
                  <a:lnTo>
                    <a:pt x="1" y="25090"/>
                  </a:lnTo>
                  <a:lnTo>
                    <a:pt x="1091" y="25927"/>
                  </a:lnTo>
                  <a:lnTo>
                    <a:pt x="13697" y="9430"/>
                  </a:lnTo>
                  <a:lnTo>
                    <a:pt x="12606" y="85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3247996" y="2515617"/>
              <a:ext cx="9663" cy="52449"/>
            </a:xfrm>
            <a:custGeom>
              <a:avLst/>
              <a:gdLst/>
              <a:ahLst/>
              <a:cxnLst/>
              <a:rect l="l" t="t" r="r" b="b"/>
              <a:pathLst>
                <a:path w="276" h="1498" extrusionOk="0">
                  <a:moveTo>
                    <a:pt x="0" y="0"/>
                  </a:moveTo>
                  <a:lnTo>
                    <a:pt x="14" y="1497"/>
                  </a:lnTo>
                  <a:lnTo>
                    <a:pt x="276" y="1494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3246315" y="2340798"/>
              <a:ext cx="10364" cy="125065"/>
            </a:xfrm>
            <a:custGeom>
              <a:avLst/>
              <a:gdLst/>
              <a:ahLst/>
              <a:cxnLst/>
              <a:rect l="l" t="t" r="r" b="b"/>
              <a:pathLst>
                <a:path w="296" h="3572" extrusionOk="0">
                  <a:moveTo>
                    <a:pt x="264" y="0"/>
                  </a:moveTo>
                  <a:lnTo>
                    <a:pt x="1" y="4"/>
                  </a:lnTo>
                  <a:lnTo>
                    <a:pt x="34" y="3572"/>
                  </a:lnTo>
                  <a:lnTo>
                    <a:pt x="295" y="357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3105459" y="2917633"/>
              <a:ext cx="72581" cy="85501"/>
            </a:xfrm>
            <a:custGeom>
              <a:avLst/>
              <a:gdLst/>
              <a:ahLst/>
              <a:cxnLst/>
              <a:rect l="l" t="t" r="r" b="b"/>
              <a:pathLst>
                <a:path w="2073" h="2442" extrusionOk="0">
                  <a:moveTo>
                    <a:pt x="1375" y="0"/>
                  </a:moveTo>
                  <a:lnTo>
                    <a:pt x="1" y="1486"/>
                  </a:lnTo>
                  <a:lnTo>
                    <a:pt x="539" y="2441"/>
                  </a:lnTo>
                  <a:lnTo>
                    <a:pt x="2072" y="719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2556909" y="2222715"/>
              <a:ext cx="843906" cy="1008185"/>
            </a:xfrm>
            <a:custGeom>
              <a:avLst/>
              <a:gdLst/>
              <a:ahLst/>
              <a:cxnLst/>
              <a:rect l="l" t="t" r="r" b="b"/>
              <a:pathLst>
                <a:path w="24103" h="28795" extrusionOk="0">
                  <a:moveTo>
                    <a:pt x="23213" y="181"/>
                  </a:moveTo>
                  <a:cubicBezTo>
                    <a:pt x="23342" y="181"/>
                    <a:pt x="23468" y="224"/>
                    <a:pt x="23572" y="302"/>
                  </a:cubicBezTo>
                  <a:cubicBezTo>
                    <a:pt x="23715" y="413"/>
                    <a:pt x="23801" y="582"/>
                    <a:pt x="23801" y="766"/>
                  </a:cubicBezTo>
                  <a:lnTo>
                    <a:pt x="23920" y="13475"/>
                  </a:lnTo>
                  <a:cubicBezTo>
                    <a:pt x="23924" y="13705"/>
                    <a:pt x="23801" y="13906"/>
                    <a:pt x="23594" y="14007"/>
                  </a:cubicBezTo>
                  <a:cubicBezTo>
                    <a:pt x="23508" y="14050"/>
                    <a:pt x="23418" y="14071"/>
                    <a:pt x="23328" y="14071"/>
                  </a:cubicBezTo>
                  <a:cubicBezTo>
                    <a:pt x="23203" y="14071"/>
                    <a:pt x="23080" y="14032"/>
                    <a:pt x="22973" y="13949"/>
                  </a:cubicBezTo>
                  <a:lnTo>
                    <a:pt x="21497" y="12822"/>
                  </a:lnTo>
                  <a:cubicBezTo>
                    <a:pt x="21357" y="12715"/>
                    <a:pt x="21192" y="12664"/>
                    <a:pt x="21031" y="12664"/>
                  </a:cubicBezTo>
                  <a:cubicBezTo>
                    <a:pt x="20798" y="12664"/>
                    <a:pt x="20568" y="12768"/>
                    <a:pt x="20417" y="12965"/>
                  </a:cubicBezTo>
                  <a:lnTo>
                    <a:pt x="8637" y="28382"/>
                  </a:lnTo>
                  <a:cubicBezTo>
                    <a:pt x="8519" y="28532"/>
                    <a:pt x="8343" y="28612"/>
                    <a:pt x="8166" y="28612"/>
                  </a:cubicBezTo>
                  <a:cubicBezTo>
                    <a:pt x="8041" y="28612"/>
                    <a:pt x="7916" y="28572"/>
                    <a:pt x="7808" y="28493"/>
                  </a:cubicBezTo>
                  <a:lnTo>
                    <a:pt x="511" y="22915"/>
                  </a:lnTo>
                  <a:cubicBezTo>
                    <a:pt x="252" y="22718"/>
                    <a:pt x="202" y="22348"/>
                    <a:pt x="400" y="22090"/>
                  </a:cubicBezTo>
                  <a:lnTo>
                    <a:pt x="12183" y="6673"/>
                  </a:lnTo>
                  <a:cubicBezTo>
                    <a:pt x="12438" y="6336"/>
                    <a:pt x="12374" y="5852"/>
                    <a:pt x="12036" y="5593"/>
                  </a:cubicBezTo>
                  <a:lnTo>
                    <a:pt x="10561" y="4462"/>
                  </a:lnTo>
                  <a:cubicBezTo>
                    <a:pt x="10378" y="4323"/>
                    <a:pt x="10295" y="4107"/>
                    <a:pt x="10341" y="3881"/>
                  </a:cubicBezTo>
                  <a:cubicBezTo>
                    <a:pt x="10384" y="3655"/>
                    <a:pt x="10546" y="3483"/>
                    <a:pt x="10769" y="3425"/>
                  </a:cubicBezTo>
                  <a:lnTo>
                    <a:pt x="23062" y="202"/>
                  </a:lnTo>
                  <a:cubicBezTo>
                    <a:pt x="23112" y="188"/>
                    <a:pt x="23163" y="181"/>
                    <a:pt x="23213" y="181"/>
                  </a:cubicBezTo>
                  <a:close/>
                  <a:moveTo>
                    <a:pt x="23213" y="1"/>
                  </a:moveTo>
                  <a:cubicBezTo>
                    <a:pt x="23148" y="1"/>
                    <a:pt x="23084" y="9"/>
                    <a:pt x="23016" y="26"/>
                  </a:cubicBezTo>
                  <a:lnTo>
                    <a:pt x="10722" y="3249"/>
                  </a:lnTo>
                  <a:cubicBezTo>
                    <a:pt x="10435" y="3325"/>
                    <a:pt x="10220" y="3554"/>
                    <a:pt x="10162" y="3845"/>
                  </a:cubicBezTo>
                  <a:cubicBezTo>
                    <a:pt x="10105" y="4136"/>
                    <a:pt x="10217" y="4427"/>
                    <a:pt x="10449" y="4606"/>
                  </a:cubicBezTo>
                  <a:lnTo>
                    <a:pt x="11928" y="5737"/>
                  </a:lnTo>
                  <a:cubicBezTo>
                    <a:pt x="12187" y="5934"/>
                    <a:pt x="12237" y="6304"/>
                    <a:pt x="12039" y="6562"/>
                  </a:cubicBezTo>
                  <a:lnTo>
                    <a:pt x="256" y="21979"/>
                  </a:lnTo>
                  <a:cubicBezTo>
                    <a:pt x="1" y="22315"/>
                    <a:pt x="65" y="22800"/>
                    <a:pt x="403" y="23059"/>
                  </a:cubicBezTo>
                  <a:lnTo>
                    <a:pt x="7700" y="28637"/>
                  </a:lnTo>
                  <a:cubicBezTo>
                    <a:pt x="7836" y="28741"/>
                    <a:pt x="8002" y="28794"/>
                    <a:pt x="8166" y="28794"/>
                  </a:cubicBezTo>
                  <a:cubicBezTo>
                    <a:pt x="8396" y="28794"/>
                    <a:pt x="8626" y="28690"/>
                    <a:pt x="8780" y="28489"/>
                  </a:cubicBezTo>
                  <a:lnTo>
                    <a:pt x="20561" y="13073"/>
                  </a:lnTo>
                  <a:cubicBezTo>
                    <a:pt x="20675" y="12922"/>
                    <a:pt x="20851" y="12844"/>
                    <a:pt x="21031" y="12844"/>
                  </a:cubicBezTo>
                  <a:cubicBezTo>
                    <a:pt x="21152" y="12844"/>
                    <a:pt x="21278" y="12883"/>
                    <a:pt x="21386" y="12965"/>
                  </a:cubicBezTo>
                  <a:lnTo>
                    <a:pt x="22865" y="14093"/>
                  </a:lnTo>
                  <a:cubicBezTo>
                    <a:pt x="23001" y="14196"/>
                    <a:pt x="23166" y="14251"/>
                    <a:pt x="23332" y="14251"/>
                  </a:cubicBezTo>
                  <a:cubicBezTo>
                    <a:pt x="23446" y="14251"/>
                    <a:pt x="23564" y="14226"/>
                    <a:pt x="23676" y="14171"/>
                  </a:cubicBezTo>
                  <a:cubicBezTo>
                    <a:pt x="23942" y="14039"/>
                    <a:pt x="24103" y="13770"/>
                    <a:pt x="24103" y="13475"/>
                  </a:cubicBezTo>
                  <a:lnTo>
                    <a:pt x="23985" y="766"/>
                  </a:lnTo>
                  <a:cubicBezTo>
                    <a:pt x="23981" y="525"/>
                    <a:pt x="23870" y="306"/>
                    <a:pt x="23680" y="159"/>
                  </a:cubicBezTo>
                  <a:cubicBezTo>
                    <a:pt x="23543" y="55"/>
                    <a:pt x="23382" y="1"/>
                    <a:pt x="23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2614090" y="2645304"/>
              <a:ext cx="70060" cy="105878"/>
            </a:xfrm>
            <a:custGeom>
              <a:avLst/>
              <a:gdLst/>
              <a:ahLst/>
              <a:cxnLst/>
              <a:rect l="l" t="t" r="r" b="b"/>
              <a:pathLst>
                <a:path w="2001" h="3024" extrusionOk="0">
                  <a:moveTo>
                    <a:pt x="1343" y="0"/>
                  </a:moveTo>
                  <a:lnTo>
                    <a:pt x="1" y="2046"/>
                  </a:lnTo>
                  <a:lnTo>
                    <a:pt x="76" y="2980"/>
                  </a:lnTo>
                  <a:cubicBezTo>
                    <a:pt x="178" y="3010"/>
                    <a:pt x="283" y="3023"/>
                    <a:pt x="386" y="3023"/>
                  </a:cubicBezTo>
                  <a:cubicBezTo>
                    <a:pt x="1199" y="3023"/>
                    <a:pt x="2000" y="2208"/>
                    <a:pt x="2000" y="2208"/>
                  </a:cubicBezTo>
                  <a:lnTo>
                    <a:pt x="1343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2359722" y="2457075"/>
              <a:ext cx="287488" cy="370957"/>
            </a:xfrm>
            <a:custGeom>
              <a:avLst/>
              <a:gdLst/>
              <a:ahLst/>
              <a:cxnLst/>
              <a:rect l="l" t="t" r="r" b="b"/>
              <a:pathLst>
                <a:path w="8211" h="10595" extrusionOk="0">
                  <a:moveTo>
                    <a:pt x="1882" y="8579"/>
                  </a:moveTo>
                  <a:cubicBezTo>
                    <a:pt x="1885" y="8579"/>
                    <a:pt x="1888" y="8580"/>
                    <a:pt x="1892" y="8582"/>
                  </a:cubicBezTo>
                  <a:cubicBezTo>
                    <a:pt x="1905" y="8585"/>
                    <a:pt x="1922" y="8593"/>
                    <a:pt x="1940" y="8605"/>
                  </a:cubicBezTo>
                  <a:lnTo>
                    <a:pt x="1940" y="8605"/>
                  </a:lnTo>
                  <a:cubicBezTo>
                    <a:pt x="1919" y="8600"/>
                    <a:pt x="1902" y="8594"/>
                    <a:pt x="1892" y="8589"/>
                  </a:cubicBezTo>
                  <a:cubicBezTo>
                    <a:pt x="1877" y="8584"/>
                    <a:pt x="1877" y="8579"/>
                    <a:pt x="1882" y="8579"/>
                  </a:cubicBezTo>
                  <a:close/>
                  <a:moveTo>
                    <a:pt x="877" y="0"/>
                  </a:moveTo>
                  <a:cubicBezTo>
                    <a:pt x="701" y="1360"/>
                    <a:pt x="554" y="2724"/>
                    <a:pt x="421" y="4092"/>
                  </a:cubicBezTo>
                  <a:cubicBezTo>
                    <a:pt x="277" y="5455"/>
                    <a:pt x="156" y="6823"/>
                    <a:pt x="44" y="8191"/>
                  </a:cubicBezTo>
                  <a:lnTo>
                    <a:pt x="22" y="8446"/>
                  </a:lnTo>
                  <a:lnTo>
                    <a:pt x="8" y="8618"/>
                  </a:lnTo>
                  <a:cubicBezTo>
                    <a:pt x="5" y="8686"/>
                    <a:pt x="1" y="8765"/>
                    <a:pt x="8" y="8847"/>
                  </a:cubicBezTo>
                  <a:cubicBezTo>
                    <a:pt x="12" y="9005"/>
                    <a:pt x="37" y="9192"/>
                    <a:pt x="98" y="9382"/>
                  </a:cubicBezTo>
                  <a:cubicBezTo>
                    <a:pt x="163" y="9576"/>
                    <a:pt x="267" y="9781"/>
                    <a:pt x="414" y="9953"/>
                  </a:cubicBezTo>
                  <a:cubicBezTo>
                    <a:pt x="561" y="10125"/>
                    <a:pt x="737" y="10258"/>
                    <a:pt x="909" y="10351"/>
                  </a:cubicBezTo>
                  <a:cubicBezTo>
                    <a:pt x="1074" y="10434"/>
                    <a:pt x="1243" y="10495"/>
                    <a:pt x="1387" y="10527"/>
                  </a:cubicBezTo>
                  <a:cubicBezTo>
                    <a:pt x="1621" y="10580"/>
                    <a:pt x="1820" y="10594"/>
                    <a:pt x="2005" y="10594"/>
                  </a:cubicBezTo>
                  <a:cubicBezTo>
                    <a:pt x="2058" y="10594"/>
                    <a:pt x="2110" y="10593"/>
                    <a:pt x="2162" y="10591"/>
                  </a:cubicBezTo>
                  <a:cubicBezTo>
                    <a:pt x="2618" y="10566"/>
                    <a:pt x="3005" y="10484"/>
                    <a:pt x="3375" y="10384"/>
                  </a:cubicBezTo>
                  <a:cubicBezTo>
                    <a:pt x="3741" y="10280"/>
                    <a:pt x="4089" y="10161"/>
                    <a:pt x="4430" y="10031"/>
                  </a:cubicBezTo>
                  <a:cubicBezTo>
                    <a:pt x="5780" y="9493"/>
                    <a:pt x="7011" y="8851"/>
                    <a:pt x="8210" y="8093"/>
                  </a:cubicBezTo>
                  <a:lnTo>
                    <a:pt x="7679" y="7078"/>
                  </a:lnTo>
                  <a:cubicBezTo>
                    <a:pt x="7057" y="7314"/>
                    <a:pt x="6418" y="7555"/>
                    <a:pt x="5787" y="7774"/>
                  </a:cubicBezTo>
                  <a:cubicBezTo>
                    <a:pt x="5155" y="7997"/>
                    <a:pt x="4516" y="8197"/>
                    <a:pt x="3888" y="8356"/>
                  </a:cubicBezTo>
                  <a:cubicBezTo>
                    <a:pt x="3576" y="8438"/>
                    <a:pt x="3264" y="8510"/>
                    <a:pt x="2962" y="8560"/>
                  </a:cubicBezTo>
                  <a:cubicBezTo>
                    <a:pt x="2704" y="8603"/>
                    <a:pt x="2448" y="8634"/>
                    <a:pt x="2233" y="8634"/>
                  </a:cubicBezTo>
                  <a:cubicBezTo>
                    <a:pt x="2200" y="8634"/>
                    <a:pt x="2168" y="8633"/>
                    <a:pt x="2137" y="8632"/>
                  </a:cubicBezTo>
                  <a:cubicBezTo>
                    <a:pt x="2129" y="8631"/>
                    <a:pt x="2120" y="8630"/>
                    <a:pt x="2112" y="8630"/>
                  </a:cubicBezTo>
                  <a:lnTo>
                    <a:pt x="2112" y="8630"/>
                  </a:lnTo>
                  <a:lnTo>
                    <a:pt x="2140" y="8431"/>
                  </a:lnTo>
                  <a:cubicBezTo>
                    <a:pt x="2338" y="7074"/>
                    <a:pt x="2528" y="5714"/>
                    <a:pt x="2697" y="4350"/>
                  </a:cubicBezTo>
                  <a:cubicBezTo>
                    <a:pt x="2873" y="2989"/>
                    <a:pt x="3037" y="1626"/>
                    <a:pt x="3178" y="262"/>
                  </a:cubicBezTo>
                  <a:lnTo>
                    <a:pt x="87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2356851" y="2359775"/>
              <a:ext cx="170931" cy="212176"/>
            </a:xfrm>
            <a:custGeom>
              <a:avLst/>
              <a:gdLst/>
              <a:ahLst/>
              <a:cxnLst/>
              <a:rect l="l" t="t" r="r" b="b"/>
              <a:pathLst>
                <a:path w="4882" h="6060" extrusionOk="0">
                  <a:moveTo>
                    <a:pt x="2366" y="0"/>
                  </a:moveTo>
                  <a:cubicBezTo>
                    <a:pt x="2255" y="0"/>
                    <a:pt x="2142" y="16"/>
                    <a:pt x="2029" y="51"/>
                  </a:cubicBezTo>
                  <a:cubicBezTo>
                    <a:pt x="1109" y="331"/>
                    <a:pt x="1" y="3503"/>
                    <a:pt x="1" y="3503"/>
                  </a:cubicBezTo>
                  <a:lnTo>
                    <a:pt x="3576" y="6059"/>
                  </a:lnTo>
                  <a:cubicBezTo>
                    <a:pt x="3576" y="6059"/>
                    <a:pt x="4882" y="3410"/>
                    <a:pt x="4494" y="2219"/>
                  </a:cubicBezTo>
                  <a:cubicBezTo>
                    <a:pt x="4136" y="1114"/>
                    <a:pt x="3291" y="0"/>
                    <a:pt x="2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2348168" y="2472376"/>
              <a:ext cx="146702" cy="110640"/>
            </a:xfrm>
            <a:custGeom>
              <a:avLst/>
              <a:gdLst/>
              <a:ahLst/>
              <a:cxnLst/>
              <a:rect l="l" t="t" r="r" b="b"/>
              <a:pathLst>
                <a:path w="4190" h="3160" extrusionOk="0">
                  <a:moveTo>
                    <a:pt x="83" y="1"/>
                  </a:moveTo>
                  <a:lnTo>
                    <a:pt x="1" y="370"/>
                  </a:lnTo>
                  <a:lnTo>
                    <a:pt x="3856" y="3160"/>
                  </a:lnTo>
                  <a:lnTo>
                    <a:pt x="4190" y="2786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2661112" y="2623946"/>
              <a:ext cx="78953" cy="98700"/>
            </a:xfrm>
            <a:custGeom>
              <a:avLst/>
              <a:gdLst/>
              <a:ahLst/>
              <a:cxnLst/>
              <a:rect l="l" t="t" r="r" b="b"/>
              <a:pathLst>
                <a:path w="2255" h="2819" extrusionOk="0">
                  <a:moveTo>
                    <a:pt x="1802" y="0"/>
                  </a:moveTo>
                  <a:lnTo>
                    <a:pt x="0" y="610"/>
                  </a:lnTo>
                  <a:lnTo>
                    <a:pt x="657" y="2818"/>
                  </a:lnTo>
                  <a:lnTo>
                    <a:pt x="2254" y="1881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2455431" y="2140924"/>
              <a:ext cx="982031" cy="1171798"/>
            </a:xfrm>
            <a:custGeom>
              <a:avLst/>
              <a:gdLst/>
              <a:ahLst/>
              <a:cxnLst/>
              <a:rect l="l" t="t" r="r" b="b"/>
              <a:pathLst>
                <a:path w="28048" h="33468" extrusionOk="0">
                  <a:moveTo>
                    <a:pt x="27857" y="0"/>
                  </a:moveTo>
                  <a:lnTo>
                    <a:pt x="8130" y="5172"/>
                  </a:lnTo>
                  <a:lnTo>
                    <a:pt x="12606" y="8593"/>
                  </a:lnTo>
                  <a:lnTo>
                    <a:pt x="0" y="25090"/>
                  </a:lnTo>
                  <a:lnTo>
                    <a:pt x="10962" y="33467"/>
                  </a:lnTo>
                  <a:lnTo>
                    <a:pt x="23572" y="16971"/>
                  </a:lnTo>
                  <a:lnTo>
                    <a:pt x="28048" y="20390"/>
                  </a:lnTo>
                  <a:lnTo>
                    <a:pt x="28048" y="20390"/>
                  </a:lnTo>
                  <a:lnTo>
                    <a:pt x="278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0" name="Google Shape;480;p23"/>
          <p:cNvSpPr/>
          <p:nvPr/>
        </p:nvSpPr>
        <p:spPr>
          <a:xfrm>
            <a:off x="6006175" y="512076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3"/>
          <p:cNvSpPr/>
          <p:nvPr/>
        </p:nvSpPr>
        <p:spPr>
          <a:xfrm>
            <a:off x="6033963" y="2069676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3"/>
          <p:cNvSpPr/>
          <p:nvPr/>
        </p:nvSpPr>
        <p:spPr>
          <a:xfrm>
            <a:off x="3297625" y="2069676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3"/>
          <p:cNvSpPr/>
          <p:nvPr/>
        </p:nvSpPr>
        <p:spPr>
          <a:xfrm>
            <a:off x="3297625" y="543126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3"/>
          <p:cNvSpPr txBox="1">
            <a:spLocks noGrp="1"/>
          </p:cNvSpPr>
          <p:nvPr>
            <p:ph type="ctrTitle"/>
          </p:nvPr>
        </p:nvSpPr>
        <p:spPr>
          <a:xfrm>
            <a:off x="3333325" y="629525"/>
            <a:ext cx="536100" cy="5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01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85" name="Google Shape;485;p23"/>
          <p:cNvSpPr txBox="1">
            <a:spLocks noGrp="1"/>
          </p:cNvSpPr>
          <p:nvPr>
            <p:ph type="ctrTitle" idx="2"/>
          </p:nvPr>
        </p:nvSpPr>
        <p:spPr>
          <a:xfrm>
            <a:off x="3333325" y="2155988"/>
            <a:ext cx="536100" cy="5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02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86" name="Google Shape;486;p23"/>
          <p:cNvSpPr txBox="1">
            <a:spLocks noGrp="1"/>
          </p:cNvSpPr>
          <p:nvPr>
            <p:ph type="ctrTitle" idx="3"/>
          </p:nvPr>
        </p:nvSpPr>
        <p:spPr>
          <a:xfrm>
            <a:off x="6041875" y="586325"/>
            <a:ext cx="536100" cy="5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04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87" name="Google Shape;487;p23"/>
          <p:cNvSpPr txBox="1">
            <a:spLocks noGrp="1"/>
          </p:cNvSpPr>
          <p:nvPr>
            <p:ph type="ctrTitle" idx="2"/>
          </p:nvPr>
        </p:nvSpPr>
        <p:spPr>
          <a:xfrm>
            <a:off x="378950" y="1033750"/>
            <a:ext cx="1679400" cy="77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000000"/>
                </a:solidFill>
              </a:rPr>
              <a:t>AGENDA</a:t>
            </a:r>
            <a:endParaRPr sz="4100">
              <a:solidFill>
                <a:srgbClr val="000000"/>
              </a:solidFill>
            </a:endParaRPr>
          </a:p>
        </p:txBody>
      </p:sp>
      <p:sp>
        <p:nvSpPr>
          <p:cNvPr id="488" name="Google Shape;488;p23"/>
          <p:cNvSpPr txBox="1"/>
          <p:nvPr/>
        </p:nvSpPr>
        <p:spPr>
          <a:xfrm>
            <a:off x="3866875" y="586325"/>
            <a:ext cx="18144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taatliches"/>
                <a:ea typeface="Staatliches"/>
                <a:cs typeface="Staatliches"/>
                <a:sym typeface="Staatliches"/>
              </a:rPr>
              <a:t>INTRODUCTION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9" name="Google Shape;489;p23"/>
          <p:cNvSpPr txBox="1"/>
          <p:nvPr/>
        </p:nvSpPr>
        <p:spPr>
          <a:xfrm>
            <a:off x="3905125" y="2112863"/>
            <a:ext cx="17379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taatliches"/>
                <a:ea typeface="Staatliches"/>
                <a:cs typeface="Staatliches"/>
                <a:sym typeface="Staatliches"/>
              </a:rPr>
              <a:t>METHODOLOGY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90" name="Google Shape;490;p23"/>
          <p:cNvSpPr txBox="1"/>
          <p:nvPr/>
        </p:nvSpPr>
        <p:spPr>
          <a:xfrm>
            <a:off x="3955375" y="3292300"/>
            <a:ext cx="1359300" cy="9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taatliches"/>
                <a:ea typeface="Staatliches"/>
                <a:cs typeface="Staatliches"/>
                <a:sym typeface="Staatliches"/>
              </a:rPr>
              <a:t>OUTPUTS &amp; ANALYSIS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91" name="Google Shape;491;p23"/>
          <p:cNvSpPr txBox="1"/>
          <p:nvPr/>
        </p:nvSpPr>
        <p:spPr>
          <a:xfrm>
            <a:off x="6632175" y="481025"/>
            <a:ext cx="21366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taatliches"/>
                <a:ea typeface="Staatliches"/>
                <a:cs typeface="Staatliches"/>
                <a:sym typeface="Staatliches"/>
              </a:rPr>
              <a:t>RESULTS AND INTERPRETATION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92" name="Google Shape;492;p23"/>
          <p:cNvSpPr/>
          <p:nvPr/>
        </p:nvSpPr>
        <p:spPr>
          <a:xfrm>
            <a:off x="3297625" y="3446201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3"/>
          <p:cNvSpPr txBox="1">
            <a:spLocks noGrp="1"/>
          </p:cNvSpPr>
          <p:nvPr>
            <p:ph type="ctrTitle" idx="2"/>
          </p:nvPr>
        </p:nvSpPr>
        <p:spPr>
          <a:xfrm>
            <a:off x="3333325" y="3489400"/>
            <a:ext cx="536100" cy="5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03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94" name="Google Shape;494;p23"/>
          <p:cNvSpPr txBox="1"/>
          <p:nvPr/>
        </p:nvSpPr>
        <p:spPr>
          <a:xfrm>
            <a:off x="6641475" y="3489400"/>
            <a:ext cx="17379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taatliches"/>
                <a:ea typeface="Staatliches"/>
                <a:cs typeface="Staatliches"/>
                <a:sym typeface="Staatliches"/>
              </a:rPr>
              <a:t>Future scope 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95" name="Google Shape;495;p23"/>
          <p:cNvSpPr/>
          <p:nvPr/>
        </p:nvSpPr>
        <p:spPr>
          <a:xfrm>
            <a:off x="6018013" y="3446201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3"/>
          <p:cNvSpPr txBox="1">
            <a:spLocks noGrp="1"/>
          </p:cNvSpPr>
          <p:nvPr>
            <p:ph type="ctrTitle" idx="4"/>
          </p:nvPr>
        </p:nvSpPr>
        <p:spPr>
          <a:xfrm>
            <a:off x="6099375" y="2156000"/>
            <a:ext cx="476700" cy="5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05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97" name="Google Shape;497;p23"/>
          <p:cNvSpPr txBox="1">
            <a:spLocks noGrp="1"/>
          </p:cNvSpPr>
          <p:nvPr>
            <p:ph type="ctrTitle" idx="4"/>
          </p:nvPr>
        </p:nvSpPr>
        <p:spPr>
          <a:xfrm>
            <a:off x="6099375" y="3489400"/>
            <a:ext cx="476700" cy="5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06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98" name="Google Shape;498;p23"/>
          <p:cNvSpPr txBox="1"/>
          <p:nvPr/>
        </p:nvSpPr>
        <p:spPr>
          <a:xfrm>
            <a:off x="6641475" y="2112875"/>
            <a:ext cx="17379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taatliches"/>
                <a:ea typeface="Staatliches"/>
                <a:cs typeface="Staatliches"/>
                <a:sym typeface="Staatliches"/>
              </a:rPr>
              <a:t>limitations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41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Occupancy Behaviour</a:t>
            </a:r>
            <a:endParaRPr sz="2800" dirty="0"/>
          </a:p>
        </p:txBody>
      </p:sp>
      <p:pic>
        <p:nvPicPr>
          <p:cNvPr id="1158" name="Google Shape;11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225" y="1243300"/>
            <a:ext cx="2733675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" name="Google Shape;115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450" y="3224700"/>
            <a:ext cx="273367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" name="Google Shape;116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8625" y="1248063"/>
            <a:ext cx="134302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1" name="Google Shape;1161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5225" y="3234225"/>
            <a:ext cx="135255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2" name="Google Shape;1162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61875" y="3239900"/>
            <a:ext cx="134302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3" name="Google Shape;1163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2325" y="1243300"/>
            <a:ext cx="40576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8" name="Google Shape;11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8850"/>
            <a:ext cx="8839199" cy="492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9" name="Google Shape;1169;p42"/>
          <p:cNvSpPr/>
          <p:nvPr/>
        </p:nvSpPr>
        <p:spPr>
          <a:xfrm>
            <a:off x="4108200" y="1548675"/>
            <a:ext cx="260100" cy="218700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0" name="Google Shape;117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8200" y="1154700"/>
            <a:ext cx="323000" cy="393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71" name="Google Shape;1171;p42"/>
          <p:cNvSpPr/>
          <p:nvPr/>
        </p:nvSpPr>
        <p:spPr>
          <a:xfrm>
            <a:off x="1946175" y="825600"/>
            <a:ext cx="383700" cy="3291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42"/>
          <p:cNvSpPr/>
          <p:nvPr/>
        </p:nvSpPr>
        <p:spPr>
          <a:xfrm>
            <a:off x="304800" y="1909825"/>
            <a:ext cx="636300" cy="6129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3" name="Google Shape;117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275" y="2621150"/>
            <a:ext cx="532100" cy="53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4" name="Google Shape;1174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71966" y="1235391"/>
            <a:ext cx="532100" cy="5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42"/>
          <p:cNvSpPr/>
          <p:nvPr/>
        </p:nvSpPr>
        <p:spPr>
          <a:xfrm>
            <a:off x="1976475" y="300300"/>
            <a:ext cx="383700" cy="393900"/>
          </a:xfrm>
          <a:prstGeom prst="rect">
            <a:avLst/>
          </a:prstGeom>
          <a:noFill/>
          <a:ln w="38100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6" name="Google Shape;1176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04075" y="300300"/>
            <a:ext cx="636300" cy="63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42"/>
          <p:cNvSpPr/>
          <p:nvPr/>
        </p:nvSpPr>
        <p:spPr>
          <a:xfrm>
            <a:off x="3179450" y="1623675"/>
            <a:ext cx="383700" cy="63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42"/>
          <p:cNvSpPr/>
          <p:nvPr/>
        </p:nvSpPr>
        <p:spPr>
          <a:xfrm>
            <a:off x="6341350" y="1623675"/>
            <a:ext cx="383700" cy="612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42"/>
          <p:cNvSpPr/>
          <p:nvPr/>
        </p:nvSpPr>
        <p:spPr>
          <a:xfrm>
            <a:off x="3785200" y="2824050"/>
            <a:ext cx="323100" cy="329100"/>
          </a:xfrm>
          <a:prstGeom prst="rect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43"/>
          <p:cNvSpPr txBox="1"/>
          <p:nvPr/>
        </p:nvSpPr>
        <p:spPr>
          <a:xfrm>
            <a:off x="1440075" y="2971600"/>
            <a:ext cx="5544000" cy="32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Behaviour 4                    Behaviour 5                       Behaviour 6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5" name="Google Shape;1185;p43"/>
          <p:cNvSpPr txBox="1"/>
          <p:nvPr/>
        </p:nvSpPr>
        <p:spPr>
          <a:xfrm>
            <a:off x="1412500" y="1004675"/>
            <a:ext cx="5544000" cy="28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  </a:t>
            </a:r>
            <a:r>
              <a:rPr lang="en" b="1">
                <a:latin typeface="Georgia"/>
                <a:ea typeface="Georgia"/>
                <a:cs typeface="Georgia"/>
                <a:sym typeface="Georgia"/>
              </a:rPr>
              <a:t> Behaviour 1                    Behaviour 2                     Behaviour 3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6" name="Google Shape;1186;p43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Routine Behaviour</a:t>
            </a:r>
            <a:endParaRPr sz="2800" dirty="0"/>
          </a:p>
        </p:txBody>
      </p:sp>
      <p:pic>
        <p:nvPicPr>
          <p:cNvPr id="1187" name="Google Shape;118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500" y="1285013"/>
            <a:ext cx="14287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8" name="Google Shape;118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5775" y="1280250"/>
            <a:ext cx="13906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9" name="Google Shape;118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2500" y="3300800"/>
            <a:ext cx="14287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0" name="Google Shape;1190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4575" y="3300800"/>
            <a:ext cx="138112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1" name="Google Shape;1191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65775" y="3300800"/>
            <a:ext cx="13906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2" name="Google Shape;1192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89813" y="1285013"/>
            <a:ext cx="13906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7" name="Google Shape;119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74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8" name="Google Shape;1198;p44"/>
          <p:cNvSpPr/>
          <p:nvPr/>
        </p:nvSpPr>
        <p:spPr>
          <a:xfrm>
            <a:off x="3544375" y="636050"/>
            <a:ext cx="204300" cy="1851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44"/>
          <p:cNvSpPr/>
          <p:nvPr/>
        </p:nvSpPr>
        <p:spPr>
          <a:xfrm>
            <a:off x="7148025" y="2213500"/>
            <a:ext cx="204300" cy="1851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00" name="Google Shape;1200;p44"/>
          <p:cNvCxnSpPr>
            <a:stCxn id="1198" idx="3"/>
            <a:endCxn id="1199" idx="1"/>
          </p:cNvCxnSpPr>
          <p:nvPr/>
        </p:nvCxnSpPr>
        <p:spPr>
          <a:xfrm>
            <a:off x="3748675" y="728600"/>
            <a:ext cx="3399300" cy="157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201" name="Google Shape;1201;p44"/>
          <p:cNvSpPr/>
          <p:nvPr/>
        </p:nvSpPr>
        <p:spPr>
          <a:xfrm>
            <a:off x="6410800" y="3633775"/>
            <a:ext cx="204300" cy="185100"/>
          </a:xfrm>
          <a:prstGeom prst="rect">
            <a:avLst/>
          </a:prstGeom>
          <a:noFill/>
          <a:ln w="2857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44"/>
          <p:cNvSpPr/>
          <p:nvPr/>
        </p:nvSpPr>
        <p:spPr>
          <a:xfrm>
            <a:off x="6869625" y="3633775"/>
            <a:ext cx="204300" cy="185100"/>
          </a:xfrm>
          <a:prstGeom prst="rect">
            <a:avLst/>
          </a:prstGeom>
          <a:noFill/>
          <a:ln w="28575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3" name="Google Shape;120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1325" y="3299151"/>
            <a:ext cx="349400" cy="33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4" name="Google Shape;1204;p44"/>
          <p:cNvSpPr/>
          <p:nvPr/>
        </p:nvSpPr>
        <p:spPr>
          <a:xfrm>
            <a:off x="1759750" y="285050"/>
            <a:ext cx="406200" cy="536100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44"/>
          <p:cNvSpPr/>
          <p:nvPr/>
        </p:nvSpPr>
        <p:spPr>
          <a:xfrm>
            <a:off x="1069500" y="592275"/>
            <a:ext cx="275700" cy="185100"/>
          </a:xfrm>
          <a:prstGeom prst="rect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44"/>
          <p:cNvSpPr/>
          <p:nvPr/>
        </p:nvSpPr>
        <p:spPr>
          <a:xfrm>
            <a:off x="3120350" y="3763500"/>
            <a:ext cx="275700" cy="185100"/>
          </a:xfrm>
          <a:prstGeom prst="rect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07" name="Google Shape;1207;p44"/>
          <p:cNvCxnSpPr>
            <a:endCxn id="1206" idx="0"/>
          </p:cNvCxnSpPr>
          <p:nvPr/>
        </p:nvCxnSpPr>
        <p:spPr>
          <a:xfrm>
            <a:off x="1296500" y="777300"/>
            <a:ext cx="1961700" cy="2986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ash"/>
            <a:round/>
            <a:headEnd type="triangle" w="med" len="med"/>
            <a:tailEnd type="triangle" w="med" len="med"/>
          </a:ln>
        </p:spPr>
      </p:cxnSp>
      <p:pic>
        <p:nvPicPr>
          <p:cNvPr id="1208" name="Google Shape;120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6875" y="335200"/>
            <a:ext cx="628826" cy="62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9" name="Google Shape;1209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59750" y="2324275"/>
            <a:ext cx="494950" cy="49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0" name="Google Shape;1210;p44"/>
          <p:cNvSpPr/>
          <p:nvPr/>
        </p:nvSpPr>
        <p:spPr>
          <a:xfrm>
            <a:off x="740375" y="1718650"/>
            <a:ext cx="275700" cy="1851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44"/>
          <p:cNvSpPr/>
          <p:nvPr/>
        </p:nvSpPr>
        <p:spPr>
          <a:xfrm>
            <a:off x="258050" y="285050"/>
            <a:ext cx="758100" cy="8148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44"/>
          <p:cNvSpPr/>
          <p:nvPr/>
        </p:nvSpPr>
        <p:spPr>
          <a:xfrm>
            <a:off x="1759750" y="821150"/>
            <a:ext cx="406200" cy="2787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44"/>
          <p:cNvSpPr/>
          <p:nvPr/>
        </p:nvSpPr>
        <p:spPr>
          <a:xfrm>
            <a:off x="1825000" y="335200"/>
            <a:ext cx="275700" cy="3345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4" name="Google Shape;1214;p44"/>
          <p:cNvCxnSpPr>
            <a:endCxn id="1210" idx="0"/>
          </p:cNvCxnSpPr>
          <p:nvPr/>
        </p:nvCxnSpPr>
        <p:spPr>
          <a:xfrm>
            <a:off x="661025" y="1078750"/>
            <a:ext cx="217200" cy="6399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1215" name="Google Shape;1215;p44"/>
          <p:cNvCxnSpPr>
            <a:stCxn id="1212" idx="1"/>
          </p:cNvCxnSpPr>
          <p:nvPr/>
        </p:nvCxnSpPr>
        <p:spPr>
          <a:xfrm rot="10800000">
            <a:off x="1071550" y="946700"/>
            <a:ext cx="688200" cy="13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1216" name="Google Shape;1216;p44"/>
          <p:cNvCxnSpPr>
            <a:stCxn id="1212" idx="3"/>
            <a:endCxn id="1213" idx="3"/>
          </p:cNvCxnSpPr>
          <p:nvPr/>
        </p:nvCxnSpPr>
        <p:spPr>
          <a:xfrm rot="10800000">
            <a:off x="2100550" y="502400"/>
            <a:ext cx="65400" cy="458100"/>
          </a:xfrm>
          <a:prstGeom prst="bentConnector3">
            <a:avLst>
              <a:gd name="adj1" fmla="val -364106"/>
            </a:avLst>
          </a:prstGeom>
          <a:noFill/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1217" name="Google Shape;1217;p44"/>
          <p:cNvCxnSpPr>
            <a:stCxn id="1213" idx="1"/>
            <a:endCxn id="1210" idx="3"/>
          </p:cNvCxnSpPr>
          <p:nvPr/>
        </p:nvCxnSpPr>
        <p:spPr>
          <a:xfrm flipH="1">
            <a:off x="1016200" y="502450"/>
            <a:ext cx="808800" cy="13089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/>
                                        <p:tgtEl>
                                          <p:spTgt spid="1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"/>
                                        <p:tgtEl>
                                          <p:spTgt spid="1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400"/>
                                        <p:tgtEl>
                                          <p:spTgt spid="1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400"/>
                                        <p:tgtEl>
                                          <p:spTgt spid="1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1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45"/>
          <p:cNvSpPr txBox="1">
            <a:spLocks noGrp="1"/>
          </p:cNvSpPr>
          <p:nvPr>
            <p:ph type="ctrTitle"/>
          </p:nvPr>
        </p:nvSpPr>
        <p:spPr>
          <a:xfrm>
            <a:off x="798125" y="1396375"/>
            <a:ext cx="3190200" cy="202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/>
              <a:t>05.</a:t>
            </a:r>
            <a:endParaRPr sz="42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/>
              <a:t> LIMITATIONS</a:t>
            </a:r>
            <a:endParaRPr sz="4200" dirty="0"/>
          </a:p>
        </p:txBody>
      </p:sp>
      <p:grpSp>
        <p:nvGrpSpPr>
          <p:cNvPr id="1223" name="Google Shape;1223;p45"/>
          <p:cNvGrpSpPr/>
          <p:nvPr/>
        </p:nvGrpSpPr>
        <p:grpSpPr>
          <a:xfrm>
            <a:off x="4653610" y="835622"/>
            <a:ext cx="3910791" cy="3150398"/>
            <a:chOff x="2662433" y="1049418"/>
            <a:chExt cx="2214616" cy="1650460"/>
          </a:xfrm>
        </p:grpSpPr>
        <p:sp>
          <p:nvSpPr>
            <p:cNvPr id="1224" name="Google Shape;1224;p45"/>
            <p:cNvSpPr/>
            <p:nvPr/>
          </p:nvSpPr>
          <p:spPr>
            <a:xfrm>
              <a:off x="2662433" y="2499776"/>
              <a:ext cx="2214616" cy="1095"/>
            </a:xfrm>
            <a:custGeom>
              <a:avLst/>
              <a:gdLst/>
              <a:ahLst/>
              <a:cxnLst/>
              <a:rect l="l" t="t" r="r" b="b"/>
              <a:pathLst>
                <a:path w="121299" h="60" extrusionOk="0">
                  <a:moveTo>
                    <a:pt x="0" y="0"/>
                  </a:moveTo>
                  <a:lnTo>
                    <a:pt x="0" y="60"/>
                  </a:lnTo>
                  <a:lnTo>
                    <a:pt x="121299" y="60"/>
                  </a:lnTo>
                  <a:lnTo>
                    <a:pt x="121299" y="0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5"/>
            <p:cNvSpPr/>
            <p:nvPr/>
          </p:nvSpPr>
          <p:spPr>
            <a:xfrm>
              <a:off x="3034502" y="2550641"/>
              <a:ext cx="244139" cy="1187"/>
            </a:xfrm>
            <a:custGeom>
              <a:avLst/>
              <a:gdLst/>
              <a:ahLst/>
              <a:cxnLst/>
              <a:rect l="l" t="t" r="r" b="b"/>
              <a:pathLst>
                <a:path w="13372" h="65" extrusionOk="0">
                  <a:moveTo>
                    <a:pt x="1" y="0"/>
                  </a:moveTo>
                  <a:lnTo>
                    <a:pt x="1" y="64"/>
                  </a:lnTo>
                  <a:lnTo>
                    <a:pt x="13372" y="64"/>
                  </a:lnTo>
                  <a:lnTo>
                    <a:pt x="13372" y="0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5"/>
            <p:cNvSpPr/>
            <p:nvPr/>
          </p:nvSpPr>
          <p:spPr>
            <a:xfrm>
              <a:off x="2958661" y="2551244"/>
              <a:ext cx="27916" cy="1114"/>
            </a:xfrm>
            <a:custGeom>
              <a:avLst/>
              <a:gdLst/>
              <a:ahLst/>
              <a:cxnLst/>
              <a:rect l="l" t="t" r="r" b="b"/>
              <a:pathLst>
                <a:path w="1529" h="61" extrusionOk="0">
                  <a:moveTo>
                    <a:pt x="1" y="1"/>
                  </a:moveTo>
                  <a:lnTo>
                    <a:pt x="1" y="61"/>
                  </a:lnTo>
                  <a:lnTo>
                    <a:pt x="1528" y="61"/>
                  </a:lnTo>
                  <a:lnTo>
                    <a:pt x="1528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5"/>
            <p:cNvSpPr/>
            <p:nvPr/>
          </p:nvSpPr>
          <p:spPr>
            <a:xfrm>
              <a:off x="3697359" y="2531818"/>
              <a:ext cx="51979" cy="1114"/>
            </a:xfrm>
            <a:custGeom>
              <a:avLst/>
              <a:gdLst/>
              <a:ahLst/>
              <a:cxnLst/>
              <a:rect l="l" t="t" r="r" b="b"/>
              <a:pathLst>
                <a:path w="2847" h="61" extrusionOk="0">
                  <a:moveTo>
                    <a:pt x="0" y="1"/>
                  </a:moveTo>
                  <a:lnTo>
                    <a:pt x="0" y="61"/>
                  </a:lnTo>
                  <a:lnTo>
                    <a:pt x="2846" y="61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5"/>
            <p:cNvSpPr/>
            <p:nvPr/>
          </p:nvSpPr>
          <p:spPr>
            <a:xfrm>
              <a:off x="3774807" y="2531818"/>
              <a:ext cx="285493" cy="1114"/>
            </a:xfrm>
            <a:custGeom>
              <a:avLst/>
              <a:gdLst/>
              <a:ahLst/>
              <a:cxnLst/>
              <a:rect l="l" t="t" r="r" b="b"/>
              <a:pathLst>
                <a:path w="15637" h="61" extrusionOk="0">
                  <a:moveTo>
                    <a:pt x="1" y="1"/>
                  </a:moveTo>
                  <a:lnTo>
                    <a:pt x="1" y="61"/>
                  </a:lnTo>
                  <a:lnTo>
                    <a:pt x="15636" y="61"/>
                  </a:lnTo>
                  <a:lnTo>
                    <a:pt x="15636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5"/>
            <p:cNvSpPr/>
            <p:nvPr/>
          </p:nvSpPr>
          <p:spPr>
            <a:xfrm>
              <a:off x="4281636" y="2552339"/>
              <a:ext cx="186044" cy="1114"/>
            </a:xfrm>
            <a:custGeom>
              <a:avLst/>
              <a:gdLst/>
              <a:ahLst/>
              <a:cxnLst/>
              <a:rect l="l" t="t" r="r" b="b"/>
              <a:pathLst>
                <a:path w="10190" h="61" extrusionOk="0">
                  <a:moveTo>
                    <a:pt x="1" y="1"/>
                  </a:moveTo>
                  <a:lnTo>
                    <a:pt x="1" y="61"/>
                  </a:lnTo>
                  <a:lnTo>
                    <a:pt x="10189" y="61"/>
                  </a:lnTo>
                  <a:lnTo>
                    <a:pt x="10189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5"/>
            <p:cNvSpPr/>
            <p:nvPr/>
          </p:nvSpPr>
          <p:spPr>
            <a:xfrm>
              <a:off x="4512319" y="2532366"/>
              <a:ext cx="157763" cy="1114"/>
            </a:xfrm>
            <a:custGeom>
              <a:avLst/>
              <a:gdLst/>
              <a:ahLst/>
              <a:cxnLst/>
              <a:rect l="l" t="t" r="r" b="b"/>
              <a:pathLst>
                <a:path w="8641" h="61" extrusionOk="0">
                  <a:moveTo>
                    <a:pt x="1" y="0"/>
                  </a:moveTo>
                  <a:lnTo>
                    <a:pt x="1" y="60"/>
                  </a:lnTo>
                  <a:lnTo>
                    <a:pt x="8640" y="60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5"/>
            <p:cNvSpPr/>
            <p:nvPr/>
          </p:nvSpPr>
          <p:spPr>
            <a:xfrm>
              <a:off x="2831698" y="1049418"/>
              <a:ext cx="905828" cy="1252811"/>
            </a:xfrm>
            <a:custGeom>
              <a:avLst/>
              <a:gdLst/>
              <a:ahLst/>
              <a:cxnLst/>
              <a:rect l="l" t="t" r="r" b="b"/>
              <a:pathLst>
                <a:path w="49614" h="68619" extrusionOk="0">
                  <a:moveTo>
                    <a:pt x="48228" y="64"/>
                  </a:moveTo>
                  <a:cubicBezTo>
                    <a:pt x="48960" y="64"/>
                    <a:pt x="49554" y="658"/>
                    <a:pt x="49554" y="1386"/>
                  </a:cubicBezTo>
                  <a:lnTo>
                    <a:pt x="49554" y="67236"/>
                  </a:lnTo>
                  <a:cubicBezTo>
                    <a:pt x="49554" y="67965"/>
                    <a:pt x="48960" y="68559"/>
                    <a:pt x="48228" y="68559"/>
                  </a:cubicBezTo>
                  <a:lnTo>
                    <a:pt x="1382" y="68559"/>
                  </a:lnTo>
                  <a:cubicBezTo>
                    <a:pt x="654" y="68559"/>
                    <a:pt x="60" y="67965"/>
                    <a:pt x="60" y="67236"/>
                  </a:cubicBezTo>
                  <a:lnTo>
                    <a:pt x="60" y="1386"/>
                  </a:lnTo>
                  <a:cubicBezTo>
                    <a:pt x="60" y="658"/>
                    <a:pt x="654" y="64"/>
                    <a:pt x="1382" y="64"/>
                  </a:cubicBezTo>
                  <a:close/>
                  <a:moveTo>
                    <a:pt x="1382" y="1"/>
                  </a:moveTo>
                  <a:cubicBezTo>
                    <a:pt x="620" y="1"/>
                    <a:pt x="0" y="624"/>
                    <a:pt x="0" y="1386"/>
                  </a:cubicBezTo>
                  <a:lnTo>
                    <a:pt x="0" y="67236"/>
                  </a:lnTo>
                  <a:cubicBezTo>
                    <a:pt x="0" y="67998"/>
                    <a:pt x="620" y="68619"/>
                    <a:pt x="1382" y="68619"/>
                  </a:cubicBezTo>
                  <a:lnTo>
                    <a:pt x="48228" y="68619"/>
                  </a:lnTo>
                  <a:cubicBezTo>
                    <a:pt x="48994" y="68619"/>
                    <a:pt x="49614" y="67998"/>
                    <a:pt x="49614" y="67236"/>
                  </a:cubicBezTo>
                  <a:lnTo>
                    <a:pt x="49614" y="1386"/>
                  </a:lnTo>
                  <a:cubicBezTo>
                    <a:pt x="49614" y="624"/>
                    <a:pt x="48994" y="1"/>
                    <a:pt x="482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5"/>
            <p:cNvSpPr/>
            <p:nvPr/>
          </p:nvSpPr>
          <p:spPr>
            <a:xfrm>
              <a:off x="3789669" y="1049418"/>
              <a:ext cx="905919" cy="1252811"/>
            </a:xfrm>
            <a:custGeom>
              <a:avLst/>
              <a:gdLst/>
              <a:ahLst/>
              <a:cxnLst/>
              <a:rect l="l" t="t" r="r" b="b"/>
              <a:pathLst>
                <a:path w="49619" h="68619" extrusionOk="0">
                  <a:moveTo>
                    <a:pt x="48232" y="64"/>
                  </a:moveTo>
                  <a:cubicBezTo>
                    <a:pt x="48961" y="64"/>
                    <a:pt x="49554" y="658"/>
                    <a:pt x="49554" y="1386"/>
                  </a:cubicBezTo>
                  <a:lnTo>
                    <a:pt x="49554" y="67236"/>
                  </a:lnTo>
                  <a:cubicBezTo>
                    <a:pt x="49554" y="67965"/>
                    <a:pt x="48961" y="68559"/>
                    <a:pt x="48232" y="68559"/>
                  </a:cubicBezTo>
                  <a:lnTo>
                    <a:pt x="1387" y="68559"/>
                  </a:lnTo>
                  <a:cubicBezTo>
                    <a:pt x="659" y="68559"/>
                    <a:pt x="61" y="67965"/>
                    <a:pt x="61" y="67236"/>
                  </a:cubicBezTo>
                  <a:lnTo>
                    <a:pt x="61" y="1386"/>
                  </a:lnTo>
                  <a:cubicBezTo>
                    <a:pt x="61" y="658"/>
                    <a:pt x="659" y="64"/>
                    <a:pt x="1387" y="64"/>
                  </a:cubicBezTo>
                  <a:close/>
                  <a:moveTo>
                    <a:pt x="1387" y="1"/>
                  </a:moveTo>
                  <a:cubicBezTo>
                    <a:pt x="625" y="1"/>
                    <a:pt x="1" y="624"/>
                    <a:pt x="1" y="1386"/>
                  </a:cubicBezTo>
                  <a:lnTo>
                    <a:pt x="1" y="67236"/>
                  </a:lnTo>
                  <a:cubicBezTo>
                    <a:pt x="1" y="67998"/>
                    <a:pt x="625" y="68619"/>
                    <a:pt x="1387" y="68619"/>
                  </a:cubicBezTo>
                  <a:lnTo>
                    <a:pt x="48232" y="68619"/>
                  </a:lnTo>
                  <a:cubicBezTo>
                    <a:pt x="48994" y="68619"/>
                    <a:pt x="49618" y="67998"/>
                    <a:pt x="49618" y="67236"/>
                  </a:cubicBezTo>
                  <a:lnTo>
                    <a:pt x="49618" y="1386"/>
                  </a:lnTo>
                  <a:cubicBezTo>
                    <a:pt x="49618" y="624"/>
                    <a:pt x="48994" y="1"/>
                    <a:pt x="48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5"/>
            <p:cNvSpPr/>
            <p:nvPr/>
          </p:nvSpPr>
          <p:spPr>
            <a:xfrm>
              <a:off x="3534429" y="1132198"/>
              <a:ext cx="1089279" cy="703315"/>
            </a:xfrm>
            <a:custGeom>
              <a:avLst/>
              <a:gdLst/>
              <a:ahLst/>
              <a:cxnLst/>
              <a:rect l="l" t="t" r="r" b="b"/>
              <a:pathLst>
                <a:path w="59662" h="38522" extrusionOk="0">
                  <a:moveTo>
                    <a:pt x="0" y="1"/>
                  </a:moveTo>
                  <a:lnTo>
                    <a:pt x="0" y="38521"/>
                  </a:lnTo>
                  <a:lnTo>
                    <a:pt x="59662" y="38521"/>
                  </a:lnTo>
                  <a:lnTo>
                    <a:pt x="59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4" name="Google Shape;1234;p45"/>
            <p:cNvGrpSpPr/>
            <p:nvPr/>
          </p:nvGrpSpPr>
          <p:grpSpPr>
            <a:xfrm>
              <a:off x="3517997" y="1132198"/>
              <a:ext cx="1105711" cy="719199"/>
              <a:chOff x="3517997" y="1132198"/>
              <a:chExt cx="1105711" cy="719199"/>
            </a:xfrm>
          </p:grpSpPr>
          <p:sp>
            <p:nvSpPr>
              <p:cNvPr id="1235" name="Google Shape;1235;p45"/>
              <p:cNvSpPr/>
              <p:nvPr/>
            </p:nvSpPr>
            <p:spPr>
              <a:xfrm>
                <a:off x="3517997" y="1132198"/>
                <a:ext cx="1098006" cy="703315"/>
              </a:xfrm>
              <a:custGeom>
                <a:avLst/>
                <a:gdLst/>
                <a:ahLst/>
                <a:cxnLst/>
                <a:rect l="l" t="t" r="r" b="b"/>
                <a:pathLst>
                  <a:path w="60140" h="38522" extrusionOk="0">
                    <a:moveTo>
                      <a:pt x="0" y="1"/>
                    </a:moveTo>
                    <a:lnTo>
                      <a:pt x="0" y="38521"/>
                    </a:lnTo>
                    <a:lnTo>
                      <a:pt x="60140" y="38521"/>
                    </a:lnTo>
                    <a:lnTo>
                      <a:pt x="6014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45"/>
              <p:cNvSpPr/>
              <p:nvPr/>
            </p:nvSpPr>
            <p:spPr>
              <a:xfrm>
                <a:off x="3534429" y="1835495"/>
                <a:ext cx="1089279" cy="15902"/>
              </a:xfrm>
              <a:custGeom>
                <a:avLst/>
                <a:gdLst/>
                <a:ahLst/>
                <a:cxnLst/>
                <a:rect l="l" t="t" r="r" b="b"/>
                <a:pathLst>
                  <a:path w="59662" h="871" extrusionOk="0">
                    <a:moveTo>
                      <a:pt x="0" y="0"/>
                    </a:moveTo>
                    <a:lnTo>
                      <a:pt x="0" y="871"/>
                    </a:lnTo>
                    <a:lnTo>
                      <a:pt x="59662" y="871"/>
                    </a:lnTo>
                    <a:lnTo>
                      <a:pt x="596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7" name="Google Shape;1237;p45"/>
            <p:cNvSpPr/>
            <p:nvPr/>
          </p:nvSpPr>
          <p:spPr>
            <a:xfrm>
              <a:off x="3540965" y="1162012"/>
              <a:ext cx="1052070" cy="643686"/>
            </a:xfrm>
            <a:custGeom>
              <a:avLst/>
              <a:gdLst/>
              <a:ahLst/>
              <a:cxnLst/>
              <a:rect l="l" t="t" r="r" b="b"/>
              <a:pathLst>
                <a:path w="57624" h="35256" extrusionOk="0">
                  <a:moveTo>
                    <a:pt x="1" y="0"/>
                  </a:moveTo>
                  <a:lnTo>
                    <a:pt x="1" y="35256"/>
                  </a:lnTo>
                  <a:lnTo>
                    <a:pt x="57623" y="35256"/>
                  </a:lnTo>
                  <a:lnTo>
                    <a:pt x="576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5"/>
            <p:cNvSpPr/>
            <p:nvPr/>
          </p:nvSpPr>
          <p:spPr>
            <a:xfrm>
              <a:off x="4029847" y="1162012"/>
              <a:ext cx="306836" cy="643686"/>
            </a:xfrm>
            <a:custGeom>
              <a:avLst/>
              <a:gdLst/>
              <a:ahLst/>
              <a:cxnLst/>
              <a:rect l="l" t="t" r="r" b="b"/>
              <a:pathLst>
                <a:path w="16806" h="35256" extrusionOk="0">
                  <a:moveTo>
                    <a:pt x="1" y="0"/>
                  </a:moveTo>
                  <a:lnTo>
                    <a:pt x="7386" y="35256"/>
                  </a:lnTo>
                  <a:lnTo>
                    <a:pt x="16805" y="35256"/>
                  </a:lnTo>
                  <a:lnTo>
                    <a:pt x="9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5"/>
            <p:cNvSpPr/>
            <p:nvPr/>
          </p:nvSpPr>
          <p:spPr>
            <a:xfrm>
              <a:off x="3901368" y="1162012"/>
              <a:ext cx="214635" cy="643686"/>
            </a:xfrm>
            <a:custGeom>
              <a:avLst/>
              <a:gdLst/>
              <a:ahLst/>
              <a:cxnLst/>
              <a:rect l="l" t="t" r="r" b="b"/>
              <a:pathLst>
                <a:path w="11756" h="35256" extrusionOk="0">
                  <a:moveTo>
                    <a:pt x="1" y="0"/>
                  </a:moveTo>
                  <a:lnTo>
                    <a:pt x="7386" y="35256"/>
                  </a:lnTo>
                  <a:lnTo>
                    <a:pt x="11756" y="35256"/>
                  </a:lnTo>
                  <a:lnTo>
                    <a:pt x="43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5"/>
            <p:cNvSpPr/>
            <p:nvPr/>
          </p:nvSpPr>
          <p:spPr>
            <a:xfrm>
              <a:off x="3540965" y="1157978"/>
              <a:ext cx="2958" cy="580369"/>
            </a:xfrm>
            <a:custGeom>
              <a:avLst/>
              <a:gdLst/>
              <a:ahLst/>
              <a:cxnLst/>
              <a:rect l="l" t="t" r="r" b="b"/>
              <a:pathLst>
                <a:path w="162" h="31788" extrusionOk="0">
                  <a:moveTo>
                    <a:pt x="1" y="1"/>
                  </a:moveTo>
                  <a:lnTo>
                    <a:pt x="1" y="31787"/>
                  </a:lnTo>
                  <a:lnTo>
                    <a:pt x="162" y="3178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5"/>
            <p:cNvSpPr/>
            <p:nvPr/>
          </p:nvSpPr>
          <p:spPr>
            <a:xfrm>
              <a:off x="3495084" y="1381595"/>
              <a:ext cx="75166" cy="20193"/>
            </a:xfrm>
            <a:custGeom>
              <a:avLst/>
              <a:gdLst/>
              <a:ahLst/>
              <a:cxnLst/>
              <a:rect l="l" t="t" r="r" b="b"/>
              <a:pathLst>
                <a:path w="4117" h="1106" extrusionOk="0">
                  <a:moveTo>
                    <a:pt x="22" y="0"/>
                  </a:moveTo>
                  <a:cubicBezTo>
                    <a:pt x="8" y="0"/>
                    <a:pt x="0" y="8"/>
                    <a:pt x="0" y="23"/>
                  </a:cubicBezTo>
                  <a:lnTo>
                    <a:pt x="0" y="1083"/>
                  </a:lnTo>
                  <a:cubicBezTo>
                    <a:pt x="0" y="1099"/>
                    <a:pt x="8" y="1106"/>
                    <a:pt x="22" y="1106"/>
                  </a:cubicBezTo>
                  <a:lnTo>
                    <a:pt x="4094" y="1106"/>
                  </a:lnTo>
                  <a:cubicBezTo>
                    <a:pt x="4105" y="1106"/>
                    <a:pt x="4116" y="1099"/>
                    <a:pt x="4116" y="1083"/>
                  </a:cubicBezTo>
                  <a:lnTo>
                    <a:pt x="4116" y="23"/>
                  </a:lnTo>
                  <a:cubicBezTo>
                    <a:pt x="4116" y="8"/>
                    <a:pt x="4105" y="0"/>
                    <a:pt x="4094" y="0"/>
                  </a:cubicBezTo>
                  <a:close/>
                </a:path>
              </a:pathLst>
            </a:custGeom>
            <a:solidFill>
              <a:srgbClr val="F3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5"/>
            <p:cNvSpPr/>
            <p:nvPr/>
          </p:nvSpPr>
          <p:spPr>
            <a:xfrm>
              <a:off x="3505236" y="2049071"/>
              <a:ext cx="190079" cy="450723"/>
            </a:xfrm>
            <a:custGeom>
              <a:avLst/>
              <a:gdLst/>
              <a:ahLst/>
              <a:cxnLst/>
              <a:rect l="l" t="t" r="r" b="b"/>
              <a:pathLst>
                <a:path w="10411" h="24687" extrusionOk="0">
                  <a:moveTo>
                    <a:pt x="1" y="1"/>
                  </a:moveTo>
                  <a:lnTo>
                    <a:pt x="1" y="24686"/>
                  </a:lnTo>
                  <a:lnTo>
                    <a:pt x="10411" y="24686"/>
                  </a:lnTo>
                  <a:lnTo>
                    <a:pt x="104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5"/>
            <p:cNvSpPr/>
            <p:nvPr/>
          </p:nvSpPr>
          <p:spPr>
            <a:xfrm>
              <a:off x="3505236" y="2414733"/>
              <a:ext cx="104013" cy="85062"/>
            </a:xfrm>
            <a:custGeom>
              <a:avLst/>
              <a:gdLst/>
              <a:ahLst/>
              <a:cxnLst/>
              <a:rect l="l" t="t" r="r" b="b"/>
              <a:pathLst>
                <a:path w="5697" h="4659" extrusionOk="0">
                  <a:moveTo>
                    <a:pt x="1" y="1"/>
                  </a:moveTo>
                  <a:lnTo>
                    <a:pt x="1" y="4658"/>
                  </a:lnTo>
                  <a:lnTo>
                    <a:pt x="2780" y="4658"/>
                  </a:lnTo>
                  <a:lnTo>
                    <a:pt x="5697" y="1"/>
                  </a:lnTo>
                  <a:close/>
                </a:path>
              </a:pathLst>
            </a:custGeom>
            <a:solidFill>
              <a:srgbClr val="F3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5"/>
            <p:cNvSpPr/>
            <p:nvPr/>
          </p:nvSpPr>
          <p:spPr>
            <a:xfrm>
              <a:off x="4462750" y="2049071"/>
              <a:ext cx="190079" cy="450723"/>
            </a:xfrm>
            <a:custGeom>
              <a:avLst/>
              <a:gdLst/>
              <a:ahLst/>
              <a:cxnLst/>
              <a:rect l="l" t="t" r="r" b="b"/>
              <a:pathLst>
                <a:path w="10411" h="24687" extrusionOk="0">
                  <a:moveTo>
                    <a:pt x="0" y="1"/>
                  </a:moveTo>
                  <a:lnTo>
                    <a:pt x="0" y="24686"/>
                  </a:lnTo>
                  <a:lnTo>
                    <a:pt x="10411" y="24686"/>
                  </a:lnTo>
                  <a:lnTo>
                    <a:pt x="1041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5"/>
            <p:cNvSpPr/>
            <p:nvPr/>
          </p:nvSpPr>
          <p:spPr>
            <a:xfrm>
              <a:off x="3505236" y="2049071"/>
              <a:ext cx="1001862" cy="421456"/>
            </a:xfrm>
            <a:custGeom>
              <a:avLst/>
              <a:gdLst/>
              <a:ahLst/>
              <a:cxnLst/>
              <a:rect l="l" t="t" r="r" b="b"/>
              <a:pathLst>
                <a:path w="54874" h="23084" extrusionOk="0">
                  <a:moveTo>
                    <a:pt x="1" y="1"/>
                  </a:moveTo>
                  <a:lnTo>
                    <a:pt x="1" y="23084"/>
                  </a:lnTo>
                  <a:lnTo>
                    <a:pt x="54874" y="23084"/>
                  </a:lnTo>
                  <a:lnTo>
                    <a:pt x="54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5"/>
            <p:cNvSpPr/>
            <p:nvPr/>
          </p:nvSpPr>
          <p:spPr>
            <a:xfrm>
              <a:off x="4403085" y="2414733"/>
              <a:ext cx="104013" cy="85062"/>
            </a:xfrm>
            <a:custGeom>
              <a:avLst/>
              <a:gdLst/>
              <a:ahLst/>
              <a:cxnLst/>
              <a:rect l="l" t="t" r="r" b="b"/>
              <a:pathLst>
                <a:path w="5697" h="4659" extrusionOk="0">
                  <a:moveTo>
                    <a:pt x="0" y="1"/>
                  </a:moveTo>
                  <a:lnTo>
                    <a:pt x="2918" y="4658"/>
                  </a:lnTo>
                  <a:lnTo>
                    <a:pt x="5697" y="4658"/>
                  </a:lnTo>
                  <a:lnTo>
                    <a:pt x="56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5"/>
            <p:cNvSpPr/>
            <p:nvPr/>
          </p:nvSpPr>
          <p:spPr>
            <a:xfrm>
              <a:off x="3544580" y="2090680"/>
              <a:ext cx="923154" cy="146900"/>
            </a:xfrm>
            <a:custGeom>
              <a:avLst/>
              <a:gdLst/>
              <a:ahLst/>
              <a:cxnLst/>
              <a:rect l="l" t="t" r="r" b="b"/>
              <a:pathLst>
                <a:path w="50563" h="8046" extrusionOk="0">
                  <a:moveTo>
                    <a:pt x="1" y="0"/>
                  </a:moveTo>
                  <a:lnTo>
                    <a:pt x="1" y="8046"/>
                  </a:lnTo>
                  <a:lnTo>
                    <a:pt x="50563" y="8046"/>
                  </a:lnTo>
                  <a:lnTo>
                    <a:pt x="505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5"/>
            <p:cNvSpPr/>
            <p:nvPr/>
          </p:nvSpPr>
          <p:spPr>
            <a:xfrm>
              <a:off x="3544580" y="2280595"/>
              <a:ext cx="923154" cy="146845"/>
            </a:xfrm>
            <a:custGeom>
              <a:avLst/>
              <a:gdLst/>
              <a:ahLst/>
              <a:cxnLst/>
              <a:rect l="l" t="t" r="r" b="b"/>
              <a:pathLst>
                <a:path w="50563" h="8043" extrusionOk="0">
                  <a:moveTo>
                    <a:pt x="1" y="0"/>
                  </a:moveTo>
                  <a:lnTo>
                    <a:pt x="1" y="8042"/>
                  </a:lnTo>
                  <a:lnTo>
                    <a:pt x="50563" y="8042"/>
                  </a:lnTo>
                  <a:lnTo>
                    <a:pt x="505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5"/>
            <p:cNvSpPr/>
            <p:nvPr/>
          </p:nvSpPr>
          <p:spPr>
            <a:xfrm>
              <a:off x="3706616" y="2090680"/>
              <a:ext cx="761119" cy="146900"/>
            </a:xfrm>
            <a:custGeom>
              <a:avLst/>
              <a:gdLst/>
              <a:ahLst/>
              <a:cxnLst/>
              <a:rect l="l" t="t" r="r" b="b"/>
              <a:pathLst>
                <a:path w="41688" h="8046" extrusionOk="0">
                  <a:moveTo>
                    <a:pt x="0" y="0"/>
                  </a:moveTo>
                  <a:lnTo>
                    <a:pt x="0" y="8046"/>
                  </a:lnTo>
                  <a:lnTo>
                    <a:pt x="41688" y="8046"/>
                  </a:lnTo>
                  <a:lnTo>
                    <a:pt x="4168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5"/>
            <p:cNvSpPr/>
            <p:nvPr/>
          </p:nvSpPr>
          <p:spPr>
            <a:xfrm>
              <a:off x="3706616" y="2280595"/>
              <a:ext cx="761119" cy="146845"/>
            </a:xfrm>
            <a:custGeom>
              <a:avLst/>
              <a:gdLst/>
              <a:ahLst/>
              <a:cxnLst/>
              <a:rect l="l" t="t" r="r" b="b"/>
              <a:pathLst>
                <a:path w="41688" h="8043" extrusionOk="0">
                  <a:moveTo>
                    <a:pt x="0" y="0"/>
                  </a:moveTo>
                  <a:lnTo>
                    <a:pt x="0" y="8042"/>
                  </a:lnTo>
                  <a:lnTo>
                    <a:pt x="41688" y="8042"/>
                  </a:lnTo>
                  <a:lnTo>
                    <a:pt x="4168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1" name="Google Shape;1251;p45"/>
            <p:cNvGrpSpPr/>
            <p:nvPr/>
          </p:nvGrpSpPr>
          <p:grpSpPr>
            <a:xfrm>
              <a:off x="2940312" y="1852548"/>
              <a:ext cx="421127" cy="567717"/>
              <a:chOff x="2940312" y="1852548"/>
              <a:chExt cx="421127" cy="567717"/>
            </a:xfrm>
          </p:grpSpPr>
          <p:sp>
            <p:nvSpPr>
              <p:cNvPr id="1252" name="Google Shape;1252;p45"/>
              <p:cNvSpPr/>
              <p:nvPr/>
            </p:nvSpPr>
            <p:spPr>
              <a:xfrm>
                <a:off x="3147973" y="1911318"/>
                <a:ext cx="30362" cy="508946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27876" extrusionOk="0">
                    <a:moveTo>
                      <a:pt x="1211" y="0"/>
                    </a:moveTo>
                    <a:lnTo>
                      <a:pt x="359" y="621"/>
                    </a:lnTo>
                    <a:cubicBezTo>
                      <a:pt x="1" y="3803"/>
                      <a:pt x="549" y="21530"/>
                      <a:pt x="1162" y="27876"/>
                    </a:cubicBezTo>
                    <a:lnTo>
                      <a:pt x="1663" y="27876"/>
                    </a:lnTo>
                    <a:cubicBezTo>
                      <a:pt x="1651" y="27788"/>
                      <a:pt x="1642" y="27723"/>
                      <a:pt x="1634" y="27675"/>
                    </a:cubicBezTo>
                    <a:lnTo>
                      <a:pt x="1634" y="27675"/>
                    </a:lnTo>
                    <a:cubicBezTo>
                      <a:pt x="1650" y="27390"/>
                      <a:pt x="1629" y="26062"/>
                      <a:pt x="1405" y="21299"/>
                    </a:cubicBezTo>
                    <a:cubicBezTo>
                      <a:pt x="949" y="11576"/>
                      <a:pt x="1211" y="1"/>
                      <a:pt x="12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45"/>
              <p:cNvSpPr/>
              <p:nvPr/>
            </p:nvSpPr>
            <p:spPr>
              <a:xfrm>
                <a:off x="2940312" y="2147899"/>
                <a:ext cx="229898" cy="148397"/>
              </a:xfrm>
              <a:custGeom>
                <a:avLst/>
                <a:gdLst/>
                <a:ahLst/>
                <a:cxnLst/>
                <a:rect l="l" t="t" r="r" b="b"/>
                <a:pathLst>
                  <a:path w="12592" h="8128" extrusionOk="0">
                    <a:moveTo>
                      <a:pt x="1423" y="0"/>
                    </a:moveTo>
                    <a:cubicBezTo>
                      <a:pt x="1415" y="0"/>
                      <a:pt x="1407" y="0"/>
                      <a:pt x="1398" y="0"/>
                    </a:cubicBezTo>
                    <a:cubicBezTo>
                      <a:pt x="1" y="4"/>
                      <a:pt x="5653" y="1564"/>
                      <a:pt x="8006" y="3286"/>
                    </a:cubicBezTo>
                    <a:cubicBezTo>
                      <a:pt x="9832" y="4624"/>
                      <a:pt x="11890" y="6876"/>
                      <a:pt x="12592" y="8127"/>
                    </a:cubicBezTo>
                    <a:cubicBezTo>
                      <a:pt x="12140" y="5498"/>
                      <a:pt x="11878" y="3638"/>
                      <a:pt x="10168" y="2293"/>
                    </a:cubicBezTo>
                    <a:cubicBezTo>
                      <a:pt x="8462" y="955"/>
                      <a:pt x="4978" y="0"/>
                      <a:pt x="1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45"/>
              <p:cNvSpPr/>
              <p:nvPr/>
            </p:nvSpPr>
            <p:spPr>
              <a:xfrm>
                <a:off x="3161958" y="2178627"/>
                <a:ext cx="199481" cy="155116"/>
              </a:xfrm>
              <a:custGeom>
                <a:avLst/>
                <a:gdLst/>
                <a:ahLst/>
                <a:cxnLst/>
                <a:rect l="l" t="t" r="r" b="b"/>
                <a:pathLst>
                  <a:path w="10926" h="8496" extrusionOk="0">
                    <a:moveTo>
                      <a:pt x="9727" y="1"/>
                    </a:moveTo>
                    <a:cubicBezTo>
                      <a:pt x="9711" y="1"/>
                      <a:pt x="9693" y="1"/>
                      <a:pt x="9674" y="2"/>
                    </a:cubicBezTo>
                    <a:cubicBezTo>
                      <a:pt x="6125" y="124"/>
                      <a:pt x="2843" y="1200"/>
                      <a:pt x="1424" y="2601"/>
                    </a:cubicBezTo>
                    <a:cubicBezTo>
                      <a:pt x="0" y="3998"/>
                      <a:pt x="135" y="5862"/>
                      <a:pt x="240" y="8495"/>
                    </a:cubicBezTo>
                    <a:cubicBezTo>
                      <a:pt x="672" y="7225"/>
                      <a:pt x="2248" y="4909"/>
                      <a:pt x="3788" y="3512"/>
                    </a:cubicBezTo>
                    <a:cubicBezTo>
                      <a:pt x="5740" y="1736"/>
                      <a:pt x="10925" y="1"/>
                      <a:pt x="97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45"/>
              <p:cNvSpPr/>
              <p:nvPr/>
            </p:nvSpPr>
            <p:spPr>
              <a:xfrm>
                <a:off x="2967315" y="1981208"/>
                <a:ext cx="194716" cy="125703"/>
              </a:xfrm>
              <a:custGeom>
                <a:avLst/>
                <a:gdLst/>
                <a:ahLst/>
                <a:cxnLst/>
                <a:rect l="l" t="t" r="r" b="b"/>
                <a:pathLst>
                  <a:path w="10665" h="6885" extrusionOk="0">
                    <a:moveTo>
                      <a:pt x="1205" y="1"/>
                    </a:moveTo>
                    <a:cubicBezTo>
                      <a:pt x="1198" y="1"/>
                      <a:pt x="1192" y="1"/>
                      <a:pt x="1185" y="1"/>
                    </a:cubicBezTo>
                    <a:cubicBezTo>
                      <a:pt x="1" y="1"/>
                      <a:pt x="4790" y="1323"/>
                      <a:pt x="6781" y="2783"/>
                    </a:cubicBezTo>
                    <a:cubicBezTo>
                      <a:pt x="8327" y="3919"/>
                      <a:pt x="10071" y="5824"/>
                      <a:pt x="10665" y="6885"/>
                    </a:cubicBezTo>
                    <a:cubicBezTo>
                      <a:pt x="10280" y="4655"/>
                      <a:pt x="10063" y="3083"/>
                      <a:pt x="8615" y="1943"/>
                    </a:cubicBezTo>
                    <a:cubicBezTo>
                      <a:pt x="7168" y="810"/>
                      <a:pt x="4216" y="1"/>
                      <a:pt x="12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45"/>
              <p:cNvSpPr/>
              <p:nvPr/>
            </p:nvSpPr>
            <p:spPr>
              <a:xfrm>
                <a:off x="3155057" y="2007262"/>
                <a:ext cx="168900" cy="131363"/>
              </a:xfrm>
              <a:custGeom>
                <a:avLst/>
                <a:gdLst/>
                <a:ahLst/>
                <a:cxnLst/>
                <a:rect l="l" t="t" r="r" b="b"/>
                <a:pathLst>
                  <a:path w="9251" h="7195" extrusionOk="0">
                    <a:moveTo>
                      <a:pt x="8237" y="0"/>
                    </a:moveTo>
                    <a:cubicBezTo>
                      <a:pt x="8223" y="0"/>
                      <a:pt x="8208" y="0"/>
                      <a:pt x="8192" y="1"/>
                    </a:cubicBezTo>
                    <a:cubicBezTo>
                      <a:pt x="5186" y="106"/>
                      <a:pt x="2407" y="1017"/>
                      <a:pt x="1204" y="2201"/>
                    </a:cubicBezTo>
                    <a:cubicBezTo>
                      <a:pt x="1" y="3385"/>
                      <a:pt x="113" y="4961"/>
                      <a:pt x="202" y="7195"/>
                    </a:cubicBezTo>
                    <a:cubicBezTo>
                      <a:pt x="569" y="6119"/>
                      <a:pt x="1906" y="4158"/>
                      <a:pt x="3206" y="2970"/>
                    </a:cubicBezTo>
                    <a:cubicBezTo>
                      <a:pt x="4860" y="1467"/>
                      <a:pt x="9251" y="0"/>
                      <a:pt x="82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45"/>
              <p:cNvSpPr/>
              <p:nvPr/>
            </p:nvSpPr>
            <p:spPr>
              <a:xfrm>
                <a:off x="3148667" y="1852548"/>
                <a:ext cx="123822" cy="107482"/>
              </a:xfrm>
              <a:custGeom>
                <a:avLst/>
                <a:gdLst/>
                <a:ahLst/>
                <a:cxnLst/>
                <a:rect l="l" t="t" r="r" b="b"/>
                <a:pathLst>
                  <a:path w="6782" h="5887" extrusionOk="0">
                    <a:moveTo>
                      <a:pt x="6146" y="0"/>
                    </a:moveTo>
                    <a:cubicBezTo>
                      <a:pt x="6126" y="0"/>
                      <a:pt x="6104" y="1"/>
                      <a:pt x="6077" y="4"/>
                    </a:cubicBezTo>
                    <a:cubicBezTo>
                      <a:pt x="3788" y="216"/>
                      <a:pt x="1711" y="1038"/>
                      <a:pt x="855" y="2002"/>
                    </a:cubicBezTo>
                    <a:cubicBezTo>
                      <a:pt x="0" y="2969"/>
                      <a:pt x="171" y="4176"/>
                      <a:pt x="359" y="5886"/>
                    </a:cubicBezTo>
                    <a:cubicBezTo>
                      <a:pt x="583" y="5046"/>
                      <a:pt x="1497" y="3477"/>
                      <a:pt x="2428" y="2510"/>
                    </a:cubicBezTo>
                    <a:cubicBezTo>
                      <a:pt x="3591" y="1299"/>
                      <a:pt x="6782" y="0"/>
                      <a:pt x="61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45"/>
              <p:cNvSpPr/>
              <p:nvPr/>
            </p:nvSpPr>
            <p:spPr>
              <a:xfrm>
                <a:off x="3077754" y="1868687"/>
                <a:ext cx="87618" cy="92839"/>
              </a:xfrm>
              <a:custGeom>
                <a:avLst/>
                <a:gdLst/>
                <a:ahLst/>
                <a:cxnLst/>
                <a:rect l="l" t="t" r="r" b="b"/>
                <a:pathLst>
                  <a:path w="4799" h="5085" extrusionOk="0">
                    <a:moveTo>
                      <a:pt x="425" y="1"/>
                    </a:moveTo>
                    <a:cubicBezTo>
                      <a:pt x="1" y="1"/>
                      <a:pt x="2250" y="1138"/>
                      <a:pt x="3085" y="2178"/>
                    </a:cubicBezTo>
                    <a:cubicBezTo>
                      <a:pt x="3757" y="3016"/>
                      <a:pt x="4429" y="4364"/>
                      <a:pt x="4601" y="5085"/>
                    </a:cubicBezTo>
                    <a:cubicBezTo>
                      <a:pt x="4698" y="3624"/>
                      <a:pt x="4799" y="2593"/>
                      <a:pt x="4179" y="1761"/>
                    </a:cubicBezTo>
                    <a:cubicBezTo>
                      <a:pt x="3559" y="928"/>
                      <a:pt x="2091" y="206"/>
                      <a:pt x="478" y="5"/>
                    </a:cubicBezTo>
                    <a:cubicBezTo>
                      <a:pt x="457" y="2"/>
                      <a:pt x="439" y="1"/>
                      <a:pt x="4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9" name="Google Shape;1259;p45"/>
            <p:cNvSpPr/>
            <p:nvPr/>
          </p:nvSpPr>
          <p:spPr>
            <a:xfrm>
              <a:off x="3101051" y="2384516"/>
              <a:ext cx="140418" cy="115278"/>
            </a:xfrm>
            <a:custGeom>
              <a:avLst/>
              <a:gdLst/>
              <a:ahLst/>
              <a:cxnLst/>
              <a:rect l="l" t="t" r="r" b="b"/>
              <a:pathLst>
                <a:path w="7691" h="6314" extrusionOk="0">
                  <a:moveTo>
                    <a:pt x="1" y="1"/>
                  </a:moveTo>
                  <a:lnTo>
                    <a:pt x="314" y="2978"/>
                  </a:lnTo>
                  <a:cubicBezTo>
                    <a:pt x="423" y="4849"/>
                    <a:pt x="1973" y="6313"/>
                    <a:pt x="3848" y="6313"/>
                  </a:cubicBezTo>
                  <a:cubicBezTo>
                    <a:pt x="5723" y="6313"/>
                    <a:pt x="7273" y="4849"/>
                    <a:pt x="7382" y="2978"/>
                  </a:cubicBezTo>
                  <a:lnTo>
                    <a:pt x="7691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5"/>
            <p:cNvSpPr/>
            <p:nvPr/>
          </p:nvSpPr>
          <p:spPr>
            <a:xfrm>
              <a:off x="3087413" y="2365839"/>
              <a:ext cx="167713" cy="41134"/>
            </a:xfrm>
            <a:custGeom>
              <a:avLst/>
              <a:gdLst/>
              <a:ahLst/>
              <a:cxnLst/>
              <a:rect l="l" t="t" r="r" b="b"/>
              <a:pathLst>
                <a:path w="9186" h="2253" extrusionOk="0">
                  <a:moveTo>
                    <a:pt x="1" y="0"/>
                  </a:moveTo>
                  <a:lnTo>
                    <a:pt x="251" y="2253"/>
                  </a:lnTo>
                  <a:lnTo>
                    <a:pt x="8939" y="2253"/>
                  </a:lnTo>
                  <a:lnTo>
                    <a:pt x="9186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5"/>
            <p:cNvSpPr/>
            <p:nvPr/>
          </p:nvSpPr>
          <p:spPr>
            <a:xfrm>
              <a:off x="2910936" y="2599535"/>
              <a:ext cx="1717611" cy="100343"/>
            </a:xfrm>
            <a:custGeom>
              <a:avLst/>
              <a:gdLst/>
              <a:ahLst/>
              <a:cxnLst/>
              <a:rect l="l" t="t" r="r" b="b"/>
              <a:pathLst>
                <a:path w="94077" h="5496" extrusionOk="0">
                  <a:moveTo>
                    <a:pt x="47041" y="0"/>
                  </a:moveTo>
                  <a:cubicBezTo>
                    <a:pt x="21062" y="0"/>
                    <a:pt x="1" y="1229"/>
                    <a:pt x="1" y="2746"/>
                  </a:cubicBezTo>
                  <a:cubicBezTo>
                    <a:pt x="1" y="4263"/>
                    <a:pt x="21062" y="5495"/>
                    <a:pt x="47041" y="5495"/>
                  </a:cubicBezTo>
                  <a:cubicBezTo>
                    <a:pt x="73018" y="5495"/>
                    <a:pt x="94076" y="4263"/>
                    <a:pt x="94076" y="2746"/>
                  </a:cubicBezTo>
                  <a:cubicBezTo>
                    <a:pt x="94076" y="1229"/>
                    <a:pt x="73018" y="0"/>
                    <a:pt x="470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5"/>
            <p:cNvSpPr/>
            <p:nvPr/>
          </p:nvSpPr>
          <p:spPr>
            <a:xfrm>
              <a:off x="3026396" y="1770151"/>
              <a:ext cx="10991" cy="57986"/>
            </a:xfrm>
            <a:custGeom>
              <a:avLst/>
              <a:gdLst/>
              <a:ahLst/>
              <a:cxnLst/>
              <a:rect l="l" t="t" r="r" b="b"/>
              <a:pathLst>
                <a:path w="602" h="3176" extrusionOk="0">
                  <a:moveTo>
                    <a:pt x="243" y="1"/>
                  </a:moveTo>
                  <a:lnTo>
                    <a:pt x="0" y="12"/>
                  </a:lnTo>
                  <a:cubicBezTo>
                    <a:pt x="56" y="1069"/>
                    <a:pt x="179" y="2134"/>
                    <a:pt x="362" y="3176"/>
                  </a:cubicBezTo>
                  <a:lnTo>
                    <a:pt x="602" y="3135"/>
                  </a:lnTo>
                  <a:cubicBezTo>
                    <a:pt x="418" y="2100"/>
                    <a:pt x="299" y="1047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3036474" y="1845299"/>
              <a:ext cx="10991" cy="28317"/>
            </a:xfrm>
            <a:custGeom>
              <a:avLst/>
              <a:gdLst/>
              <a:ahLst/>
              <a:cxnLst/>
              <a:rect l="l" t="t" r="r" b="b"/>
              <a:pathLst>
                <a:path w="602" h="1551" extrusionOk="0">
                  <a:moveTo>
                    <a:pt x="240" y="1"/>
                  </a:moveTo>
                  <a:lnTo>
                    <a:pt x="0" y="53"/>
                  </a:lnTo>
                  <a:cubicBezTo>
                    <a:pt x="109" y="551"/>
                    <a:pt x="232" y="1054"/>
                    <a:pt x="367" y="1551"/>
                  </a:cubicBezTo>
                  <a:lnTo>
                    <a:pt x="602" y="1484"/>
                  </a:lnTo>
                  <a:cubicBezTo>
                    <a:pt x="467" y="994"/>
                    <a:pt x="344" y="494"/>
                    <a:pt x="2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4197889" y="2552339"/>
              <a:ext cx="59136" cy="1114"/>
            </a:xfrm>
            <a:custGeom>
              <a:avLst/>
              <a:gdLst/>
              <a:ahLst/>
              <a:cxnLst/>
              <a:rect l="l" t="t" r="r" b="b"/>
              <a:pathLst>
                <a:path w="3239" h="61" extrusionOk="0">
                  <a:moveTo>
                    <a:pt x="0" y="1"/>
                  </a:moveTo>
                  <a:lnTo>
                    <a:pt x="0" y="61"/>
                  </a:lnTo>
                  <a:lnTo>
                    <a:pt x="3238" y="61"/>
                  </a:lnTo>
                  <a:lnTo>
                    <a:pt x="3238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3938614" y="2508357"/>
              <a:ext cx="46812" cy="83966"/>
            </a:xfrm>
            <a:custGeom>
              <a:avLst/>
              <a:gdLst/>
              <a:ahLst/>
              <a:cxnLst/>
              <a:rect l="l" t="t" r="r" b="b"/>
              <a:pathLst>
                <a:path w="2564" h="4599" extrusionOk="0">
                  <a:moveTo>
                    <a:pt x="893" y="1"/>
                  </a:moveTo>
                  <a:lnTo>
                    <a:pt x="0" y="4023"/>
                  </a:lnTo>
                  <a:lnTo>
                    <a:pt x="1670" y="4599"/>
                  </a:lnTo>
                  <a:lnTo>
                    <a:pt x="2563" y="579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4204845" y="2534958"/>
              <a:ext cx="57438" cy="74691"/>
            </a:xfrm>
            <a:custGeom>
              <a:avLst/>
              <a:gdLst/>
              <a:ahLst/>
              <a:cxnLst/>
              <a:rect l="l" t="t" r="r" b="b"/>
              <a:pathLst>
                <a:path w="3146" h="4091" extrusionOk="0">
                  <a:moveTo>
                    <a:pt x="0" y="1"/>
                  </a:moveTo>
                  <a:lnTo>
                    <a:pt x="1378" y="4090"/>
                  </a:lnTo>
                  <a:lnTo>
                    <a:pt x="3145" y="4090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4163382" y="2605943"/>
              <a:ext cx="111444" cy="36716"/>
            </a:xfrm>
            <a:custGeom>
              <a:avLst/>
              <a:gdLst/>
              <a:ahLst/>
              <a:cxnLst/>
              <a:rect l="l" t="t" r="r" b="b"/>
              <a:pathLst>
                <a:path w="6104" h="2011" extrusionOk="0">
                  <a:moveTo>
                    <a:pt x="3414" y="1"/>
                  </a:moveTo>
                  <a:cubicBezTo>
                    <a:pt x="3310" y="1"/>
                    <a:pt x="3206" y="38"/>
                    <a:pt x="3127" y="109"/>
                  </a:cubicBezTo>
                  <a:cubicBezTo>
                    <a:pt x="2690" y="501"/>
                    <a:pt x="1666" y="912"/>
                    <a:pt x="303" y="1207"/>
                  </a:cubicBezTo>
                  <a:cubicBezTo>
                    <a:pt x="1" y="1274"/>
                    <a:pt x="113" y="2010"/>
                    <a:pt x="837" y="2010"/>
                  </a:cubicBezTo>
                  <a:cubicBezTo>
                    <a:pt x="1580" y="2010"/>
                    <a:pt x="3201" y="1954"/>
                    <a:pt x="3739" y="1954"/>
                  </a:cubicBezTo>
                  <a:cubicBezTo>
                    <a:pt x="4609" y="1954"/>
                    <a:pt x="5118" y="1995"/>
                    <a:pt x="5809" y="2007"/>
                  </a:cubicBezTo>
                  <a:cubicBezTo>
                    <a:pt x="5811" y="2007"/>
                    <a:pt x="5813" y="2007"/>
                    <a:pt x="5814" y="2007"/>
                  </a:cubicBezTo>
                  <a:cubicBezTo>
                    <a:pt x="5979" y="2007"/>
                    <a:pt x="6103" y="1852"/>
                    <a:pt x="6070" y="1693"/>
                  </a:cubicBezTo>
                  <a:lnTo>
                    <a:pt x="5719" y="120"/>
                  </a:lnTo>
                  <a:cubicBezTo>
                    <a:pt x="5704" y="49"/>
                    <a:pt x="5640" y="1"/>
                    <a:pt x="5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3855232" y="2574486"/>
              <a:ext cx="120153" cy="51742"/>
            </a:xfrm>
            <a:custGeom>
              <a:avLst/>
              <a:gdLst/>
              <a:ahLst/>
              <a:cxnLst/>
              <a:rect l="l" t="t" r="r" b="b"/>
              <a:pathLst>
                <a:path w="6581" h="2834" extrusionOk="0">
                  <a:moveTo>
                    <a:pt x="322" y="0"/>
                  </a:moveTo>
                  <a:cubicBezTo>
                    <a:pt x="31" y="0"/>
                    <a:pt x="1" y="728"/>
                    <a:pt x="671" y="962"/>
                  </a:cubicBezTo>
                  <a:cubicBezTo>
                    <a:pt x="1804" y="1354"/>
                    <a:pt x="2659" y="1589"/>
                    <a:pt x="3626" y="1925"/>
                  </a:cubicBezTo>
                  <a:cubicBezTo>
                    <a:pt x="4452" y="2213"/>
                    <a:pt x="5389" y="2579"/>
                    <a:pt x="6043" y="2818"/>
                  </a:cubicBezTo>
                  <a:cubicBezTo>
                    <a:pt x="6072" y="2828"/>
                    <a:pt x="6101" y="2833"/>
                    <a:pt x="6130" y="2833"/>
                  </a:cubicBezTo>
                  <a:cubicBezTo>
                    <a:pt x="6257" y="2833"/>
                    <a:pt x="6372" y="2739"/>
                    <a:pt x="6386" y="2605"/>
                  </a:cubicBezTo>
                  <a:lnTo>
                    <a:pt x="6570" y="1006"/>
                  </a:lnTo>
                  <a:cubicBezTo>
                    <a:pt x="6581" y="932"/>
                    <a:pt x="6536" y="865"/>
                    <a:pt x="6469" y="842"/>
                  </a:cubicBezTo>
                  <a:lnTo>
                    <a:pt x="4646" y="211"/>
                  </a:lnTo>
                  <a:cubicBezTo>
                    <a:pt x="4573" y="187"/>
                    <a:pt x="4498" y="176"/>
                    <a:pt x="4423" y="176"/>
                  </a:cubicBezTo>
                  <a:cubicBezTo>
                    <a:pt x="4348" y="176"/>
                    <a:pt x="4272" y="187"/>
                    <a:pt x="4198" y="203"/>
                  </a:cubicBezTo>
                  <a:cubicBezTo>
                    <a:pt x="3800" y="291"/>
                    <a:pt x="3427" y="325"/>
                    <a:pt x="3063" y="325"/>
                  </a:cubicBezTo>
                  <a:cubicBezTo>
                    <a:pt x="2173" y="325"/>
                    <a:pt x="1340" y="121"/>
                    <a:pt x="343" y="1"/>
                  </a:cubicBezTo>
                  <a:cubicBezTo>
                    <a:pt x="336" y="1"/>
                    <a:pt x="329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3893755" y="1623672"/>
              <a:ext cx="221628" cy="172771"/>
            </a:xfrm>
            <a:custGeom>
              <a:avLst/>
              <a:gdLst/>
              <a:ahLst/>
              <a:cxnLst/>
              <a:rect l="l" t="t" r="r" b="b"/>
              <a:pathLst>
                <a:path w="12139" h="9463" extrusionOk="0">
                  <a:moveTo>
                    <a:pt x="9606" y="1"/>
                  </a:moveTo>
                  <a:cubicBezTo>
                    <a:pt x="9506" y="269"/>
                    <a:pt x="9379" y="583"/>
                    <a:pt x="9263" y="879"/>
                  </a:cubicBezTo>
                  <a:cubicBezTo>
                    <a:pt x="9144" y="1178"/>
                    <a:pt x="9016" y="1476"/>
                    <a:pt x="8886" y="1771"/>
                  </a:cubicBezTo>
                  <a:cubicBezTo>
                    <a:pt x="8624" y="2358"/>
                    <a:pt x="8359" y="2944"/>
                    <a:pt x="8064" y="3508"/>
                  </a:cubicBezTo>
                  <a:cubicBezTo>
                    <a:pt x="7489" y="4636"/>
                    <a:pt x="6827" y="5731"/>
                    <a:pt x="6062" y="6534"/>
                  </a:cubicBezTo>
                  <a:cubicBezTo>
                    <a:pt x="5965" y="6631"/>
                    <a:pt x="5872" y="6728"/>
                    <a:pt x="5770" y="6810"/>
                  </a:cubicBezTo>
                  <a:cubicBezTo>
                    <a:pt x="5726" y="6847"/>
                    <a:pt x="5666" y="6903"/>
                    <a:pt x="5636" y="6925"/>
                  </a:cubicBezTo>
                  <a:cubicBezTo>
                    <a:pt x="5603" y="6956"/>
                    <a:pt x="5569" y="6982"/>
                    <a:pt x="5536" y="7004"/>
                  </a:cubicBezTo>
                  <a:cubicBezTo>
                    <a:pt x="5397" y="7094"/>
                    <a:pt x="5281" y="7142"/>
                    <a:pt x="5128" y="7165"/>
                  </a:cubicBezTo>
                  <a:cubicBezTo>
                    <a:pt x="5088" y="7171"/>
                    <a:pt x="5045" y="7174"/>
                    <a:pt x="4999" y="7174"/>
                  </a:cubicBezTo>
                  <a:cubicBezTo>
                    <a:pt x="4699" y="7174"/>
                    <a:pt x="4280" y="7038"/>
                    <a:pt x="3866" y="6791"/>
                  </a:cubicBezTo>
                  <a:cubicBezTo>
                    <a:pt x="3380" y="6511"/>
                    <a:pt x="2898" y="6123"/>
                    <a:pt x="2438" y="5697"/>
                  </a:cubicBezTo>
                  <a:cubicBezTo>
                    <a:pt x="2211" y="5480"/>
                    <a:pt x="1979" y="5260"/>
                    <a:pt x="1759" y="5025"/>
                  </a:cubicBezTo>
                  <a:cubicBezTo>
                    <a:pt x="1542" y="4796"/>
                    <a:pt x="1322" y="4543"/>
                    <a:pt x="1124" y="4315"/>
                  </a:cubicBezTo>
                  <a:lnTo>
                    <a:pt x="0" y="5017"/>
                  </a:lnTo>
                  <a:cubicBezTo>
                    <a:pt x="164" y="5361"/>
                    <a:pt x="336" y="5656"/>
                    <a:pt x="526" y="5966"/>
                  </a:cubicBezTo>
                  <a:cubicBezTo>
                    <a:pt x="713" y="6268"/>
                    <a:pt x="911" y="6571"/>
                    <a:pt x="1131" y="6858"/>
                  </a:cubicBezTo>
                  <a:cubicBezTo>
                    <a:pt x="1569" y="7437"/>
                    <a:pt x="2066" y="7994"/>
                    <a:pt x="2689" y="8487"/>
                  </a:cubicBezTo>
                  <a:cubicBezTo>
                    <a:pt x="3007" y="8730"/>
                    <a:pt x="3354" y="8958"/>
                    <a:pt x="3765" y="9144"/>
                  </a:cubicBezTo>
                  <a:cubicBezTo>
                    <a:pt x="4172" y="9323"/>
                    <a:pt x="4650" y="9454"/>
                    <a:pt x="5173" y="9462"/>
                  </a:cubicBezTo>
                  <a:cubicBezTo>
                    <a:pt x="5192" y="9463"/>
                    <a:pt x="5212" y="9463"/>
                    <a:pt x="5231" y="9463"/>
                  </a:cubicBezTo>
                  <a:cubicBezTo>
                    <a:pt x="5737" y="9463"/>
                    <a:pt x="6265" y="9330"/>
                    <a:pt x="6701" y="9096"/>
                  </a:cubicBezTo>
                  <a:cubicBezTo>
                    <a:pt x="6813" y="9037"/>
                    <a:pt x="6925" y="8969"/>
                    <a:pt x="7025" y="8902"/>
                  </a:cubicBezTo>
                  <a:cubicBezTo>
                    <a:pt x="7134" y="8830"/>
                    <a:pt x="7201" y="8775"/>
                    <a:pt x="7291" y="8711"/>
                  </a:cubicBezTo>
                  <a:cubicBezTo>
                    <a:pt x="7458" y="8588"/>
                    <a:pt x="7612" y="8454"/>
                    <a:pt x="7761" y="8319"/>
                  </a:cubicBezTo>
                  <a:cubicBezTo>
                    <a:pt x="8359" y="7785"/>
                    <a:pt x="8834" y="7199"/>
                    <a:pt x="9267" y="6601"/>
                  </a:cubicBezTo>
                  <a:cubicBezTo>
                    <a:pt x="9700" y="6003"/>
                    <a:pt x="10073" y="5387"/>
                    <a:pt x="10417" y="4763"/>
                  </a:cubicBezTo>
                  <a:cubicBezTo>
                    <a:pt x="10761" y="4136"/>
                    <a:pt x="11078" y="3505"/>
                    <a:pt x="11358" y="2858"/>
                  </a:cubicBezTo>
                  <a:cubicBezTo>
                    <a:pt x="11500" y="2533"/>
                    <a:pt x="11635" y="2208"/>
                    <a:pt x="11766" y="1883"/>
                  </a:cubicBezTo>
                  <a:cubicBezTo>
                    <a:pt x="11900" y="1551"/>
                    <a:pt x="12016" y="1233"/>
                    <a:pt x="12139" y="867"/>
                  </a:cubicBezTo>
                  <a:lnTo>
                    <a:pt x="9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4010147" y="1596486"/>
              <a:ext cx="125283" cy="134138"/>
            </a:xfrm>
            <a:custGeom>
              <a:avLst/>
              <a:gdLst/>
              <a:ahLst/>
              <a:cxnLst/>
              <a:rect l="l" t="t" r="r" b="b"/>
              <a:pathLst>
                <a:path w="6862" h="7347" extrusionOk="0">
                  <a:moveTo>
                    <a:pt x="4752" y="1"/>
                  </a:moveTo>
                  <a:cubicBezTo>
                    <a:pt x="4056" y="1"/>
                    <a:pt x="3263" y="372"/>
                    <a:pt x="2578" y="1143"/>
                  </a:cubicBezTo>
                  <a:cubicBezTo>
                    <a:pt x="1128" y="2779"/>
                    <a:pt x="1" y="4971"/>
                    <a:pt x="1" y="4971"/>
                  </a:cubicBezTo>
                  <a:lnTo>
                    <a:pt x="3247" y="7347"/>
                  </a:lnTo>
                  <a:cubicBezTo>
                    <a:pt x="3247" y="7347"/>
                    <a:pt x="6862" y="3134"/>
                    <a:pt x="6481" y="1490"/>
                  </a:cubicBezTo>
                  <a:cubicBezTo>
                    <a:pt x="6257" y="513"/>
                    <a:pt x="5571" y="1"/>
                    <a:pt x="47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3876356" y="1681110"/>
              <a:ext cx="50957" cy="35876"/>
            </a:xfrm>
            <a:custGeom>
              <a:avLst/>
              <a:gdLst/>
              <a:ahLst/>
              <a:cxnLst/>
              <a:rect l="l" t="t" r="r" b="b"/>
              <a:pathLst>
                <a:path w="2791" h="1965" extrusionOk="0">
                  <a:moveTo>
                    <a:pt x="531" y="0"/>
                  </a:moveTo>
                  <a:lnTo>
                    <a:pt x="531" y="0"/>
                  </a:lnTo>
                  <a:cubicBezTo>
                    <a:pt x="531" y="0"/>
                    <a:pt x="0" y="1117"/>
                    <a:pt x="968" y="1964"/>
                  </a:cubicBezTo>
                  <a:lnTo>
                    <a:pt x="2074" y="1871"/>
                  </a:lnTo>
                  <a:lnTo>
                    <a:pt x="2791" y="75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3886032" y="1660424"/>
              <a:ext cx="45699" cy="22055"/>
            </a:xfrm>
            <a:custGeom>
              <a:avLst/>
              <a:gdLst/>
              <a:ahLst/>
              <a:cxnLst/>
              <a:rect l="l" t="t" r="r" b="b"/>
              <a:pathLst>
                <a:path w="2503" h="1208" extrusionOk="0">
                  <a:moveTo>
                    <a:pt x="2503" y="1"/>
                  </a:moveTo>
                  <a:lnTo>
                    <a:pt x="732" y="341"/>
                  </a:lnTo>
                  <a:lnTo>
                    <a:pt x="1" y="1133"/>
                  </a:lnTo>
                  <a:lnTo>
                    <a:pt x="2261" y="1208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5"/>
            <p:cNvSpPr/>
            <p:nvPr/>
          </p:nvSpPr>
          <p:spPr>
            <a:xfrm>
              <a:off x="3946446" y="2508357"/>
              <a:ext cx="38980" cy="48437"/>
            </a:xfrm>
            <a:custGeom>
              <a:avLst/>
              <a:gdLst/>
              <a:ahLst/>
              <a:cxnLst/>
              <a:rect l="l" t="t" r="r" b="b"/>
              <a:pathLst>
                <a:path w="2135" h="2653" extrusionOk="0">
                  <a:moveTo>
                    <a:pt x="464" y="1"/>
                  </a:moveTo>
                  <a:lnTo>
                    <a:pt x="1" y="2074"/>
                  </a:lnTo>
                  <a:lnTo>
                    <a:pt x="1674" y="2653"/>
                  </a:lnTo>
                  <a:lnTo>
                    <a:pt x="2134" y="579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4204845" y="2534958"/>
              <a:ext cx="45297" cy="38542"/>
            </a:xfrm>
            <a:custGeom>
              <a:avLst/>
              <a:gdLst/>
              <a:ahLst/>
              <a:cxnLst/>
              <a:rect l="l" t="t" r="r" b="b"/>
              <a:pathLst>
                <a:path w="2481" h="2111" extrusionOk="0">
                  <a:moveTo>
                    <a:pt x="0" y="1"/>
                  </a:moveTo>
                  <a:lnTo>
                    <a:pt x="714" y="2111"/>
                  </a:lnTo>
                  <a:lnTo>
                    <a:pt x="2481" y="2111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5"/>
            <p:cNvSpPr/>
            <p:nvPr/>
          </p:nvSpPr>
          <p:spPr>
            <a:xfrm>
              <a:off x="4036705" y="1594149"/>
              <a:ext cx="230099" cy="301723"/>
            </a:xfrm>
            <a:custGeom>
              <a:avLst/>
              <a:gdLst/>
              <a:ahLst/>
              <a:cxnLst/>
              <a:rect l="l" t="t" r="r" b="b"/>
              <a:pathLst>
                <a:path w="12603" h="16526" extrusionOk="0">
                  <a:moveTo>
                    <a:pt x="5003" y="0"/>
                  </a:moveTo>
                  <a:cubicBezTo>
                    <a:pt x="3806" y="0"/>
                    <a:pt x="2779" y="135"/>
                    <a:pt x="2779" y="135"/>
                  </a:cubicBezTo>
                  <a:cubicBezTo>
                    <a:pt x="2779" y="135"/>
                    <a:pt x="0" y="5148"/>
                    <a:pt x="635" y="15266"/>
                  </a:cubicBezTo>
                  <a:cubicBezTo>
                    <a:pt x="3455" y="15643"/>
                    <a:pt x="8632" y="16341"/>
                    <a:pt x="10003" y="16525"/>
                  </a:cubicBezTo>
                  <a:cubicBezTo>
                    <a:pt x="10133" y="15815"/>
                    <a:pt x="10208" y="13697"/>
                    <a:pt x="10533" y="10933"/>
                  </a:cubicBezTo>
                  <a:cubicBezTo>
                    <a:pt x="10671" y="9757"/>
                    <a:pt x="10854" y="8457"/>
                    <a:pt x="11108" y="7101"/>
                  </a:cubicBezTo>
                  <a:cubicBezTo>
                    <a:pt x="11459" y="5248"/>
                    <a:pt x="11933" y="3284"/>
                    <a:pt x="12602" y="1371"/>
                  </a:cubicBezTo>
                  <a:cubicBezTo>
                    <a:pt x="12602" y="1371"/>
                    <a:pt x="11516" y="990"/>
                    <a:pt x="10268" y="707"/>
                  </a:cubicBezTo>
                  <a:cubicBezTo>
                    <a:pt x="10021" y="650"/>
                    <a:pt x="9771" y="598"/>
                    <a:pt x="9521" y="550"/>
                  </a:cubicBezTo>
                  <a:cubicBezTo>
                    <a:pt x="8333" y="333"/>
                    <a:pt x="6603" y="60"/>
                    <a:pt x="5536" y="16"/>
                  </a:cubicBezTo>
                  <a:cubicBezTo>
                    <a:pt x="5371" y="8"/>
                    <a:pt x="5210" y="0"/>
                    <a:pt x="5050" y="0"/>
                  </a:cubicBezTo>
                  <a:cubicBezTo>
                    <a:pt x="5034" y="0"/>
                    <a:pt x="5019" y="0"/>
                    <a:pt x="50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5"/>
            <p:cNvSpPr/>
            <p:nvPr/>
          </p:nvSpPr>
          <p:spPr>
            <a:xfrm>
              <a:off x="4211929" y="1723796"/>
              <a:ext cx="33630" cy="69981"/>
            </a:xfrm>
            <a:custGeom>
              <a:avLst/>
              <a:gdLst/>
              <a:ahLst/>
              <a:cxnLst/>
              <a:rect l="l" t="t" r="r" b="b"/>
              <a:pathLst>
                <a:path w="1842" h="3833" extrusionOk="0">
                  <a:moveTo>
                    <a:pt x="1842" y="0"/>
                  </a:moveTo>
                  <a:lnTo>
                    <a:pt x="1" y="908"/>
                  </a:lnTo>
                  <a:lnTo>
                    <a:pt x="1267" y="3832"/>
                  </a:lnTo>
                  <a:cubicBezTo>
                    <a:pt x="1405" y="2652"/>
                    <a:pt x="1588" y="1356"/>
                    <a:pt x="18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5"/>
            <p:cNvSpPr/>
            <p:nvPr/>
          </p:nvSpPr>
          <p:spPr>
            <a:xfrm>
              <a:off x="4107404" y="1652208"/>
              <a:ext cx="66074" cy="76572"/>
            </a:xfrm>
            <a:custGeom>
              <a:avLst/>
              <a:gdLst/>
              <a:ahLst/>
              <a:cxnLst/>
              <a:rect l="l" t="t" r="r" b="b"/>
              <a:pathLst>
                <a:path w="3619" h="4194" extrusionOk="0">
                  <a:moveTo>
                    <a:pt x="2050" y="242"/>
                  </a:moveTo>
                  <a:cubicBezTo>
                    <a:pt x="2357" y="242"/>
                    <a:pt x="2645" y="354"/>
                    <a:pt x="2869" y="567"/>
                  </a:cubicBezTo>
                  <a:cubicBezTo>
                    <a:pt x="3197" y="877"/>
                    <a:pt x="3372" y="1363"/>
                    <a:pt x="3346" y="1908"/>
                  </a:cubicBezTo>
                  <a:cubicBezTo>
                    <a:pt x="3302" y="2935"/>
                    <a:pt x="2566" y="3847"/>
                    <a:pt x="1707" y="3940"/>
                  </a:cubicBezTo>
                  <a:cubicBezTo>
                    <a:pt x="1658" y="3945"/>
                    <a:pt x="1610" y="3948"/>
                    <a:pt x="1562" y="3948"/>
                  </a:cubicBezTo>
                  <a:cubicBezTo>
                    <a:pt x="1258" y="3948"/>
                    <a:pt x="974" y="3836"/>
                    <a:pt x="750" y="3626"/>
                  </a:cubicBezTo>
                  <a:cubicBezTo>
                    <a:pt x="418" y="3316"/>
                    <a:pt x="247" y="2826"/>
                    <a:pt x="269" y="2285"/>
                  </a:cubicBezTo>
                  <a:cubicBezTo>
                    <a:pt x="317" y="1258"/>
                    <a:pt x="1053" y="347"/>
                    <a:pt x="1912" y="249"/>
                  </a:cubicBezTo>
                  <a:cubicBezTo>
                    <a:pt x="1961" y="246"/>
                    <a:pt x="2005" y="242"/>
                    <a:pt x="2050" y="242"/>
                  </a:cubicBezTo>
                  <a:close/>
                  <a:moveTo>
                    <a:pt x="2059" y="1"/>
                  </a:moveTo>
                  <a:cubicBezTo>
                    <a:pt x="2002" y="1"/>
                    <a:pt x="1944" y="4"/>
                    <a:pt x="1886" y="11"/>
                  </a:cubicBezTo>
                  <a:cubicBezTo>
                    <a:pt x="911" y="118"/>
                    <a:pt x="78" y="1135"/>
                    <a:pt x="26" y="2274"/>
                  </a:cubicBezTo>
                  <a:cubicBezTo>
                    <a:pt x="0" y="2887"/>
                    <a:pt x="202" y="3447"/>
                    <a:pt x="583" y="3802"/>
                  </a:cubicBezTo>
                  <a:cubicBezTo>
                    <a:pt x="855" y="4055"/>
                    <a:pt x="1199" y="4194"/>
                    <a:pt x="1565" y="4194"/>
                  </a:cubicBezTo>
                  <a:cubicBezTo>
                    <a:pt x="1621" y="4194"/>
                    <a:pt x="1677" y="4190"/>
                    <a:pt x="1733" y="4183"/>
                  </a:cubicBezTo>
                  <a:cubicBezTo>
                    <a:pt x="2704" y="4074"/>
                    <a:pt x="3537" y="3059"/>
                    <a:pt x="3589" y="1919"/>
                  </a:cubicBezTo>
                  <a:cubicBezTo>
                    <a:pt x="3619" y="1303"/>
                    <a:pt x="3417" y="746"/>
                    <a:pt x="3033" y="387"/>
                  </a:cubicBezTo>
                  <a:cubicBezTo>
                    <a:pt x="2765" y="135"/>
                    <a:pt x="242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5"/>
            <p:cNvSpPr/>
            <p:nvPr/>
          </p:nvSpPr>
          <p:spPr>
            <a:xfrm>
              <a:off x="4137401" y="1521320"/>
              <a:ext cx="83017" cy="98755"/>
            </a:xfrm>
            <a:custGeom>
              <a:avLst/>
              <a:gdLst/>
              <a:ahLst/>
              <a:cxnLst/>
              <a:rect l="l" t="t" r="r" b="b"/>
              <a:pathLst>
                <a:path w="4547" h="5409" extrusionOk="0">
                  <a:moveTo>
                    <a:pt x="4546" y="0"/>
                  </a:moveTo>
                  <a:lnTo>
                    <a:pt x="1819" y="1760"/>
                  </a:lnTo>
                  <a:cubicBezTo>
                    <a:pt x="1935" y="2791"/>
                    <a:pt x="1827" y="3855"/>
                    <a:pt x="352" y="4005"/>
                  </a:cubicBezTo>
                  <a:cubicBezTo>
                    <a:pt x="49" y="4396"/>
                    <a:pt x="0" y="5174"/>
                    <a:pt x="1102" y="5349"/>
                  </a:cubicBezTo>
                  <a:cubicBezTo>
                    <a:pt x="1361" y="5390"/>
                    <a:pt x="1607" y="5408"/>
                    <a:pt x="1841" y="5408"/>
                  </a:cubicBezTo>
                  <a:cubicBezTo>
                    <a:pt x="2905" y="5408"/>
                    <a:pt x="3721" y="5022"/>
                    <a:pt x="4337" y="4539"/>
                  </a:cubicBezTo>
                  <a:cubicBezTo>
                    <a:pt x="3556" y="3564"/>
                    <a:pt x="4120" y="1248"/>
                    <a:pt x="4546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5"/>
            <p:cNvSpPr/>
            <p:nvPr/>
          </p:nvSpPr>
          <p:spPr>
            <a:xfrm>
              <a:off x="4170612" y="1534411"/>
              <a:ext cx="30034" cy="32206"/>
            </a:xfrm>
            <a:custGeom>
              <a:avLst/>
              <a:gdLst/>
              <a:ahLst/>
              <a:cxnLst/>
              <a:rect l="l" t="t" r="r" b="b"/>
              <a:pathLst>
                <a:path w="1645" h="1764" extrusionOk="0">
                  <a:moveTo>
                    <a:pt x="1614" y="0"/>
                  </a:moveTo>
                  <a:lnTo>
                    <a:pt x="0" y="1043"/>
                  </a:lnTo>
                  <a:cubicBezTo>
                    <a:pt x="31" y="1286"/>
                    <a:pt x="45" y="1532"/>
                    <a:pt x="31" y="1764"/>
                  </a:cubicBezTo>
                  <a:cubicBezTo>
                    <a:pt x="586" y="1760"/>
                    <a:pt x="1416" y="1264"/>
                    <a:pt x="1550" y="699"/>
                  </a:cubicBezTo>
                  <a:cubicBezTo>
                    <a:pt x="1617" y="415"/>
                    <a:pt x="1644" y="143"/>
                    <a:pt x="1614" y="0"/>
                  </a:cubicBez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5"/>
            <p:cNvSpPr/>
            <p:nvPr/>
          </p:nvSpPr>
          <p:spPr>
            <a:xfrm>
              <a:off x="4127761" y="1429832"/>
              <a:ext cx="77010" cy="70985"/>
            </a:xfrm>
            <a:custGeom>
              <a:avLst/>
              <a:gdLst/>
              <a:ahLst/>
              <a:cxnLst/>
              <a:rect l="l" t="t" r="r" b="b"/>
              <a:pathLst>
                <a:path w="4218" h="3888" extrusionOk="0">
                  <a:moveTo>
                    <a:pt x="1762" y="0"/>
                  </a:moveTo>
                  <a:cubicBezTo>
                    <a:pt x="446" y="0"/>
                    <a:pt x="1" y="3199"/>
                    <a:pt x="838" y="3824"/>
                  </a:cubicBezTo>
                  <a:cubicBezTo>
                    <a:pt x="898" y="3867"/>
                    <a:pt x="965" y="3887"/>
                    <a:pt x="1040" y="3887"/>
                  </a:cubicBezTo>
                  <a:cubicBezTo>
                    <a:pt x="2042" y="3887"/>
                    <a:pt x="4217" y="197"/>
                    <a:pt x="1828" y="3"/>
                  </a:cubicBezTo>
                  <a:cubicBezTo>
                    <a:pt x="1806" y="1"/>
                    <a:pt x="1784" y="0"/>
                    <a:pt x="1762" y="0"/>
                  </a:cubicBezTo>
                  <a:close/>
                </a:path>
              </a:pathLst>
            </a:custGeom>
            <a:solidFill>
              <a:srgbClr val="1E2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5"/>
            <p:cNvSpPr/>
            <p:nvPr/>
          </p:nvSpPr>
          <p:spPr>
            <a:xfrm>
              <a:off x="4130719" y="1433794"/>
              <a:ext cx="102644" cy="125739"/>
            </a:xfrm>
            <a:custGeom>
              <a:avLst/>
              <a:gdLst/>
              <a:ahLst/>
              <a:cxnLst/>
              <a:rect l="l" t="t" r="r" b="b"/>
              <a:pathLst>
                <a:path w="5622" h="6887" extrusionOk="0">
                  <a:moveTo>
                    <a:pt x="3001" y="0"/>
                  </a:moveTo>
                  <a:cubicBezTo>
                    <a:pt x="2798" y="0"/>
                    <a:pt x="2589" y="26"/>
                    <a:pt x="2376" y="81"/>
                  </a:cubicBezTo>
                  <a:cubicBezTo>
                    <a:pt x="583" y="544"/>
                    <a:pt x="1" y="3087"/>
                    <a:pt x="161" y="4697"/>
                  </a:cubicBezTo>
                  <a:cubicBezTo>
                    <a:pt x="289" y="5971"/>
                    <a:pt x="1360" y="6886"/>
                    <a:pt x="2508" y="6886"/>
                  </a:cubicBezTo>
                  <a:cubicBezTo>
                    <a:pt x="2970" y="6886"/>
                    <a:pt x="3444" y="6738"/>
                    <a:pt x="3874" y="6404"/>
                  </a:cubicBezTo>
                  <a:cubicBezTo>
                    <a:pt x="4871" y="5635"/>
                    <a:pt x="4983" y="4608"/>
                    <a:pt x="5323" y="2889"/>
                  </a:cubicBezTo>
                  <a:cubicBezTo>
                    <a:pt x="5621" y="1375"/>
                    <a:pt x="4479" y="0"/>
                    <a:pt x="3001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5"/>
            <p:cNvSpPr/>
            <p:nvPr/>
          </p:nvSpPr>
          <p:spPr>
            <a:xfrm>
              <a:off x="4193689" y="1443068"/>
              <a:ext cx="93077" cy="74929"/>
            </a:xfrm>
            <a:custGeom>
              <a:avLst/>
              <a:gdLst/>
              <a:ahLst/>
              <a:cxnLst/>
              <a:rect l="l" t="t" r="r" b="b"/>
              <a:pathLst>
                <a:path w="5098" h="4104" extrusionOk="0">
                  <a:moveTo>
                    <a:pt x="2134" y="0"/>
                  </a:moveTo>
                  <a:cubicBezTo>
                    <a:pt x="1" y="0"/>
                    <a:pt x="607" y="4104"/>
                    <a:pt x="1391" y="4104"/>
                  </a:cubicBezTo>
                  <a:cubicBezTo>
                    <a:pt x="1436" y="4104"/>
                    <a:pt x="1481" y="4091"/>
                    <a:pt x="1527" y="4062"/>
                  </a:cubicBezTo>
                  <a:cubicBezTo>
                    <a:pt x="3327" y="2942"/>
                    <a:pt x="5097" y="140"/>
                    <a:pt x="2213" y="2"/>
                  </a:cubicBezTo>
                  <a:cubicBezTo>
                    <a:pt x="2187" y="1"/>
                    <a:pt x="2160" y="0"/>
                    <a:pt x="2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5"/>
            <p:cNvSpPr/>
            <p:nvPr/>
          </p:nvSpPr>
          <p:spPr>
            <a:xfrm>
              <a:off x="4102895" y="1404801"/>
              <a:ext cx="161378" cy="57639"/>
            </a:xfrm>
            <a:custGeom>
              <a:avLst/>
              <a:gdLst/>
              <a:ahLst/>
              <a:cxnLst/>
              <a:rect l="l" t="t" r="r" b="b"/>
              <a:pathLst>
                <a:path w="8839" h="3157" extrusionOk="0">
                  <a:moveTo>
                    <a:pt x="4199" y="0"/>
                  </a:moveTo>
                  <a:cubicBezTo>
                    <a:pt x="3816" y="0"/>
                    <a:pt x="3402" y="232"/>
                    <a:pt x="3052" y="616"/>
                  </a:cubicBezTo>
                  <a:cubicBezTo>
                    <a:pt x="2716" y="981"/>
                    <a:pt x="2218" y="1145"/>
                    <a:pt x="1782" y="1145"/>
                  </a:cubicBezTo>
                  <a:cubicBezTo>
                    <a:pt x="1398" y="1145"/>
                    <a:pt x="1063" y="1018"/>
                    <a:pt x="930" y="791"/>
                  </a:cubicBezTo>
                  <a:lnTo>
                    <a:pt x="930" y="791"/>
                  </a:lnTo>
                  <a:cubicBezTo>
                    <a:pt x="1" y="2476"/>
                    <a:pt x="1984" y="1990"/>
                    <a:pt x="3142" y="2543"/>
                  </a:cubicBezTo>
                  <a:cubicBezTo>
                    <a:pt x="3485" y="2707"/>
                    <a:pt x="3875" y="2753"/>
                    <a:pt x="4283" y="2753"/>
                  </a:cubicBezTo>
                  <a:cubicBezTo>
                    <a:pt x="4806" y="2753"/>
                    <a:pt x="5360" y="2677"/>
                    <a:pt x="5884" y="2677"/>
                  </a:cubicBezTo>
                  <a:cubicBezTo>
                    <a:pt x="6329" y="2677"/>
                    <a:pt x="6753" y="2732"/>
                    <a:pt x="7119" y="2935"/>
                  </a:cubicBezTo>
                  <a:cubicBezTo>
                    <a:pt x="7397" y="3090"/>
                    <a:pt x="7633" y="3157"/>
                    <a:pt x="7830" y="3157"/>
                  </a:cubicBezTo>
                  <a:cubicBezTo>
                    <a:pt x="8839" y="3157"/>
                    <a:pt x="8805" y="1395"/>
                    <a:pt x="7982" y="698"/>
                  </a:cubicBezTo>
                  <a:cubicBezTo>
                    <a:pt x="7682" y="445"/>
                    <a:pt x="7369" y="360"/>
                    <a:pt x="7061" y="360"/>
                  </a:cubicBezTo>
                  <a:cubicBezTo>
                    <a:pt x="6443" y="360"/>
                    <a:pt x="5847" y="701"/>
                    <a:pt x="5424" y="701"/>
                  </a:cubicBezTo>
                  <a:cubicBezTo>
                    <a:pt x="5251" y="701"/>
                    <a:pt x="5106" y="644"/>
                    <a:pt x="5002" y="481"/>
                  </a:cubicBezTo>
                  <a:cubicBezTo>
                    <a:pt x="4787" y="147"/>
                    <a:pt x="4503" y="0"/>
                    <a:pt x="4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4249849" y="1440768"/>
              <a:ext cx="22329" cy="12470"/>
            </a:xfrm>
            <a:custGeom>
              <a:avLst/>
              <a:gdLst/>
              <a:ahLst/>
              <a:cxnLst/>
              <a:rect l="l" t="t" r="r" b="b"/>
              <a:pathLst>
                <a:path w="1223" h="683" extrusionOk="0">
                  <a:moveTo>
                    <a:pt x="1211" y="1"/>
                  </a:moveTo>
                  <a:cubicBezTo>
                    <a:pt x="1024" y="532"/>
                    <a:pt x="1" y="569"/>
                    <a:pt x="1" y="569"/>
                  </a:cubicBezTo>
                  <a:cubicBezTo>
                    <a:pt x="250" y="647"/>
                    <a:pt x="452" y="682"/>
                    <a:pt x="615" y="682"/>
                  </a:cubicBezTo>
                  <a:cubicBezTo>
                    <a:pt x="1083" y="682"/>
                    <a:pt x="1222" y="392"/>
                    <a:pt x="1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5"/>
            <p:cNvSpPr/>
            <p:nvPr/>
          </p:nvSpPr>
          <p:spPr>
            <a:xfrm>
              <a:off x="4203183" y="1500415"/>
              <a:ext cx="40623" cy="33813"/>
            </a:xfrm>
            <a:custGeom>
              <a:avLst/>
              <a:gdLst/>
              <a:ahLst/>
              <a:cxnLst/>
              <a:rect l="l" t="t" r="r" b="b"/>
              <a:pathLst>
                <a:path w="2225" h="1852" extrusionOk="0">
                  <a:moveTo>
                    <a:pt x="1373" y="1"/>
                  </a:moveTo>
                  <a:cubicBezTo>
                    <a:pt x="903" y="1"/>
                    <a:pt x="442" y="473"/>
                    <a:pt x="245" y="858"/>
                  </a:cubicBezTo>
                  <a:cubicBezTo>
                    <a:pt x="1" y="1327"/>
                    <a:pt x="155" y="1851"/>
                    <a:pt x="682" y="1851"/>
                  </a:cubicBezTo>
                  <a:cubicBezTo>
                    <a:pt x="705" y="1851"/>
                    <a:pt x="728" y="1850"/>
                    <a:pt x="752" y="1848"/>
                  </a:cubicBezTo>
                  <a:cubicBezTo>
                    <a:pt x="1141" y="1818"/>
                    <a:pt x="1581" y="1624"/>
                    <a:pt x="1881" y="1257"/>
                  </a:cubicBezTo>
                  <a:cubicBezTo>
                    <a:pt x="2224" y="840"/>
                    <a:pt x="2124" y="216"/>
                    <a:pt x="1589" y="36"/>
                  </a:cubicBezTo>
                  <a:cubicBezTo>
                    <a:pt x="1518" y="12"/>
                    <a:pt x="1445" y="1"/>
                    <a:pt x="1373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5"/>
            <p:cNvSpPr/>
            <p:nvPr/>
          </p:nvSpPr>
          <p:spPr>
            <a:xfrm>
              <a:off x="3937537" y="1872850"/>
              <a:ext cx="229278" cy="680256"/>
            </a:xfrm>
            <a:custGeom>
              <a:avLst/>
              <a:gdLst/>
              <a:ahLst/>
              <a:cxnLst/>
              <a:rect l="l" t="t" r="r" b="b"/>
              <a:pathLst>
                <a:path w="12558" h="37259" extrusionOk="0">
                  <a:moveTo>
                    <a:pt x="6394" y="1"/>
                  </a:moveTo>
                  <a:cubicBezTo>
                    <a:pt x="6394" y="1"/>
                    <a:pt x="1703" y="14385"/>
                    <a:pt x="1176" y="19753"/>
                  </a:cubicBezTo>
                  <a:cubicBezTo>
                    <a:pt x="623" y="25336"/>
                    <a:pt x="0" y="36280"/>
                    <a:pt x="0" y="36280"/>
                  </a:cubicBezTo>
                  <a:lnTo>
                    <a:pt x="2827" y="37259"/>
                  </a:lnTo>
                  <a:cubicBezTo>
                    <a:pt x="2827" y="37259"/>
                    <a:pt x="5598" y="26338"/>
                    <a:pt x="6465" y="20899"/>
                  </a:cubicBezTo>
                  <a:cubicBezTo>
                    <a:pt x="6730" y="19244"/>
                    <a:pt x="7320" y="16955"/>
                    <a:pt x="8034" y="14508"/>
                  </a:cubicBezTo>
                  <a:cubicBezTo>
                    <a:pt x="8934" y="11427"/>
                    <a:pt x="10028" y="8106"/>
                    <a:pt x="10914" y="5503"/>
                  </a:cubicBezTo>
                  <a:cubicBezTo>
                    <a:pt x="11851" y="2765"/>
                    <a:pt x="12557" y="830"/>
                    <a:pt x="12557" y="830"/>
                  </a:cubicBezTo>
                  <a:lnTo>
                    <a:pt x="6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5"/>
            <p:cNvSpPr/>
            <p:nvPr/>
          </p:nvSpPr>
          <p:spPr>
            <a:xfrm>
              <a:off x="4082373" y="1947322"/>
              <a:ext cx="54444" cy="190426"/>
            </a:xfrm>
            <a:custGeom>
              <a:avLst/>
              <a:gdLst/>
              <a:ahLst/>
              <a:cxnLst/>
              <a:rect l="l" t="t" r="r" b="b"/>
              <a:pathLst>
                <a:path w="2982" h="10430" extrusionOk="0">
                  <a:moveTo>
                    <a:pt x="2428" y="0"/>
                  </a:moveTo>
                  <a:cubicBezTo>
                    <a:pt x="777" y="1726"/>
                    <a:pt x="0" y="7344"/>
                    <a:pt x="101" y="10429"/>
                  </a:cubicBezTo>
                  <a:cubicBezTo>
                    <a:pt x="1001" y="7348"/>
                    <a:pt x="2095" y="4027"/>
                    <a:pt x="2981" y="1424"/>
                  </a:cubicBezTo>
                  <a:lnTo>
                    <a:pt x="24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5"/>
            <p:cNvSpPr/>
            <p:nvPr/>
          </p:nvSpPr>
          <p:spPr>
            <a:xfrm>
              <a:off x="4109449" y="1880975"/>
              <a:ext cx="152359" cy="685021"/>
            </a:xfrm>
            <a:custGeom>
              <a:avLst/>
              <a:gdLst/>
              <a:ahLst/>
              <a:cxnLst/>
              <a:rect l="l" t="t" r="r" b="b"/>
              <a:pathLst>
                <a:path w="8345" h="37520" extrusionOk="0">
                  <a:moveTo>
                    <a:pt x="302" y="0"/>
                  </a:moveTo>
                  <a:lnTo>
                    <a:pt x="302" y="0"/>
                  </a:lnTo>
                  <a:cubicBezTo>
                    <a:pt x="302" y="1"/>
                    <a:pt x="0" y="15146"/>
                    <a:pt x="414" y="20308"/>
                  </a:cubicBezTo>
                  <a:cubicBezTo>
                    <a:pt x="871" y="25964"/>
                    <a:pt x="5106" y="37519"/>
                    <a:pt x="5106" y="37519"/>
                  </a:cubicBezTo>
                  <a:lnTo>
                    <a:pt x="8344" y="37519"/>
                  </a:lnTo>
                  <a:cubicBezTo>
                    <a:pt x="8344" y="37519"/>
                    <a:pt x="6186" y="26942"/>
                    <a:pt x="5520" y="21451"/>
                  </a:cubicBezTo>
                  <a:cubicBezTo>
                    <a:pt x="4766" y="15198"/>
                    <a:pt x="6350" y="819"/>
                    <a:pt x="6350" y="819"/>
                  </a:cubicBezTo>
                  <a:lnTo>
                    <a:pt x="3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5"/>
            <p:cNvSpPr/>
            <p:nvPr/>
          </p:nvSpPr>
          <p:spPr>
            <a:xfrm>
              <a:off x="4187372" y="2545109"/>
              <a:ext cx="77832" cy="22201"/>
            </a:xfrm>
            <a:custGeom>
              <a:avLst/>
              <a:gdLst/>
              <a:ahLst/>
              <a:cxnLst/>
              <a:rect l="l" t="t" r="r" b="b"/>
              <a:pathLst>
                <a:path w="4263" h="1216" extrusionOk="0">
                  <a:moveTo>
                    <a:pt x="1" y="0"/>
                  </a:moveTo>
                  <a:lnTo>
                    <a:pt x="449" y="1215"/>
                  </a:lnTo>
                  <a:lnTo>
                    <a:pt x="4263" y="1215"/>
                  </a:lnTo>
                  <a:lnTo>
                    <a:pt x="4263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5"/>
            <p:cNvSpPr/>
            <p:nvPr/>
          </p:nvSpPr>
          <p:spPr>
            <a:xfrm>
              <a:off x="3930580" y="2510730"/>
              <a:ext cx="68466" cy="44767"/>
            </a:xfrm>
            <a:custGeom>
              <a:avLst/>
              <a:gdLst/>
              <a:ahLst/>
              <a:cxnLst/>
              <a:rect l="l" t="t" r="r" b="b"/>
              <a:pathLst>
                <a:path w="3750" h="2452" extrusionOk="0">
                  <a:moveTo>
                    <a:pt x="0" y="1"/>
                  </a:moveTo>
                  <a:lnTo>
                    <a:pt x="0" y="1286"/>
                  </a:lnTo>
                  <a:lnTo>
                    <a:pt x="3372" y="2452"/>
                  </a:lnTo>
                  <a:lnTo>
                    <a:pt x="3750" y="13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5"/>
            <p:cNvSpPr/>
            <p:nvPr/>
          </p:nvSpPr>
          <p:spPr>
            <a:xfrm>
              <a:off x="4172182" y="1483801"/>
              <a:ext cx="6828" cy="9384"/>
            </a:xfrm>
            <a:custGeom>
              <a:avLst/>
              <a:gdLst/>
              <a:ahLst/>
              <a:cxnLst/>
              <a:rect l="l" t="t" r="r" b="b"/>
              <a:pathLst>
                <a:path w="374" h="514" extrusionOk="0">
                  <a:moveTo>
                    <a:pt x="210" y="1"/>
                  </a:moveTo>
                  <a:cubicBezTo>
                    <a:pt x="122" y="1"/>
                    <a:pt x="40" y="99"/>
                    <a:pt x="23" y="233"/>
                  </a:cubicBezTo>
                  <a:cubicBezTo>
                    <a:pt x="0" y="374"/>
                    <a:pt x="60" y="502"/>
                    <a:pt x="153" y="513"/>
                  </a:cubicBezTo>
                  <a:cubicBezTo>
                    <a:pt x="158" y="513"/>
                    <a:pt x="163" y="513"/>
                    <a:pt x="168" y="513"/>
                  </a:cubicBezTo>
                  <a:cubicBezTo>
                    <a:pt x="256" y="513"/>
                    <a:pt x="337" y="412"/>
                    <a:pt x="355" y="278"/>
                  </a:cubicBezTo>
                  <a:cubicBezTo>
                    <a:pt x="374" y="140"/>
                    <a:pt x="314" y="12"/>
                    <a:pt x="224" y="2"/>
                  </a:cubicBezTo>
                  <a:cubicBezTo>
                    <a:pt x="219" y="1"/>
                    <a:pt x="215" y="1"/>
                    <a:pt x="2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5"/>
            <p:cNvSpPr/>
            <p:nvPr/>
          </p:nvSpPr>
          <p:spPr>
            <a:xfrm>
              <a:off x="4143061" y="1479839"/>
              <a:ext cx="6847" cy="9403"/>
            </a:xfrm>
            <a:custGeom>
              <a:avLst/>
              <a:gdLst/>
              <a:ahLst/>
              <a:cxnLst/>
              <a:rect l="l" t="t" r="r" b="b"/>
              <a:pathLst>
                <a:path w="375" h="515" extrusionOk="0">
                  <a:moveTo>
                    <a:pt x="207" y="1"/>
                  </a:moveTo>
                  <a:cubicBezTo>
                    <a:pt x="119" y="1"/>
                    <a:pt x="37" y="102"/>
                    <a:pt x="19" y="237"/>
                  </a:cubicBezTo>
                  <a:cubicBezTo>
                    <a:pt x="0" y="379"/>
                    <a:pt x="61" y="502"/>
                    <a:pt x="154" y="514"/>
                  </a:cubicBezTo>
                  <a:cubicBezTo>
                    <a:pt x="159" y="514"/>
                    <a:pt x="165" y="515"/>
                    <a:pt x="170" y="515"/>
                  </a:cubicBezTo>
                  <a:cubicBezTo>
                    <a:pt x="254" y="515"/>
                    <a:pt x="334" y="415"/>
                    <a:pt x="355" y="281"/>
                  </a:cubicBezTo>
                  <a:cubicBezTo>
                    <a:pt x="374" y="140"/>
                    <a:pt x="314" y="17"/>
                    <a:pt x="221" y="2"/>
                  </a:cubicBezTo>
                  <a:cubicBezTo>
                    <a:pt x="216" y="1"/>
                    <a:pt x="211" y="1"/>
                    <a:pt x="2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5"/>
            <p:cNvSpPr/>
            <p:nvPr/>
          </p:nvSpPr>
          <p:spPr>
            <a:xfrm>
              <a:off x="4143335" y="1487507"/>
              <a:ext cx="15300" cy="24429"/>
            </a:xfrm>
            <a:custGeom>
              <a:avLst/>
              <a:gdLst/>
              <a:ahLst/>
              <a:cxnLst/>
              <a:rect l="l" t="t" r="r" b="b"/>
              <a:pathLst>
                <a:path w="838" h="1338" extrusionOk="0">
                  <a:moveTo>
                    <a:pt x="837" y="0"/>
                  </a:moveTo>
                  <a:cubicBezTo>
                    <a:pt x="837" y="1"/>
                    <a:pt x="408" y="773"/>
                    <a:pt x="1" y="1116"/>
                  </a:cubicBezTo>
                  <a:cubicBezTo>
                    <a:pt x="156" y="1310"/>
                    <a:pt x="429" y="1337"/>
                    <a:pt x="569" y="1337"/>
                  </a:cubicBezTo>
                  <a:cubicBezTo>
                    <a:pt x="623" y="1337"/>
                    <a:pt x="658" y="1333"/>
                    <a:pt x="658" y="1333"/>
                  </a:cubicBezTo>
                  <a:lnTo>
                    <a:pt x="837" y="0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5"/>
            <p:cNvSpPr/>
            <p:nvPr/>
          </p:nvSpPr>
          <p:spPr>
            <a:xfrm>
              <a:off x="4161136" y="1512483"/>
              <a:ext cx="20120" cy="7778"/>
            </a:xfrm>
            <a:custGeom>
              <a:avLst/>
              <a:gdLst/>
              <a:ahLst/>
              <a:cxnLst/>
              <a:rect l="l" t="t" r="r" b="b"/>
              <a:pathLst>
                <a:path w="1102" h="426" extrusionOk="0">
                  <a:moveTo>
                    <a:pt x="1056" y="1"/>
                  </a:moveTo>
                  <a:cubicBezTo>
                    <a:pt x="1044" y="1"/>
                    <a:pt x="1032" y="6"/>
                    <a:pt x="1024" y="14"/>
                  </a:cubicBezTo>
                  <a:cubicBezTo>
                    <a:pt x="1021" y="17"/>
                    <a:pt x="734" y="340"/>
                    <a:pt x="226" y="340"/>
                  </a:cubicBezTo>
                  <a:cubicBezTo>
                    <a:pt x="170" y="340"/>
                    <a:pt x="112" y="336"/>
                    <a:pt x="52" y="327"/>
                  </a:cubicBezTo>
                  <a:cubicBezTo>
                    <a:pt x="50" y="327"/>
                    <a:pt x="48" y="327"/>
                    <a:pt x="47" y="327"/>
                  </a:cubicBezTo>
                  <a:cubicBezTo>
                    <a:pt x="26" y="327"/>
                    <a:pt x="7" y="345"/>
                    <a:pt x="4" y="365"/>
                  </a:cubicBezTo>
                  <a:cubicBezTo>
                    <a:pt x="0" y="387"/>
                    <a:pt x="19" y="410"/>
                    <a:pt x="41" y="413"/>
                  </a:cubicBezTo>
                  <a:cubicBezTo>
                    <a:pt x="105" y="421"/>
                    <a:pt x="169" y="425"/>
                    <a:pt x="228" y="425"/>
                  </a:cubicBezTo>
                  <a:cubicBezTo>
                    <a:pt x="774" y="425"/>
                    <a:pt x="1072" y="84"/>
                    <a:pt x="1087" y="70"/>
                  </a:cubicBezTo>
                  <a:cubicBezTo>
                    <a:pt x="1102" y="51"/>
                    <a:pt x="1102" y="25"/>
                    <a:pt x="1083" y="10"/>
                  </a:cubicBezTo>
                  <a:cubicBezTo>
                    <a:pt x="1075" y="3"/>
                    <a:pt x="1066" y="1"/>
                    <a:pt x="10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5"/>
            <p:cNvSpPr/>
            <p:nvPr/>
          </p:nvSpPr>
          <p:spPr>
            <a:xfrm>
              <a:off x="4177093" y="1470509"/>
              <a:ext cx="13584" cy="10188"/>
            </a:xfrm>
            <a:custGeom>
              <a:avLst/>
              <a:gdLst/>
              <a:ahLst/>
              <a:cxnLst/>
              <a:rect l="l" t="t" r="r" b="b"/>
              <a:pathLst>
                <a:path w="744" h="558" extrusionOk="0">
                  <a:moveTo>
                    <a:pt x="86" y="1"/>
                  </a:moveTo>
                  <a:cubicBezTo>
                    <a:pt x="41" y="1"/>
                    <a:pt x="7" y="33"/>
                    <a:pt x="4" y="75"/>
                  </a:cubicBezTo>
                  <a:cubicBezTo>
                    <a:pt x="0" y="124"/>
                    <a:pt x="34" y="161"/>
                    <a:pt x="83" y="165"/>
                  </a:cubicBezTo>
                  <a:cubicBezTo>
                    <a:pt x="93" y="169"/>
                    <a:pt x="393" y="192"/>
                    <a:pt x="576" y="516"/>
                  </a:cubicBezTo>
                  <a:cubicBezTo>
                    <a:pt x="590" y="542"/>
                    <a:pt x="620" y="557"/>
                    <a:pt x="650" y="557"/>
                  </a:cubicBezTo>
                  <a:cubicBezTo>
                    <a:pt x="662" y="557"/>
                    <a:pt x="676" y="554"/>
                    <a:pt x="691" y="546"/>
                  </a:cubicBezTo>
                  <a:cubicBezTo>
                    <a:pt x="729" y="523"/>
                    <a:pt x="743" y="471"/>
                    <a:pt x="721" y="434"/>
                  </a:cubicBezTo>
                  <a:cubicBezTo>
                    <a:pt x="493" y="30"/>
                    <a:pt x="109" y="1"/>
                    <a:pt x="93" y="1"/>
                  </a:cubicBezTo>
                  <a:cubicBezTo>
                    <a:pt x="91" y="1"/>
                    <a:pt x="89" y="1"/>
                    <a:pt x="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5"/>
            <p:cNvSpPr/>
            <p:nvPr/>
          </p:nvSpPr>
          <p:spPr>
            <a:xfrm>
              <a:off x="4136580" y="1463772"/>
              <a:ext cx="13985" cy="9494"/>
            </a:xfrm>
            <a:custGeom>
              <a:avLst/>
              <a:gdLst/>
              <a:ahLst/>
              <a:cxnLst/>
              <a:rect l="l" t="t" r="r" b="b"/>
              <a:pathLst>
                <a:path w="766" h="520" extrusionOk="0">
                  <a:moveTo>
                    <a:pt x="684" y="0"/>
                  </a:moveTo>
                  <a:cubicBezTo>
                    <a:pt x="669" y="0"/>
                    <a:pt x="281" y="4"/>
                    <a:pt x="26" y="389"/>
                  </a:cubicBezTo>
                  <a:cubicBezTo>
                    <a:pt x="0" y="426"/>
                    <a:pt x="8" y="478"/>
                    <a:pt x="49" y="504"/>
                  </a:cubicBezTo>
                  <a:cubicBezTo>
                    <a:pt x="64" y="516"/>
                    <a:pt x="79" y="519"/>
                    <a:pt x="94" y="519"/>
                  </a:cubicBezTo>
                  <a:cubicBezTo>
                    <a:pt x="120" y="519"/>
                    <a:pt x="150" y="504"/>
                    <a:pt x="165" y="482"/>
                  </a:cubicBezTo>
                  <a:cubicBezTo>
                    <a:pt x="371" y="172"/>
                    <a:pt x="669" y="168"/>
                    <a:pt x="684" y="168"/>
                  </a:cubicBezTo>
                  <a:cubicBezTo>
                    <a:pt x="729" y="168"/>
                    <a:pt x="766" y="130"/>
                    <a:pt x="766" y="86"/>
                  </a:cubicBezTo>
                  <a:cubicBezTo>
                    <a:pt x="766" y="41"/>
                    <a:pt x="729" y="4"/>
                    <a:pt x="6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5"/>
            <p:cNvSpPr/>
            <p:nvPr/>
          </p:nvSpPr>
          <p:spPr>
            <a:xfrm>
              <a:off x="4207163" y="2603387"/>
              <a:ext cx="16925" cy="8179"/>
            </a:xfrm>
            <a:custGeom>
              <a:avLst/>
              <a:gdLst/>
              <a:ahLst/>
              <a:cxnLst/>
              <a:rect l="l" t="t" r="r" b="b"/>
              <a:pathLst>
                <a:path w="927" h="448" extrusionOk="0">
                  <a:moveTo>
                    <a:pt x="168" y="80"/>
                  </a:moveTo>
                  <a:cubicBezTo>
                    <a:pt x="303" y="80"/>
                    <a:pt x="572" y="211"/>
                    <a:pt x="773" y="327"/>
                  </a:cubicBezTo>
                  <a:cubicBezTo>
                    <a:pt x="647" y="352"/>
                    <a:pt x="533" y="365"/>
                    <a:pt x="436" y="365"/>
                  </a:cubicBezTo>
                  <a:cubicBezTo>
                    <a:pt x="303" y="365"/>
                    <a:pt x="202" y="341"/>
                    <a:pt x="146" y="294"/>
                  </a:cubicBezTo>
                  <a:cubicBezTo>
                    <a:pt x="101" y="256"/>
                    <a:pt x="82" y="208"/>
                    <a:pt x="90" y="141"/>
                  </a:cubicBezTo>
                  <a:cubicBezTo>
                    <a:pt x="90" y="111"/>
                    <a:pt x="105" y="99"/>
                    <a:pt x="116" y="92"/>
                  </a:cubicBezTo>
                  <a:cubicBezTo>
                    <a:pt x="127" y="85"/>
                    <a:pt x="146" y="80"/>
                    <a:pt x="168" y="80"/>
                  </a:cubicBezTo>
                  <a:close/>
                  <a:moveTo>
                    <a:pt x="163" y="0"/>
                  </a:moveTo>
                  <a:cubicBezTo>
                    <a:pt x="129" y="0"/>
                    <a:pt x="99" y="6"/>
                    <a:pt x="75" y="18"/>
                  </a:cubicBezTo>
                  <a:cubicBezTo>
                    <a:pt x="46" y="32"/>
                    <a:pt x="8" y="66"/>
                    <a:pt x="4" y="137"/>
                  </a:cubicBezTo>
                  <a:cubicBezTo>
                    <a:pt x="1" y="230"/>
                    <a:pt x="27" y="305"/>
                    <a:pt x="90" y="357"/>
                  </a:cubicBezTo>
                  <a:cubicBezTo>
                    <a:pt x="172" y="425"/>
                    <a:pt x="299" y="447"/>
                    <a:pt x="434" y="447"/>
                  </a:cubicBezTo>
                  <a:cubicBezTo>
                    <a:pt x="594" y="447"/>
                    <a:pt x="770" y="413"/>
                    <a:pt x="893" y="383"/>
                  </a:cubicBezTo>
                  <a:cubicBezTo>
                    <a:pt x="912" y="380"/>
                    <a:pt x="923" y="368"/>
                    <a:pt x="927" y="349"/>
                  </a:cubicBezTo>
                  <a:cubicBezTo>
                    <a:pt x="927" y="335"/>
                    <a:pt x="920" y="316"/>
                    <a:pt x="908" y="309"/>
                  </a:cubicBezTo>
                  <a:cubicBezTo>
                    <a:pt x="849" y="273"/>
                    <a:pt x="405" y="0"/>
                    <a:pt x="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5"/>
            <p:cNvSpPr/>
            <p:nvPr/>
          </p:nvSpPr>
          <p:spPr>
            <a:xfrm>
              <a:off x="4213152" y="2595792"/>
              <a:ext cx="10936" cy="14679"/>
            </a:xfrm>
            <a:custGeom>
              <a:avLst/>
              <a:gdLst/>
              <a:ahLst/>
              <a:cxnLst/>
              <a:rect l="l" t="t" r="r" b="b"/>
              <a:pathLst>
                <a:path w="599" h="804" extrusionOk="0">
                  <a:moveTo>
                    <a:pt x="199" y="86"/>
                  </a:moveTo>
                  <a:cubicBezTo>
                    <a:pt x="233" y="86"/>
                    <a:pt x="266" y="98"/>
                    <a:pt x="296" y="124"/>
                  </a:cubicBezTo>
                  <a:cubicBezTo>
                    <a:pt x="427" y="228"/>
                    <a:pt x="483" y="527"/>
                    <a:pt x="506" y="676"/>
                  </a:cubicBezTo>
                  <a:cubicBezTo>
                    <a:pt x="323" y="538"/>
                    <a:pt x="99" y="246"/>
                    <a:pt x="121" y="127"/>
                  </a:cubicBezTo>
                  <a:cubicBezTo>
                    <a:pt x="121" y="120"/>
                    <a:pt x="128" y="93"/>
                    <a:pt x="180" y="86"/>
                  </a:cubicBezTo>
                  <a:close/>
                  <a:moveTo>
                    <a:pt x="203" y="1"/>
                  </a:moveTo>
                  <a:cubicBezTo>
                    <a:pt x="192" y="1"/>
                    <a:pt x="181" y="2"/>
                    <a:pt x="169" y="3"/>
                  </a:cubicBezTo>
                  <a:cubicBezTo>
                    <a:pt x="72" y="15"/>
                    <a:pt x="46" y="79"/>
                    <a:pt x="39" y="112"/>
                  </a:cubicBezTo>
                  <a:cubicBezTo>
                    <a:pt x="1" y="310"/>
                    <a:pt x="352" y="698"/>
                    <a:pt x="535" y="796"/>
                  </a:cubicBezTo>
                  <a:cubicBezTo>
                    <a:pt x="542" y="799"/>
                    <a:pt x="550" y="803"/>
                    <a:pt x="558" y="803"/>
                  </a:cubicBezTo>
                  <a:cubicBezTo>
                    <a:pt x="565" y="803"/>
                    <a:pt x="573" y="799"/>
                    <a:pt x="580" y="796"/>
                  </a:cubicBezTo>
                  <a:cubicBezTo>
                    <a:pt x="592" y="788"/>
                    <a:pt x="599" y="773"/>
                    <a:pt x="599" y="758"/>
                  </a:cubicBezTo>
                  <a:cubicBezTo>
                    <a:pt x="595" y="736"/>
                    <a:pt x="554" y="224"/>
                    <a:pt x="349" y="56"/>
                  </a:cubicBezTo>
                  <a:cubicBezTo>
                    <a:pt x="305" y="22"/>
                    <a:pt x="256" y="1"/>
                    <a:pt x="2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5"/>
            <p:cNvSpPr/>
            <p:nvPr/>
          </p:nvSpPr>
          <p:spPr>
            <a:xfrm>
              <a:off x="3917946" y="2569282"/>
              <a:ext cx="18440" cy="12269"/>
            </a:xfrm>
            <a:custGeom>
              <a:avLst/>
              <a:gdLst/>
              <a:ahLst/>
              <a:cxnLst/>
              <a:rect l="l" t="t" r="r" b="b"/>
              <a:pathLst>
                <a:path w="1010" h="672" extrusionOk="0">
                  <a:moveTo>
                    <a:pt x="169" y="85"/>
                  </a:moveTo>
                  <a:cubicBezTo>
                    <a:pt x="311" y="85"/>
                    <a:pt x="625" y="350"/>
                    <a:pt x="849" y="567"/>
                  </a:cubicBezTo>
                  <a:cubicBezTo>
                    <a:pt x="456" y="500"/>
                    <a:pt x="187" y="391"/>
                    <a:pt x="117" y="264"/>
                  </a:cubicBezTo>
                  <a:cubicBezTo>
                    <a:pt x="91" y="219"/>
                    <a:pt x="91" y="171"/>
                    <a:pt x="113" y="119"/>
                  </a:cubicBezTo>
                  <a:cubicBezTo>
                    <a:pt x="120" y="100"/>
                    <a:pt x="132" y="88"/>
                    <a:pt x="150" y="85"/>
                  </a:cubicBezTo>
                  <a:close/>
                  <a:moveTo>
                    <a:pt x="168" y="1"/>
                  </a:moveTo>
                  <a:cubicBezTo>
                    <a:pt x="158" y="1"/>
                    <a:pt x="148" y="2"/>
                    <a:pt x="139" y="3"/>
                  </a:cubicBezTo>
                  <a:cubicBezTo>
                    <a:pt x="91" y="10"/>
                    <a:pt x="57" y="40"/>
                    <a:pt x="34" y="85"/>
                  </a:cubicBezTo>
                  <a:cubicBezTo>
                    <a:pt x="1" y="164"/>
                    <a:pt x="5" y="234"/>
                    <a:pt x="42" y="305"/>
                  </a:cubicBezTo>
                  <a:cubicBezTo>
                    <a:pt x="169" y="529"/>
                    <a:pt x="673" y="631"/>
                    <a:pt x="961" y="667"/>
                  </a:cubicBezTo>
                  <a:lnTo>
                    <a:pt x="965" y="671"/>
                  </a:lnTo>
                  <a:cubicBezTo>
                    <a:pt x="979" y="671"/>
                    <a:pt x="994" y="660"/>
                    <a:pt x="1001" y="645"/>
                  </a:cubicBezTo>
                  <a:cubicBezTo>
                    <a:pt x="1009" y="631"/>
                    <a:pt x="1009" y="612"/>
                    <a:pt x="994" y="600"/>
                  </a:cubicBezTo>
                  <a:cubicBezTo>
                    <a:pt x="936" y="536"/>
                    <a:pt x="423" y="1"/>
                    <a:pt x="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5"/>
            <p:cNvSpPr/>
            <p:nvPr/>
          </p:nvSpPr>
          <p:spPr>
            <a:xfrm>
              <a:off x="3926892" y="2564754"/>
              <a:ext cx="11539" cy="16797"/>
            </a:xfrm>
            <a:custGeom>
              <a:avLst/>
              <a:gdLst/>
              <a:ahLst/>
              <a:cxnLst/>
              <a:rect l="l" t="t" r="r" b="b"/>
              <a:pathLst>
                <a:path w="632" h="920" extrusionOk="0">
                  <a:moveTo>
                    <a:pt x="220" y="83"/>
                  </a:moveTo>
                  <a:cubicBezTo>
                    <a:pt x="232" y="83"/>
                    <a:pt x="247" y="86"/>
                    <a:pt x="265" y="90"/>
                  </a:cubicBezTo>
                  <a:cubicBezTo>
                    <a:pt x="325" y="105"/>
                    <a:pt x="373" y="139"/>
                    <a:pt x="407" y="195"/>
                  </a:cubicBezTo>
                  <a:cubicBezTo>
                    <a:pt x="508" y="359"/>
                    <a:pt x="475" y="647"/>
                    <a:pt x="449" y="789"/>
                  </a:cubicBezTo>
                  <a:cubicBezTo>
                    <a:pt x="287" y="595"/>
                    <a:pt x="112" y="214"/>
                    <a:pt x="172" y="109"/>
                  </a:cubicBezTo>
                  <a:cubicBezTo>
                    <a:pt x="175" y="101"/>
                    <a:pt x="183" y="83"/>
                    <a:pt x="220" y="83"/>
                  </a:cubicBezTo>
                  <a:close/>
                  <a:moveTo>
                    <a:pt x="222" y="1"/>
                  </a:moveTo>
                  <a:cubicBezTo>
                    <a:pt x="151" y="1"/>
                    <a:pt x="115" y="35"/>
                    <a:pt x="97" y="67"/>
                  </a:cubicBezTo>
                  <a:cubicBezTo>
                    <a:pt x="0" y="247"/>
                    <a:pt x="277" y="748"/>
                    <a:pt x="449" y="905"/>
                  </a:cubicBezTo>
                  <a:cubicBezTo>
                    <a:pt x="456" y="912"/>
                    <a:pt x="463" y="919"/>
                    <a:pt x="475" y="919"/>
                  </a:cubicBezTo>
                  <a:cubicBezTo>
                    <a:pt x="478" y="919"/>
                    <a:pt x="482" y="915"/>
                    <a:pt x="485" y="915"/>
                  </a:cubicBezTo>
                  <a:cubicBezTo>
                    <a:pt x="501" y="912"/>
                    <a:pt x="511" y="901"/>
                    <a:pt x="516" y="886"/>
                  </a:cubicBezTo>
                  <a:cubicBezTo>
                    <a:pt x="519" y="867"/>
                    <a:pt x="632" y="400"/>
                    <a:pt x="478" y="153"/>
                  </a:cubicBezTo>
                  <a:cubicBezTo>
                    <a:pt x="433" y="75"/>
                    <a:pt x="366" y="27"/>
                    <a:pt x="284" y="8"/>
                  </a:cubicBezTo>
                  <a:cubicBezTo>
                    <a:pt x="261" y="3"/>
                    <a:pt x="240" y="1"/>
                    <a:pt x="2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5"/>
            <p:cNvSpPr/>
            <p:nvPr/>
          </p:nvSpPr>
          <p:spPr>
            <a:xfrm>
              <a:off x="4104118" y="1652044"/>
              <a:ext cx="186610" cy="205689"/>
            </a:xfrm>
            <a:custGeom>
              <a:avLst/>
              <a:gdLst/>
              <a:ahLst/>
              <a:cxnLst/>
              <a:rect l="l" t="t" r="r" b="b"/>
              <a:pathLst>
                <a:path w="10221" h="11266" extrusionOk="0">
                  <a:moveTo>
                    <a:pt x="5994" y="6812"/>
                  </a:moveTo>
                  <a:cubicBezTo>
                    <a:pt x="5993" y="6813"/>
                    <a:pt x="5993" y="6814"/>
                    <a:pt x="5993" y="6814"/>
                  </a:cubicBezTo>
                  <a:cubicBezTo>
                    <a:pt x="5993" y="6814"/>
                    <a:pt x="5993" y="6813"/>
                    <a:pt x="5994" y="6812"/>
                  </a:cubicBezTo>
                  <a:close/>
                  <a:moveTo>
                    <a:pt x="7553" y="1"/>
                  </a:moveTo>
                  <a:cubicBezTo>
                    <a:pt x="7478" y="565"/>
                    <a:pt x="7396" y="1192"/>
                    <a:pt x="7291" y="1786"/>
                  </a:cubicBezTo>
                  <a:cubicBezTo>
                    <a:pt x="7191" y="2384"/>
                    <a:pt x="7075" y="2982"/>
                    <a:pt x="6952" y="3571"/>
                  </a:cubicBezTo>
                  <a:cubicBezTo>
                    <a:pt x="6824" y="4166"/>
                    <a:pt x="6676" y="4744"/>
                    <a:pt x="6514" y="5312"/>
                  </a:cubicBezTo>
                  <a:lnTo>
                    <a:pt x="6384" y="5735"/>
                  </a:lnTo>
                  <a:lnTo>
                    <a:pt x="6245" y="6149"/>
                  </a:lnTo>
                  <a:cubicBezTo>
                    <a:pt x="6201" y="6287"/>
                    <a:pt x="6145" y="6418"/>
                    <a:pt x="6097" y="6552"/>
                  </a:cubicBezTo>
                  <a:lnTo>
                    <a:pt x="6018" y="6750"/>
                  </a:lnTo>
                  <a:lnTo>
                    <a:pt x="5999" y="6802"/>
                  </a:lnTo>
                  <a:cubicBezTo>
                    <a:pt x="5996" y="6808"/>
                    <a:pt x="5995" y="6811"/>
                    <a:pt x="5994" y="6812"/>
                  </a:cubicBezTo>
                  <a:lnTo>
                    <a:pt x="5994" y="6812"/>
                  </a:lnTo>
                  <a:cubicBezTo>
                    <a:pt x="5994" y="6812"/>
                    <a:pt x="5994" y="6812"/>
                    <a:pt x="5995" y="6812"/>
                  </a:cubicBezTo>
                  <a:cubicBezTo>
                    <a:pt x="5995" y="6812"/>
                    <a:pt x="5995" y="6812"/>
                    <a:pt x="5995" y="6814"/>
                  </a:cubicBezTo>
                  <a:cubicBezTo>
                    <a:pt x="5996" y="6813"/>
                    <a:pt x="5997" y="6812"/>
                    <a:pt x="5997" y="6812"/>
                  </a:cubicBezTo>
                  <a:lnTo>
                    <a:pt x="5997" y="6812"/>
                  </a:lnTo>
                  <a:cubicBezTo>
                    <a:pt x="5997" y="6812"/>
                    <a:pt x="5995" y="6816"/>
                    <a:pt x="5995" y="6821"/>
                  </a:cubicBezTo>
                  <a:cubicBezTo>
                    <a:pt x="5981" y="6877"/>
                    <a:pt x="5828" y="7049"/>
                    <a:pt x="5640" y="7198"/>
                  </a:cubicBezTo>
                  <a:cubicBezTo>
                    <a:pt x="5454" y="7355"/>
                    <a:pt x="5226" y="7512"/>
                    <a:pt x="4987" y="7657"/>
                  </a:cubicBezTo>
                  <a:cubicBezTo>
                    <a:pt x="4502" y="7957"/>
                    <a:pt x="3968" y="8236"/>
                    <a:pt x="3418" y="8502"/>
                  </a:cubicBezTo>
                  <a:cubicBezTo>
                    <a:pt x="2316" y="9024"/>
                    <a:pt x="1151" y="9517"/>
                    <a:pt x="1" y="9981"/>
                  </a:cubicBezTo>
                  <a:lnTo>
                    <a:pt x="337" y="11265"/>
                  </a:lnTo>
                  <a:cubicBezTo>
                    <a:pt x="1637" y="11057"/>
                    <a:pt x="2895" y="10772"/>
                    <a:pt x="4158" y="10362"/>
                  </a:cubicBezTo>
                  <a:cubicBezTo>
                    <a:pt x="4789" y="10157"/>
                    <a:pt x="5416" y="9925"/>
                    <a:pt x="6052" y="9622"/>
                  </a:cubicBezTo>
                  <a:cubicBezTo>
                    <a:pt x="6369" y="9465"/>
                    <a:pt x="6686" y="9298"/>
                    <a:pt x="7012" y="9077"/>
                  </a:cubicBezTo>
                  <a:cubicBezTo>
                    <a:pt x="7336" y="8853"/>
                    <a:pt x="7676" y="8607"/>
                    <a:pt x="8012" y="8132"/>
                  </a:cubicBezTo>
                  <a:cubicBezTo>
                    <a:pt x="8053" y="8069"/>
                    <a:pt x="8095" y="8009"/>
                    <a:pt x="8136" y="7934"/>
                  </a:cubicBezTo>
                  <a:lnTo>
                    <a:pt x="8184" y="7837"/>
                  </a:lnTo>
                  <a:lnTo>
                    <a:pt x="8214" y="7777"/>
                  </a:lnTo>
                  <a:lnTo>
                    <a:pt x="8330" y="7542"/>
                  </a:lnTo>
                  <a:cubicBezTo>
                    <a:pt x="8405" y="7385"/>
                    <a:pt x="8486" y="7228"/>
                    <a:pt x="8550" y="7068"/>
                  </a:cubicBezTo>
                  <a:lnTo>
                    <a:pt x="8752" y="6593"/>
                  </a:lnTo>
                  <a:lnTo>
                    <a:pt x="8931" y="6116"/>
                  </a:lnTo>
                  <a:cubicBezTo>
                    <a:pt x="9163" y="5476"/>
                    <a:pt x="9365" y="4834"/>
                    <a:pt x="9529" y="4188"/>
                  </a:cubicBezTo>
                  <a:cubicBezTo>
                    <a:pt x="9697" y="3542"/>
                    <a:pt x="9836" y="2896"/>
                    <a:pt x="9951" y="2246"/>
                  </a:cubicBezTo>
                  <a:cubicBezTo>
                    <a:pt x="10007" y="1917"/>
                    <a:pt x="10060" y="1592"/>
                    <a:pt x="10104" y="1263"/>
                  </a:cubicBezTo>
                  <a:cubicBezTo>
                    <a:pt x="10156" y="931"/>
                    <a:pt x="10190" y="617"/>
                    <a:pt x="10220" y="258"/>
                  </a:cubicBezTo>
                  <a:lnTo>
                    <a:pt x="755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5"/>
            <p:cNvSpPr/>
            <p:nvPr/>
          </p:nvSpPr>
          <p:spPr>
            <a:xfrm>
              <a:off x="4209135" y="1618085"/>
              <a:ext cx="105583" cy="124261"/>
            </a:xfrm>
            <a:custGeom>
              <a:avLst/>
              <a:gdLst/>
              <a:ahLst/>
              <a:cxnLst/>
              <a:rect l="l" t="t" r="r" b="b"/>
              <a:pathLst>
                <a:path w="5783" h="6806" extrusionOk="0">
                  <a:moveTo>
                    <a:pt x="3073" y="1"/>
                  </a:moveTo>
                  <a:cubicBezTo>
                    <a:pt x="2267" y="1"/>
                    <a:pt x="1495" y="648"/>
                    <a:pt x="1065" y="1947"/>
                  </a:cubicBezTo>
                  <a:cubicBezTo>
                    <a:pt x="381" y="4020"/>
                    <a:pt x="0" y="6806"/>
                    <a:pt x="0" y="6806"/>
                  </a:cubicBezTo>
                  <a:lnTo>
                    <a:pt x="4639" y="6657"/>
                  </a:lnTo>
                  <a:cubicBezTo>
                    <a:pt x="4639" y="6657"/>
                    <a:pt x="5782" y="2432"/>
                    <a:pt x="4793" y="1061"/>
                  </a:cubicBezTo>
                  <a:cubicBezTo>
                    <a:pt x="4285" y="355"/>
                    <a:pt x="3670" y="1"/>
                    <a:pt x="3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5"/>
            <p:cNvSpPr/>
            <p:nvPr/>
          </p:nvSpPr>
          <p:spPr>
            <a:xfrm>
              <a:off x="4081004" y="1825673"/>
              <a:ext cx="37811" cy="40678"/>
            </a:xfrm>
            <a:custGeom>
              <a:avLst/>
              <a:gdLst/>
              <a:ahLst/>
              <a:cxnLst/>
              <a:rect l="l" t="t" r="r" b="b"/>
              <a:pathLst>
                <a:path w="2071" h="2228" extrusionOk="0">
                  <a:moveTo>
                    <a:pt x="0" y="0"/>
                  </a:moveTo>
                  <a:lnTo>
                    <a:pt x="378" y="2226"/>
                  </a:lnTo>
                  <a:cubicBezTo>
                    <a:pt x="378" y="2226"/>
                    <a:pt x="412" y="2228"/>
                    <a:pt x="471" y="2228"/>
                  </a:cubicBezTo>
                  <a:cubicBezTo>
                    <a:pt x="809" y="2228"/>
                    <a:pt x="1959" y="2176"/>
                    <a:pt x="2070" y="1472"/>
                  </a:cubicBezTo>
                  <a:lnTo>
                    <a:pt x="1734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5"/>
            <p:cNvSpPr/>
            <p:nvPr/>
          </p:nvSpPr>
          <p:spPr>
            <a:xfrm>
              <a:off x="4056101" y="1825673"/>
              <a:ext cx="31805" cy="43727"/>
            </a:xfrm>
            <a:custGeom>
              <a:avLst/>
              <a:gdLst/>
              <a:ahLst/>
              <a:cxnLst/>
              <a:rect l="l" t="t" r="r" b="b"/>
              <a:pathLst>
                <a:path w="1742" h="2395" extrusionOk="0">
                  <a:moveTo>
                    <a:pt x="1364" y="0"/>
                  </a:moveTo>
                  <a:lnTo>
                    <a:pt x="1" y="568"/>
                  </a:lnTo>
                  <a:lnTo>
                    <a:pt x="401" y="2395"/>
                  </a:lnTo>
                  <a:lnTo>
                    <a:pt x="1742" y="2226"/>
                  </a:lnTo>
                  <a:lnTo>
                    <a:pt x="1364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5" name="Google Shape;1305;p45"/>
            <p:cNvGrpSpPr/>
            <p:nvPr/>
          </p:nvGrpSpPr>
          <p:grpSpPr>
            <a:xfrm>
              <a:off x="2997886" y="1290691"/>
              <a:ext cx="1054152" cy="943876"/>
              <a:chOff x="3040436" y="1290691"/>
              <a:chExt cx="1054152" cy="943876"/>
            </a:xfrm>
          </p:grpSpPr>
          <p:sp>
            <p:nvSpPr>
              <p:cNvPr id="1306" name="Google Shape;1306;p45"/>
              <p:cNvSpPr/>
              <p:nvPr/>
            </p:nvSpPr>
            <p:spPr>
              <a:xfrm>
                <a:off x="3040436" y="1678024"/>
                <a:ext cx="875831" cy="556543"/>
              </a:xfrm>
              <a:custGeom>
                <a:avLst/>
                <a:gdLst/>
                <a:ahLst/>
                <a:cxnLst/>
                <a:rect l="l" t="t" r="r" b="b"/>
                <a:pathLst>
                  <a:path w="47971" h="30483" extrusionOk="0">
                    <a:moveTo>
                      <a:pt x="1767" y="1"/>
                    </a:moveTo>
                    <a:lnTo>
                      <a:pt x="205" y="755"/>
                    </a:lnTo>
                    <a:cubicBezTo>
                      <a:pt x="45" y="2141"/>
                      <a:pt x="0" y="3560"/>
                      <a:pt x="79" y="5013"/>
                    </a:cubicBezTo>
                    <a:cubicBezTo>
                      <a:pt x="841" y="19080"/>
                      <a:pt x="12864" y="30483"/>
                      <a:pt x="26934" y="30483"/>
                    </a:cubicBezTo>
                    <a:cubicBezTo>
                      <a:pt x="36104" y="30483"/>
                      <a:pt x="43880" y="25638"/>
                      <a:pt x="47971" y="18367"/>
                    </a:cubicBezTo>
                    <a:lnTo>
                      <a:pt x="25552" y="5013"/>
                    </a:lnTo>
                    <a:lnTo>
                      <a:pt x="17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45"/>
              <p:cNvSpPr/>
              <p:nvPr/>
            </p:nvSpPr>
            <p:spPr>
              <a:xfrm>
                <a:off x="3596140" y="1297775"/>
                <a:ext cx="469546" cy="683123"/>
              </a:xfrm>
              <a:custGeom>
                <a:avLst/>
                <a:gdLst/>
                <a:ahLst/>
                <a:cxnLst/>
                <a:rect l="l" t="t" r="r" b="b"/>
                <a:pathLst>
                  <a:path w="25718" h="37416" extrusionOk="0">
                    <a:moveTo>
                      <a:pt x="10582" y="1"/>
                    </a:moveTo>
                    <a:lnTo>
                      <a:pt x="9021" y="756"/>
                    </a:lnTo>
                    <a:lnTo>
                      <a:pt x="1" y="24063"/>
                    </a:lnTo>
                    <a:lnTo>
                      <a:pt x="22419" y="37415"/>
                    </a:lnTo>
                    <a:lnTo>
                      <a:pt x="23980" y="36661"/>
                    </a:lnTo>
                    <a:cubicBezTo>
                      <a:pt x="23980" y="36661"/>
                      <a:pt x="25717" y="28567"/>
                      <a:pt x="25471" y="24063"/>
                    </a:cubicBezTo>
                    <a:cubicBezTo>
                      <a:pt x="24925" y="14018"/>
                      <a:pt x="10582" y="1"/>
                      <a:pt x="105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45"/>
              <p:cNvSpPr/>
              <p:nvPr/>
            </p:nvSpPr>
            <p:spPr>
              <a:xfrm>
                <a:off x="3044179" y="1304457"/>
                <a:ext cx="627474" cy="465110"/>
              </a:xfrm>
              <a:custGeom>
                <a:avLst/>
                <a:gdLst/>
                <a:ahLst/>
                <a:cxnLst/>
                <a:rect l="l" t="t" r="r" b="b"/>
                <a:pathLst>
                  <a:path w="34368" h="25475" extrusionOk="0">
                    <a:moveTo>
                      <a:pt x="23966" y="1"/>
                    </a:moveTo>
                    <a:cubicBezTo>
                      <a:pt x="11348" y="1"/>
                      <a:pt x="1371" y="9175"/>
                      <a:pt x="0" y="21216"/>
                    </a:cubicBezTo>
                    <a:lnTo>
                      <a:pt x="1562" y="20462"/>
                    </a:lnTo>
                    <a:lnTo>
                      <a:pt x="25347" y="25474"/>
                    </a:lnTo>
                    <a:lnTo>
                      <a:pt x="34368" y="2164"/>
                    </a:lnTo>
                    <a:cubicBezTo>
                      <a:pt x="31148" y="774"/>
                      <a:pt x="27626" y="1"/>
                      <a:pt x="239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45"/>
              <p:cNvSpPr/>
              <p:nvPr/>
            </p:nvSpPr>
            <p:spPr>
              <a:xfrm>
                <a:off x="3069009" y="1678024"/>
                <a:ext cx="875758" cy="542777"/>
              </a:xfrm>
              <a:custGeom>
                <a:avLst/>
                <a:gdLst/>
                <a:ahLst/>
                <a:cxnLst/>
                <a:rect l="l" t="t" r="r" b="b"/>
                <a:pathLst>
                  <a:path w="47967" h="29729" extrusionOk="0">
                    <a:moveTo>
                      <a:pt x="202" y="1"/>
                    </a:moveTo>
                    <a:cubicBezTo>
                      <a:pt x="45" y="1386"/>
                      <a:pt x="0" y="2806"/>
                      <a:pt x="78" y="4259"/>
                    </a:cubicBezTo>
                    <a:cubicBezTo>
                      <a:pt x="840" y="18325"/>
                      <a:pt x="12864" y="29729"/>
                      <a:pt x="26931" y="29729"/>
                    </a:cubicBezTo>
                    <a:cubicBezTo>
                      <a:pt x="36104" y="29729"/>
                      <a:pt x="43877" y="24880"/>
                      <a:pt x="47966" y="17612"/>
                    </a:cubicBezTo>
                    <a:lnTo>
                      <a:pt x="25549" y="4259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45"/>
              <p:cNvSpPr/>
              <p:nvPr/>
            </p:nvSpPr>
            <p:spPr>
              <a:xfrm>
                <a:off x="3094971" y="1707893"/>
                <a:ext cx="814412" cy="487475"/>
              </a:xfrm>
              <a:custGeom>
                <a:avLst/>
                <a:gdLst/>
                <a:ahLst/>
                <a:cxnLst/>
                <a:rect l="l" t="t" r="r" b="b"/>
                <a:pathLst>
                  <a:path w="44607" h="26700" extrusionOk="0">
                    <a:moveTo>
                      <a:pt x="158" y="135"/>
                    </a:moveTo>
                    <a:lnTo>
                      <a:pt x="23596" y="4069"/>
                    </a:lnTo>
                    <a:lnTo>
                      <a:pt x="44457" y="16495"/>
                    </a:lnTo>
                    <a:cubicBezTo>
                      <a:pt x="40285" y="22904"/>
                      <a:pt x="33382" y="26576"/>
                      <a:pt x="25509" y="26576"/>
                    </a:cubicBezTo>
                    <a:cubicBezTo>
                      <a:pt x="12256" y="26576"/>
                      <a:pt x="887" y="15793"/>
                      <a:pt x="170" y="2541"/>
                    </a:cubicBezTo>
                    <a:cubicBezTo>
                      <a:pt x="125" y="1741"/>
                      <a:pt x="125" y="935"/>
                      <a:pt x="158" y="135"/>
                    </a:cubicBezTo>
                    <a:close/>
                    <a:moveTo>
                      <a:pt x="102" y="1"/>
                    </a:moveTo>
                    <a:cubicBezTo>
                      <a:pt x="87" y="1"/>
                      <a:pt x="76" y="9"/>
                      <a:pt x="65" y="16"/>
                    </a:cubicBezTo>
                    <a:cubicBezTo>
                      <a:pt x="50" y="27"/>
                      <a:pt x="42" y="42"/>
                      <a:pt x="42" y="61"/>
                    </a:cubicBezTo>
                    <a:cubicBezTo>
                      <a:pt x="1" y="886"/>
                      <a:pt x="5" y="1723"/>
                      <a:pt x="50" y="2545"/>
                    </a:cubicBezTo>
                    <a:cubicBezTo>
                      <a:pt x="771" y="15864"/>
                      <a:pt x="12192" y="26700"/>
                      <a:pt x="25509" y="26700"/>
                    </a:cubicBezTo>
                    <a:cubicBezTo>
                      <a:pt x="29381" y="26700"/>
                      <a:pt x="33165" y="25769"/>
                      <a:pt x="36460" y="24006"/>
                    </a:cubicBezTo>
                    <a:cubicBezTo>
                      <a:pt x="39743" y="22251"/>
                      <a:pt x="42555" y="19658"/>
                      <a:pt x="44595" y="16510"/>
                    </a:cubicBezTo>
                    <a:cubicBezTo>
                      <a:pt x="44603" y="16495"/>
                      <a:pt x="44606" y="16476"/>
                      <a:pt x="44603" y="16462"/>
                    </a:cubicBezTo>
                    <a:cubicBezTo>
                      <a:pt x="44598" y="16446"/>
                      <a:pt x="44588" y="16431"/>
                      <a:pt x="44576" y="16424"/>
                    </a:cubicBezTo>
                    <a:lnTo>
                      <a:pt x="23649" y="3960"/>
                    </a:lnTo>
                    <a:cubicBezTo>
                      <a:pt x="23641" y="3957"/>
                      <a:pt x="23634" y="3953"/>
                      <a:pt x="23626" y="3953"/>
                    </a:cubicBezTo>
                    <a:lnTo>
                      <a:pt x="113" y="4"/>
                    </a:lnTo>
                    <a:cubicBezTo>
                      <a:pt x="109" y="1"/>
                      <a:pt x="106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45"/>
              <p:cNvSpPr/>
              <p:nvPr/>
            </p:nvSpPr>
            <p:spPr>
              <a:xfrm>
                <a:off x="3624658" y="1297775"/>
                <a:ext cx="469930" cy="669356"/>
              </a:xfrm>
              <a:custGeom>
                <a:avLst/>
                <a:gdLst/>
                <a:ahLst/>
                <a:cxnLst/>
                <a:rect l="l" t="t" r="r" b="b"/>
                <a:pathLst>
                  <a:path w="25739" h="36662" extrusionOk="0">
                    <a:moveTo>
                      <a:pt x="9020" y="1"/>
                    </a:moveTo>
                    <a:lnTo>
                      <a:pt x="0" y="23308"/>
                    </a:lnTo>
                    <a:lnTo>
                      <a:pt x="22418" y="36661"/>
                    </a:lnTo>
                    <a:cubicBezTo>
                      <a:pt x="24603" y="32781"/>
                      <a:pt x="25738" y="28204"/>
                      <a:pt x="25474" y="23308"/>
                    </a:cubicBezTo>
                    <a:cubicBezTo>
                      <a:pt x="24909" y="12902"/>
                      <a:pt x="18179" y="3952"/>
                      <a:pt x="90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45"/>
              <p:cNvSpPr/>
              <p:nvPr/>
            </p:nvSpPr>
            <p:spPr>
              <a:xfrm>
                <a:off x="3656280" y="1332757"/>
                <a:ext cx="411926" cy="598207"/>
              </a:xfrm>
              <a:custGeom>
                <a:avLst/>
                <a:gdLst/>
                <a:ahLst/>
                <a:cxnLst/>
                <a:rect l="l" t="t" r="r" b="b"/>
                <a:pathLst>
                  <a:path w="22562" h="32765" extrusionOk="0">
                    <a:moveTo>
                      <a:pt x="8117" y="147"/>
                    </a:moveTo>
                    <a:cubicBezTo>
                      <a:pt x="16335" y="4303"/>
                      <a:pt x="21739" y="12473"/>
                      <a:pt x="22225" y="21474"/>
                    </a:cubicBezTo>
                    <a:cubicBezTo>
                      <a:pt x="22438" y="25355"/>
                      <a:pt x="21694" y="29210"/>
                      <a:pt x="20081" y="32620"/>
                    </a:cubicBezTo>
                    <a:lnTo>
                      <a:pt x="147" y="20746"/>
                    </a:lnTo>
                    <a:lnTo>
                      <a:pt x="8117" y="147"/>
                    </a:lnTo>
                    <a:close/>
                    <a:moveTo>
                      <a:pt x="8084" y="1"/>
                    </a:moveTo>
                    <a:cubicBezTo>
                      <a:pt x="8077" y="1"/>
                      <a:pt x="8069" y="1"/>
                      <a:pt x="8062" y="5"/>
                    </a:cubicBezTo>
                    <a:cubicBezTo>
                      <a:pt x="8046" y="12"/>
                      <a:pt x="8036" y="23"/>
                      <a:pt x="8028" y="38"/>
                    </a:cubicBezTo>
                    <a:lnTo>
                      <a:pt x="13" y="20749"/>
                    </a:lnTo>
                    <a:cubicBezTo>
                      <a:pt x="1" y="20775"/>
                      <a:pt x="13" y="20809"/>
                      <a:pt x="39" y="20825"/>
                    </a:cubicBezTo>
                    <a:lnTo>
                      <a:pt x="20077" y="32758"/>
                    </a:lnTo>
                    <a:cubicBezTo>
                      <a:pt x="20084" y="32761"/>
                      <a:pt x="20096" y="32765"/>
                      <a:pt x="20107" y="32765"/>
                    </a:cubicBezTo>
                    <a:cubicBezTo>
                      <a:pt x="20111" y="32765"/>
                      <a:pt x="20119" y="32765"/>
                      <a:pt x="20126" y="32761"/>
                    </a:cubicBezTo>
                    <a:cubicBezTo>
                      <a:pt x="20141" y="32758"/>
                      <a:pt x="20156" y="32747"/>
                      <a:pt x="20163" y="32732"/>
                    </a:cubicBezTo>
                    <a:cubicBezTo>
                      <a:pt x="21803" y="29288"/>
                      <a:pt x="22561" y="25392"/>
                      <a:pt x="22348" y="21466"/>
                    </a:cubicBezTo>
                    <a:cubicBezTo>
                      <a:pt x="22106" y="17029"/>
                      <a:pt x="20649" y="12681"/>
                      <a:pt x="18124" y="8887"/>
                    </a:cubicBezTo>
                    <a:cubicBezTo>
                      <a:pt x="15614" y="5110"/>
                      <a:pt x="12151" y="2036"/>
                      <a:pt x="8114" y="9"/>
                    </a:cubicBezTo>
                    <a:cubicBezTo>
                      <a:pt x="8103" y="1"/>
                      <a:pt x="8095" y="1"/>
                      <a:pt x="8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45"/>
              <p:cNvSpPr/>
              <p:nvPr/>
            </p:nvSpPr>
            <p:spPr>
              <a:xfrm>
                <a:off x="3072697" y="1290691"/>
                <a:ext cx="627456" cy="465092"/>
              </a:xfrm>
              <a:custGeom>
                <a:avLst/>
                <a:gdLst/>
                <a:ahLst/>
                <a:cxnLst/>
                <a:rect l="l" t="t" r="r" b="b"/>
                <a:pathLst>
                  <a:path w="34367" h="25474" extrusionOk="0">
                    <a:moveTo>
                      <a:pt x="23968" y="1"/>
                    </a:moveTo>
                    <a:cubicBezTo>
                      <a:pt x="11351" y="1"/>
                      <a:pt x="1374" y="9174"/>
                      <a:pt x="0" y="21216"/>
                    </a:cubicBezTo>
                    <a:lnTo>
                      <a:pt x="25347" y="25474"/>
                    </a:lnTo>
                    <a:lnTo>
                      <a:pt x="34366" y="2163"/>
                    </a:lnTo>
                    <a:cubicBezTo>
                      <a:pt x="31147" y="773"/>
                      <a:pt x="27625" y="1"/>
                      <a:pt x="239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45"/>
              <p:cNvSpPr/>
              <p:nvPr/>
            </p:nvSpPr>
            <p:spPr>
              <a:xfrm>
                <a:off x="3101526" y="1316197"/>
                <a:ext cx="565563" cy="410885"/>
              </a:xfrm>
              <a:custGeom>
                <a:avLst/>
                <a:gdLst/>
                <a:ahLst/>
                <a:cxnLst/>
                <a:rect l="l" t="t" r="r" b="b"/>
                <a:pathLst>
                  <a:path w="30977" h="22505" extrusionOk="0">
                    <a:moveTo>
                      <a:pt x="22389" y="120"/>
                    </a:moveTo>
                    <a:cubicBezTo>
                      <a:pt x="25269" y="120"/>
                      <a:pt x="28112" y="624"/>
                      <a:pt x="30834" y="1621"/>
                    </a:cubicBezTo>
                    <a:lnTo>
                      <a:pt x="22800" y="22377"/>
                    </a:lnTo>
                    <a:lnTo>
                      <a:pt x="135" y="18567"/>
                    </a:lnTo>
                    <a:cubicBezTo>
                      <a:pt x="2048" y="7702"/>
                      <a:pt x="11188" y="120"/>
                      <a:pt x="22389" y="120"/>
                    </a:cubicBezTo>
                    <a:close/>
                    <a:moveTo>
                      <a:pt x="22389" y="0"/>
                    </a:moveTo>
                    <a:cubicBezTo>
                      <a:pt x="16939" y="0"/>
                      <a:pt x="11711" y="1857"/>
                      <a:pt x="7669" y="5229"/>
                    </a:cubicBezTo>
                    <a:cubicBezTo>
                      <a:pt x="3639" y="8591"/>
                      <a:pt x="916" y="13342"/>
                      <a:pt x="5" y="18608"/>
                    </a:cubicBezTo>
                    <a:cubicBezTo>
                      <a:pt x="1" y="18624"/>
                      <a:pt x="5" y="18642"/>
                      <a:pt x="16" y="18653"/>
                    </a:cubicBezTo>
                    <a:cubicBezTo>
                      <a:pt x="23" y="18668"/>
                      <a:pt x="38" y="18676"/>
                      <a:pt x="53" y="18679"/>
                    </a:cubicBezTo>
                    <a:lnTo>
                      <a:pt x="22830" y="22504"/>
                    </a:lnTo>
                    <a:lnTo>
                      <a:pt x="22842" y="22504"/>
                    </a:lnTo>
                    <a:cubicBezTo>
                      <a:pt x="22864" y="22504"/>
                      <a:pt x="22886" y="22489"/>
                      <a:pt x="22897" y="22467"/>
                    </a:cubicBezTo>
                    <a:lnTo>
                      <a:pt x="30969" y="1607"/>
                    </a:lnTo>
                    <a:cubicBezTo>
                      <a:pt x="30977" y="1592"/>
                      <a:pt x="30977" y="1573"/>
                      <a:pt x="30969" y="1557"/>
                    </a:cubicBezTo>
                    <a:cubicBezTo>
                      <a:pt x="30961" y="1543"/>
                      <a:pt x="30950" y="1531"/>
                      <a:pt x="30935" y="1528"/>
                    </a:cubicBezTo>
                    <a:cubicBezTo>
                      <a:pt x="28179" y="512"/>
                      <a:pt x="25302" y="0"/>
                      <a:pt x="223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46"/>
          <p:cNvSpPr/>
          <p:nvPr/>
        </p:nvSpPr>
        <p:spPr>
          <a:xfrm>
            <a:off x="423558" y="1218587"/>
            <a:ext cx="8025000" cy="32517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just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endParaRPr>
              <a:solidFill>
                <a:srgbClr val="30303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20" name="Google Shape;1320;p46"/>
          <p:cNvSpPr/>
          <p:nvPr/>
        </p:nvSpPr>
        <p:spPr>
          <a:xfrm>
            <a:off x="319175" y="1125150"/>
            <a:ext cx="8025099" cy="3205368"/>
          </a:xfrm>
          <a:custGeom>
            <a:avLst/>
            <a:gdLst/>
            <a:ahLst/>
            <a:cxnLst/>
            <a:rect l="l" t="t" r="r" b="b"/>
            <a:pathLst>
              <a:path w="53747" h="74336" extrusionOk="0">
                <a:moveTo>
                  <a:pt x="52246" y="65"/>
                </a:moveTo>
                <a:cubicBezTo>
                  <a:pt x="53040" y="65"/>
                  <a:pt x="53682" y="711"/>
                  <a:pt x="53682" y="1501"/>
                </a:cubicBezTo>
                <a:lnTo>
                  <a:pt x="53682" y="72835"/>
                </a:lnTo>
                <a:cubicBezTo>
                  <a:pt x="53682" y="73625"/>
                  <a:pt x="53040" y="74268"/>
                  <a:pt x="52246" y="74268"/>
                </a:cubicBezTo>
                <a:lnTo>
                  <a:pt x="1501" y="74268"/>
                </a:lnTo>
                <a:cubicBezTo>
                  <a:pt x="711" y="74268"/>
                  <a:pt x="65" y="73625"/>
                  <a:pt x="65" y="72835"/>
                </a:cubicBezTo>
                <a:lnTo>
                  <a:pt x="65" y="1501"/>
                </a:lnTo>
                <a:cubicBezTo>
                  <a:pt x="65" y="711"/>
                  <a:pt x="711" y="65"/>
                  <a:pt x="1501" y="65"/>
                </a:cubicBezTo>
                <a:close/>
                <a:moveTo>
                  <a:pt x="1501" y="1"/>
                </a:moveTo>
                <a:cubicBezTo>
                  <a:pt x="676" y="1"/>
                  <a:pt x="0" y="675"/>
                  <a:pt x="0" y="1501"/>
                </a:cubicBezTo>
                <a:lnTo>
                  <a:pt x="0" y="72835"/>
                </a:lnTo>
                <a:cubicBezTo>
                  <a:pt x="0" y="73660"/>
                  <a:pt x="676" y="74336"/>
                  <a:pt x="1501" y="74336"/>
                </a:cubicBezTo>
                <a:lnTo>
                  <a:pt x="52246" y="74336"/>
                </a:lnTo>
                <a:cubicBezTo>
                  <a:pt x="53076" y="74336"/>
                  <a:pt x="53747" y="73660"/>
                  <a:pt x="53747" y="72835"/>
                </a:cubicBezTo>
                <a:lnTo>
                  <a:pt x="53747" y="1501"/>
                </a:lnTo>
                <a:cubicBezTo>
                  <a:pt x="53747" y="675"/>
                  <a:pt x="53076" y="1"/>
                  <a:pt x="52246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46"/>
          <p:cNvSpPr txBox="1">
            <a:spLocks noGrp="1"/>
          </p:cNvSpPr>
          <p:nvPr>
            <p:ph type="ctrTitle"/>
          </p:nvPr>
        </p:nvSpPr>
        <p:spPr>
          <a:xfrm>
            <a:off x="3903650" y="475025"/>
            <a:ext cx="4876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0000"/>
                </a:solidFill>
              </a:rPr>
              <a:t>Limitations</a:t>
            </a:r>
            <a:endParaRPr sz="3400">
              <a:solidFill>
                <a:srgbClr val="000000"/>
              </a:solidFill>
            </a:endParaRPr>
          </a:p>
        </p:txBody>
      </p:sp>
      <p:sp>
        <p:nvSpPr>
          <p:cNvPr id="1322" name="Google Shape;1322;p46"/>
          <p:cNvSpPr txBox="1"/>
          <p:nvPr/>
        </p:nvSpPr>
        <p:spPr>
          <a:xfrm>
            <a:off x="695400" y="1290425"/>
            <a:ext cx="7121100" cy="3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naheim"/>
              <a:buChar char="●"/>
            </a:pPr>
            <a:r>
              <a:rPr lang="en" sz="1500" dirty="0">
                <a:latin typeface="Anaheim"/>
                <a:ea typeface="Anaheim"/>
                <a:cs typeface="Anaheim"/>
                <a:sym typeface="Anaheim"/>
              </a:rPr>
              <a:t>Distinguishing between the movement of the a single person and group of people passing in front og the sensor</a:t>
            </a:r>
            <a:br>
              <a:rPr lang="en" sz="1500" dirty="0">
                <a:latin typeface="Anaheim"/>
                <a:ea typeface="Anaheim"/>
                <a:cs typeface="Anaheim"/>
                <a:sym typeface="Anaheim"/>
              </a:rPr>
            </a:br>
            <a:endParaRPr sz="1500" dirty="0"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naheim"/>
              <a:buChar char="●"/>
            </a:pPr>
            <a:r>
              <a:rPr lang="en" sz="1500" dirty="0">
                <a:latin typeface="Anaheim"/>
                <a:ea typeface="Anaheim"/>
                <a:cs typeface="Anaheim"/>
                <a:sym typeface="Anaheim"/>
              </a:rPr>
              <a:t>Labelling the data : Current format of topic modelling is numeric words</a:t>
            </a:r>
            <a:endParaRPr sz="1500" dirty="0"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Anaheim"/>
                <a:ea typeface="Anaheim"/>
                <a:cs typeface="Anaheim"/>
                <a:sym typeface="Anaheim"/>
              </a:rPr>
              <a:t>Can be converted to more human understandable topics</a:t>
            </a:r>
            <a:br>
              <a:rPr lang="en" sz="1500" dirty="0">
                <a:latin typeface="Anaheim"/>
                <a:ea typeface="Anaheim"/>
                <a:cs typeface="Anaheim"/>
                <a:sym typeface="Anaheim"/>
              </a:rPr>
            </a:br>
            <a:endParaRPr sz="1500" dirty="0"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naheim"/>
              <a:buChar char="●"/>
            </a:pPr>
            <a:r>
              <a:rPr lang="en" sz="1500" dirty="0">
                <a:latin typeface="Anaheim"/>
                <a:ea typeface="Anaheim"/>
                <a:cs typeface="Anaheim"/>
                <a:sym typeface="Anaheim"/>
              </a:rPr>
              <a:t>Refining of the behavioral analysis basis the tracklet information thereby giving a sense of direction to these behaviors</a:t>
            </a:r>
            <a:endParaRPr sz="1500" dirty="0"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500" dirty="0">
                <a:latin typeface="Anaheim"/>
                <a:ea typeface="Anaheim"/>
                <a:cs typeface="Anaheim"/>
                <a:sym typeface="Anaheim"/>
              </a:rPr>
            </a:br>
            <a:endParaRPr sz="1500" dirty="0"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323" name="Google Shape;1323;p46"/>
          <p:cNvGrpSpPr/>
          <p:nvPr/>
        </p:nvGrpSpPr>
        <p:grpSpPr>
          <a:xfrm>
            <a:off x="7898024" y="2263964"/>
            <a:ext cx="1245964" cy="2581866"/>
            <a:chOff x="7042300" y="1388275"/>
            <a:chExt cx="1255127" cy="3173775"/>
          </a:xfrm>
        </p:grpSpPr>
        <p:sp>
          <p:nvSpPr>
            <p:cNvPr id="1324" name="Google Shape;1324;p46"/>
            <p:cNvSpPr/>
            <p:nvPr/>
          </p:nvSpPr>
          <p:spPr>
            <a:xfrm>
              <a:off x="8053138" y="4183691"/>
              <a:ext cx="244288" cy="328700"/>
            </a:xfrm>
            <a:custGeom>
              <a:avLst/>
              <a:gdLst/>
              <a:ahLst/>
              <a:cxnLst/>
              <a:rect l="l" t="t" r="r" b="b"/>
              <a:pathLst>
                <a:path w="4969" h="6686" extrusionOk="0">
                  <a:moveTo>
                    <a:pt x="2823" y="1"/>
                  </a:moveTo>
                  <a:lnTo>
                    <a:pt x="109" y="2736"/>
                  </a:lnTo>
                  <a:lnTo>
                    <a:pt x="1560" y="4196"/>
                  </a:lnTo>
                  <a:cubicBezTo>
                    <a:pt x="1560" y="4196"/>
                    <a:pt x="0" y="6686"/>
                    <a:pt x="396" y="6686"/>
                  </a:cubicBezTo>
                  <a:cubicBezTo>
                    <a:pt x="423" y="6686"/>
                    <a:pt x="460" y="6674"/>
                    <a:pt x="507" y="6649"/>
                  </a:cubicBezTo>
                  <a:cubicBezTo>
                    <a:pt x="1163" y="6294"/>
                    <a:pt x="4103" y="3091"/>
                    <a:pt x="4811" y="2291"/>
                  </a:cubicBezTo>
                  <a:lnTo>
                    <a:pt x="4969" y="2112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6"/>
            <p:cNvSpPr/>
            <p:nvPr/>
          </p:nvSpPr>
          <p:spPr>
            <a:xfrm>
              <a:off x="8234451" y="4248390"/>
              <a:ext cx="60863" cy="86870"/>
            </a:xfrm>
            <a:custGeom>
              <a:avLst/>
              <a:gdLst/>
              <a:ahLst/>
              <a:cxnLst/>
              <a:rect l="l" t="t" r="r" b="b"/>
              <a:pathLst>
                <a:path w="1238" h="1767" extrusionOk="0">
                  <a:moveTo>
                    <a:pt x="472" y="0"/>
                  </a:moveTo>
                  <a:cubicBezTo>
                    <a:pt x="224" y="214"/>
                    <a:pt x="75" y="516"/>
                    <a:pt x="36" y="839"/>
                  </a:cubicBezTo>
                  <a:cubicBezTo>
                    <a:pt x="0" y="1163"/>
                    <a:pt x="84" y="1499"/>
                    <a:pt x="276" y="1766"/>
                  </a:cubicBezTo>
                  <a:lnTo>
                    <a:pt x="1238" y="761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6"/>
            <p:cNvSpPr/>
            <p:nvPr/>
          </p:nvSpPr>
          <p:spPr>
            <a:xfrm>
              <a:off x="8060857" y="4284672"/>
              <a:ext cx="236570" cy="228704"/>
            </a:xfrm>
            <a:custGeom>
              <a:avLst/>
              <a:gdLst/>
              <a:ahLst/>
              <a:cxnLst/>
              <a:rect l="l" t="t" r="r" b="b"/>
              <a:pathLst>
                <a:path w="4812" h="4652" extrusionOk="0">
                  <a:moveTo>
                    <a:pt x="4747" y="1"/>
                  </a:moveTo>
                  <a:lnTo>
                    <a:pt x="1163" y="3681"/>
                  </a:lnTo>
                  <a:cubicBezTo>
                    <a:pt x="1163" y="3681"/>
                    <a:pt x="909" y="3524"/>
                    <a:pt x="717" y="3524"/>
                  </a:cubicBezTo>
                  <a:cubicBezTo>
                    <a:pt x="661" y="3524"/>
                    <a:pt x="611" y="3537"/>
                    <a:pt x="573" y="3572"/>
                  </a:cubicBezTo>
                  <a:cubicBezTo>
                    <a:pt x="573" y="3572"/>
                    <a:pt x="1" y="4621"/>
                    <a:pt x="237" y="4651"/>
                  </a:cubicBezTo>
                  <a:cubicBezTo>
                    <a:pt x="238" y="4651"/>
                    <a:pt x="239" y="4651"/>
                    <a:pt x="240" y="4651"/>
                  </a:cubicBezTo>
                  <a:cubicBezTo>
                    <a:pt x="498" y="4651"/>
                    <a:pt x="3573" y="1550"/>
                    <a:pt x="4812" y="58"/>
                  </a:cubicBezTo>
                  <a:lnTo>
                    <a:pt x="474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6"/>
            <p:cNvSpPr/>
            <p:nvPr/>
          </p:nvSpPr>
          <p:spPr>
            <a:xfrm>
              <a:off x="8070099" y="4282558"/>
              <a:ext cx="226049" cy="228655"/>
            </a:xfrm>
            <a:custGeom>
              <a:avLst/>
              <a:gdLst/>
              <a:ahLst/>
              <a:cxnLst/>
              <a:rect l="l" t="t" r="r" b="b"/>
              <a:pathLst>
                <a:path w="4598" h="4651" extrusionOk="0">
                  <a:moveTo>
                    <a:pt x="4598" y="1"/>
                  </a:moveTo>
                  <a:cubicBezTo>
                    <a:pt x="4597" y="1"/>
                    <a:pt x="4581" y="13"/>
                    <a:pt x="4549" y="44"/>
                  </a:cubicBezTo>
                  <a:cubicBezTo>
                    <a:pt x="4510" y="88"/>
                    <a:pt x="4466" y="132"/>
                    <a:pt x="4418" y="184"/>
                  </a:cubicBezTo>
                  <a:cubicBezTo>
                    <a:pt x="4287" y="319"/>
                    <a:pt x="4126" y="489"/>
                    <a:pt x="3938" y="691"/>
                  </a:cubicBezTo>
                  <a:cubicBezTo>
                    <a:pt x="3527" y="1119"/>
                    <a:pt x="2963" y="1713"/>
                    <a:pt x="2330" y="2351"/>
                  </a:cubicBezTo>
                  <a:cubicBezTo>
                    <a:pt x="1691" y="2994"/>
                    <a:pt x="1110" y="3567"/>
                    <a:pt x="682" y="3982"/>
                  </a:cubicBezTo>
                  <a:cubicBezTo>
                    <a:pt x="485" y="4174"/>
                    <a:pt x="319" y="4335"/>
                    <a:pt x="180" y="4467"/>
                  </a:cubicBezTo>
                  <a:cubicBezTo>
                    <a:pt x="132" y="4519"/>
                    <a:pt x="88" y="4563"/>
                    <a:pt x="45" y="4602"/>
                  </a:cubicBezTo>
                  <a:cubicBezTo>
                    <a:pt x="13" y="4632"/>
                    <a:pt x="0" y="4650"/>
                    <a:pt x="0" y="4650"/>
                  </a:cubicBezTo>
                  <a:cubicBezTo>
                    <a:pt x="0" y="4650"/>
                    <a:pt x="18" y="4638"/>
                    <a:pt x="53" y="4606"/>
                  </a:cubicBezTo>
                  <a:cubicBezTo>
                    <a:pt x="92" y="4571"/>
                    <a:pt x="140" y="4527"/>
                    <a:pt x="192" y="4480"/>
                  </a:cubicBezTo>
                  <a:cubicBezTo>
                    <a:pt x="333" y="4353"/>
                    <a:pt x="503" y="4192"/>
                    <a:pt x="708" y="4003"/>
                  </a:cubicBezTo>
                  <a:cubicBezTo>
                    <a:pt x="1136" y="3597"/>
                    <a:pt x="1727" y="3029"/>
                    <a:pt x="2360" y="2387"/>
                  </a:cubicBezTo>
                  <a:cubicBezTo>
                    <a:pt x="2998" y="1744"/>
                    <a:pt x="3558" y="1150"/>
                    <a:pt x="3960" y="713"/>
                  </a:cubicBezTo>
                  <a:cubicBezTo>
                    <a:pt x="4148" y="511"/>
                    <a:pt x="4305" y="337"/>
                    <a:pt x="4432" y="197"/>
                  </a:cubicBezTo>
                  <a:cubicBezTo>
                    <a:pt x="4480" y="140"/>
                    <a:pt x="4519" y="96"/>
                    <a:pt x="4559" y="53"/>
                  </a:cubicBezTo>
                  <a:cubicBezTo>
                    <a:pt x="4585" y="17"/>
                    <a:pt x="4597" y="1"/>
                    <a:pt x="459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6"/>
            <p:cNvSpPr/>
            <p:nvPr/>
          </p:nvSpPr>
          <p:spPr>
            <a:xfrm>
              <a:off x="8086077" y="4457431"/>
              <a:ext cx="34758" cy="10177"/>
            </a:xfrm>
            <a:custGeom>
              <a:avLst/>
              <a:gdLst/>
              <a:ahLst/>
              <a:cxnLst/>
              <a:rect l="l" t="t" r="r" b="b"/>
              <a:pathLst>
                <a:path w="707" h="207" extrusionOk="0">
                  <a:moveTo>
                    <a:pt x="223" y="1"/>
                  </a:moveTo>
                  <a:cubicBezTo>
                    <a:pt x="92" y="1"/>
                    <a:pt x="1" y="38"/>
                    <a:pt x="8" y="44"/>
                  </a:cubicBezTo>
                  <a:cubicBezTo>
                    <a:pt x="9" y="46"/>
                    <a:pt x="13" y="47"/>
                    <a:pt x="22" y="47"/>
                  </a:cubicBezTo>
                  <a:cubicBezTo>
                    <a:pt x="44" y="47"/>
                    <a:pt x="92" y="42"/>
                    <a:pt x="155" y="42"/>
                  </a:cubicBezTo>
                  <a:cubicBezTo>
                    <a:pt x="215" y="42"/>
                    <a:pt x="288" y="47"/>
                    <a:pt x="366" y="66"/>
                  </a:cubicBezTo>
                  <a:cubicBezTo>
                    <a:pt x="547" y="108"/>
                    <a:pt x="670" y="207"/>
                    <a:pt x="691" y="207"/>
                  </a:cubicBezTo>
                  <a:cubicBezTo>
                    <a:pt x="692" y="207"/>
                    <a:pt x="693" y="207"/>
                    <a:pt x="694" y="206"/>
                  </a:cubicBezTo>
                  <a:cubicBezTo>
                    <a:pt x="706" y="202"/>
                    <a:pt x="585" y="66"/>
                    <a:pt x="375" y="18"/>
                  </a:cubicBezTo>
                  <a:cubicBezTo>
                    <a:pt x="321" y="5"/>
                    <a:pt x="269" y="1"/>
                    <a:pt x="2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6"/>
            <p:cNvSpPr/>
            <p:nvPr/>
          </p:nvSpPr>
          <p:spPr>
            <a:xfrm>
              <a:off x="8120983" y="4403647"/>
              <a:ext cx="18583" cy="4523"/>
            </a:xfrm>
            <a:custGeom>
              <a:avLst/>
              <a:gdLst/>
              <a:ahLst/>
              <a:cxnLst/>
              <a:rect l="l" t="t" r="r" b="b"/>
              <a:pathLst>
                <a:path w="378" h="92" extrusionOk="0">
                  <a:moveTo>
                    <a:pt x="30" y="0"/>
                  </a:moveTo>
                  <a:cubicBezTo>
                    <a:pt x="15" y="0"/>
                    <a:pt x="6" y="2"/>
                    <a:pt x="6" y="7"/>
                  </a:cubicBezTo>
                  <a:cubicBezTo>
                    <a:pt x="1" y="19"/>
                    <a:pt x="85" y="45"/>
                    <a:pt x="184" y="67"/>
                  </a:cubicBezTo>
                  <a:cubicBezTo>
                    <a:pt x="256" y="82"/>
                    <a:pt x="318" y="91"/>
                    <a:pt x="351" y="91"/>
                  </a:cubicBezTo>
                  <a:cubicBezTo>
                    <a:pt x="367" y="91"/>
                    <a:pt x="376" y="89"/>
                    <a:pt x="377" y="85"/>
                  </a:cubicBezTo>
                  <a:cubicBezTo>
                    <a:pt x="377" y="72"/>
                    <a:pt x="299" y="45"/>
                    <a:pt x="194" y="24"/>
                  </a:cubicBezTo>
                  <a:cubicBezTo>
                    <a:pt x="125" y="9"/>
                    <a:pt x="63" y="0"/>
                    <a:pt x="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6"/>
            <p:cNvSpPr/>
            <p:nvPr/>
          </p:nvSpPr>
          <p:spPr>
            <a:xfrm>
              <a:off x="8128505" y="4390520"/>
              <a:ext cx="15978" cy="2556"/>
            </a:xfrm>
            <a:custGeom>
              <a:avLst/>
              <a:gdLst/>
              <a:ahLst/>
              <a:cxnLst/>
              <a:rect l="l" t="t" r="r" b="b"/>
              <a:pathLst>
                <a:path w="325" h="52" extrusionOk="0">
                  <a:moveTo>
                    <a:pt x="227" y="1"/>
                  </a:moveTo>
                  <a:cubicBezTo>
                    <a:pt x="207" y="1"/>
                    <a:pt x="185" y="2"/>
                    <a:pt x="162" y="3"/>
                  </a:cubicBezTo>
                  <a:cubicBezTo>
                    <a:pt x="71" y="7"/>
                    <a:pt x="1" y="20"/>
                    <a:pt x="1" y="33"/>
                  </a:cubicBezTo>
                  <a:cubicBezTo>
                    <a:pt x="1" y="44"/>
                    <a:pt x="49" y="52"/>
                    <a:pt x="114" y="52"/>
                  </a:cubicBezTo>
                  <a:cubicBezTo>
                    <a:pt x="129" y="52"/>
                    <a:pt x="146" y="51"/>
                    <a:pt x="162" y="50"/>
                  </a:cubicBezTo>
                  <a:cubicBezTo>
                    <a:pt x="255" y="42"/>
                    <a:pt x="325" y="29"/>
                    <a:pt x="325" y="16"/>
                  </a:cubicBezTo>
                  <a:cubicBezTo>
                    <a:pt x="325" y="6"/>
                    <a:pt x="284" y="1"/>
                    <a:pt x="2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6"/>
            <p:cNvSpPr/>
            <p:nvPr/>
          </p:nvSpPr>
          <p:spPr>
            <a:xfrm>
              <a:off x="8124424" y="4371691"/>
              <a:ext cx="14650" cy="14503"/>
            </a:xfrm>
            <a:custGeom>
              <a:avLst/>
              <a:gdLst/>
              <a:ahLst/>
              <a:cxnLst/>
              <a:rect l="l" t="t" r="r" b="b"/>
              <a:pathLst>
                <a:path w="298" h="295" extrusionOk="0">
                  <a:moveTo>
                    <a:pt x="287" y="0"/>
                  </a:moveTo>
                  <a:cubicBezTo>
                    <a:pt x="272" y="0"/>
                    <a:pt x="206" y="58"/>
                    <a:pt x="132" y="132"/>
                  </a:cubicBezTo>
                  <a:cubicBezTo>
                    <a:pt x="53" y="211"/>
                    <a:pt x="1" y="285"/>
                    <a:pt x="9" y="294"/>
                  </a:cubicBezTo>
                  <a:cubicBezTo>
                    <a:pt x="10" y="294"/>
                    <a:pt x="11" y="294"/>
                    <a:pt x="12" y="294"/>
                  </a:cubicBezTo>
                  <a:cubicBezTo>
                    <a:pt x="28" y="294"/>
                    <a:pt x="93" y="240"/>
                    <a:pt x="167" y="163"/>
                  </a:cubicBezTo>
                  <a:cubicBezTo>
                    <a:pt x="241" y="84"/>
                    <a:pt x="298" y="9"/>
                    <a:pt x="289" y="1"/>
                  </a:cubicBezTo>
                  <a:cubicBezTo>
                    <a:pt x="289" y="1"/>
                    <a:pt x="288" y="0"/>
                    <a:pt x="28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6"/>
            <p:cNvSpPr/>
            <p:nvPr/>
          </p:nvSpPr>
          <p:spPr>
            <a:xfrm>
              <a:off x="8116903" y="4360531"/>
              <a:ext cx="15732" cy="17305"/>
            </a:xfrm>
            <a:custGeom>
              <a:avLst/>
              <a:gdLst/>
              <a:ahLst/>
              <a:cxnLst/>
              <a:rect l="l" t="t" r="r" b="b"/>
              <a:pathLst>
                <a:path w="320" h="352" extrusionOk="0">
                  <a:moveTo>
                    <a:pt x="306" y="0"/>
                  </a:moveTo>
                  <a:cubicBezTo>
                    <a:pt x="291" y="0"/>
                    <a:pt x="239" y="85"/>
                    <a:pt x="158" y="176"/>
                  </a:cubicBezTo>
                  <a:cubicBezTo>
                    <a:pt x="79" y="272"/>
                    <a:pt x="1" y="337"/>
                    <a:pt x="10" y="351"/>
                  </a:cubicBezTo>
                  <a:cubicBezTo>
                    <a:pt x="11" y="351"/>
                    <a:pt x="12" y="352"/>
                    <a:pt x="13" y="352"/>
                  </a:cubicBezTo>
                  <a:cubicBezTo>
                    <a:pt x="31" y="352"/>
                    <a:pt x="116" y="300"/>
                    <a:pt x="194" y="206"/>
                  </a:cubicBezTo>
                  <a:cubicBezTo>
                    <a:pt x="281" y="105"/>
                    <a:pt x="320" y="5"/>
                    <a:pt x="307" y="0"/>
                  </a:cubicBezTo>
                  <a:cubicBezTo>
                    <a:pt x="307" y="0"/>
                    <a:pt x="306" y="0"/>
                    <a:pt x="30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6"/>
            <p:cNvSpPr/>
            <p:nvPr/>
          </p:nvSpPr>
          <p:spPr>
            <a:xfrm>
              <a:off x="8088781" y="4399222"/>
              <a:ext cx="35495" cy="20845"/>
            </a:xfrm>
            <a:custGeom>
              <a:avLst/>
              <a:gdLst/>
              <a:ahLst/>
              <a:cxnLst/>
              <a:rect l="l" t="t" r="r" b="b"/>
              <a:pathLst>
                <a:path w="722" h="424" extrusionOk="0">
                  <a:moveTo>
                    <a:pt x="447" y="37"/>
                  </a:moveTo>
                  <a:cubicBezTo>
                    <a:pt x="462" y="37"/>
                    <a:pt x="476" y="38"/>
                    <a:pt x="490" y="40"/>
                  </a:cubicBezTo>
                  <a:cubicBezTo>
                    <a:pt x="556" y="44"/>
                    <a:pt x="607" y="58"/>
                    <a:pt x="645" y="73"/>
                  </a:cubicBezTo>
                  <a:lnTo>
                    <a:pt x="645" y="73"/>
                  </a:lnTo>
                  <a:cubicBezTo>
                    <a:pt x="612" y="100"/>
                    <a:pt x="564" y="138"/>
                    <a:pt x="504" y="179"/>
                  </a:cubicBezTo>
                  <a:cubicBezTo>
                    <a:pt x="442" y="223"/>
                    <a:pt x="367" y="272"/>
                    <a:pt x="276" y="315"/>
                  </a:cubicBezTo>
                  <a:cubicBezTo>
                    <a:pt x="232" y="337"/>
                    <a:pt x="184" y="363"/>
                    <a:pt x="137" y="371"/>
                  </a:cubicBezTo>
                  <a:cubicBezTo>
                    <a:pt x="127" y="374"/>
                    <a:pt x="118" y="375"/>
                    <a:pt x="109" y="375"/>
                  </a:cubicBezTo>
                  <a:cubicBezTo>
                    <a:pt x="73" y="375"/>
                    <a:pt x="46" y="353"/>
                    <a:pt x="53" y="315"/>
                  </a:cubicBezTo>
                  <a:cubicBezTo>
                    <a:pt x="75" y="219"/>
                    <a:pt x="167" y="135"/>
                    <a:pt x="246" y="92"/>
                  </a:cubicBezTo>
                  <a:cubicBezTo>
                    <a:pt x="312" y="54"/>
                    <a:pt x="384" y="37"/>
                    <a:pt x="447" y="37"/>
                  </a:cubicBezTo>
                  <a:close/>
                  <a:moveTo>
                    <a:pt x="444" y="1"/>
                  </a:moveTo>
                  <a:cubicBezTo>
                    <a:pt x="293" y="1"/>
                    <a:pt x="76" y="84"/>
                    <a:pt x="5" y="311"/>
                  </a:cubicBezTo>
                  <a:cubicBezTo>
                    <a:pt x="0" y="345"/>
                    <a:pt x="14" y="389"/>
                    <a:pt x="48" y="407"/>
                  </a:cubicBezTo>
                  <a:cubicBezTo>
                    <a:pt x="69" y="420"/>
                    <a:pt x="89" y="423"/>
                    <a:pt x="108" y="423"/>
                  </a:cubicBezTo>
                  <a:cubicBezTo>
                    <a:pt x="123" y="423"/>
                    <a:pt x="136" y="421"/>
                    <a:pt x="149" y="420"/>
                  </a:cubicBezTo>
                  <a:cubicBezTo>
                    <a:pt x="206" y="403"/>
                    <a:pt x="250" y="377"/>
                    <a:pt x="298" y="355"/>
                  </a:cubicBezTo>
                  <a:cubicBezTo>
                    <a:pt x="389" y="306"/>
                    <a:pt x="464" y="254"/>
                    <a:pt x="525" y="210"/>
                  </a:cubicBezTo>
                  <a:cubicBezTo>
                    <a:pt x="588" y="159"/>
                    <a:pt x="635" y="113"/>
                    <a:pt x="664" y="81"/>
                  </a:cubicBezTo>
                  <a:lnTo>
                    <a:pt x="664" y="81"/>
                  </a:lnTo>
                  <a:cubicBezTo>
                    <a:pt x="695" y="94"/>
                    <a:pt x="714" y="106"/>
                    <a:pt x="720" y="106"/>
                  </a:cubicBezTo>
                  <a:cubicBezTo>
                    <a:pt x="721" y="106"/>
                    <a:pt x="721" y="106"/>
                    <a:pt x="722" y="105"/>
                  </a:cubicBezTo>
                  <a:cubicBezTo>
                    <a:pt x="722" y="105"/>
                    <a:pt x="706" y="90"/>
                    <a:pt x="674" y="69"/>
                  </a:cubicBezTo>
                  <a:lnTo>
                    <a:pt x="674" y="69"/>
                  </a:lnTo>
                  <a:cubicBezTo>
                    <a:pt x="693" y="48"/>
                    <a:pt x="701" y="36"/>
                    <a:pt x="700" y="36"/>
                  </a:cubicBezTo>
                  <a:cubicBezTo>
                    <a:pt x="699" y="35"/>
                    <a:pt x="699" y="35"/>
                    <a:pt x="698" y="35"/>
                  </a:cubicBezTo>
                  <a:cubicBezTo>
                    <a:pt x="694" y="35"/>
                    <a:pt x="681" y="45"/>
                    <a:pt x="661" y="61"/>
                  </a:cubicBezTo>
                  <a:lnTo>
                    <a:pt x="661" y="61"/>
                  </a:lnTo>
                  <a:cubicBezTo>
                    <a:pt x="625" y="40"/>
                    <a:pt x="567" y="13"/>
                    <a:pt x="494" y="4"/>
                  </a:cubicBezTo>
                  <a:cubicBezTo>
                    <a:pt x="478" y="2"/>
                    <a:pt x="462" y="1"/>
                    <a:pt x="4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6"/>
            <p:cNvSpPr/>
            <p:nvPr/>
          </p:nvSpPr>
          <p:spPr>
            <a:xfrm>
              <a:off x="8109184" y="4377590"/>
              <a:ext cx="14208" cy="26007"/>
            </a:xfrm>
            <a:custGeom>
              <a:avLst/>
              <a:gdLst/>
              <a:ahLst/>
              <a:cxnLst/>
              <a:rect l="l" t="t" r="r" b="b"/>
              <a:pathLst>
                <a:path w="289" h="529" extrusionOk="0">
                  <a:moveTo>
                    <a:pt x="131" y="0"/>
                  </a:moveTo>
                  <a:cubicBezTo>
                    <a:pt x="113" y="0"/>
                    <a:pt x="95" y="5"/>
                    <a:pt x="79" y="16"/>
                  </a:cubicBezTo>
                  <a:cubicBezTo>
                    <a:pt x="0" y="87"/>
                    <a:pt x="18" y="182"/>
                    <a:pt x="27" y="252"/>
                  </a:cubicBezTo>
                  <a:cubicBezTo>
                    <a:pt x="40" y="323"/>
                    <a:pt x="71" y="383"/>
                    <a:pt x="105" y="427"/>
                  </a:cubicBezTo>
                  <a:cubicBezTo>
                    <a:pt x="170" y="507"/>
                    <a:pt x="237" y="529"/>
                    <a:pt x="248" y="529"/>
                  </a:cubicBezTo>
                  <a:cubicBezTo>
                    <a:pt x="250" y="529"/>
                    <a:pt x="250" y="529"/>
                    <a:pt x="250" y="528"/>
                  </a:cubicBezTo>
                  <a:cubicBezTo>
                    <a:pt x="254" y="519"/>
                    <a:pt x="188" y="493"/>
                    <a:pt x="132" y="405"/>
                  </a:cubicBezTo>
                  <a:cubicBezTo>
                    <a:pt x="105" y="366"/>
                    <a:pt x="79" y="309"/>
                    <a:pt x="67" y="244"/>
                  </a:cubicBezTo>
                  <a:cubicBezTo>
                    <a:pt x="57" y="182"/>
                    <a:pt x="57" y="95"/>
                    <a:pt x="105" y="56"/>
                  </a:cubicBezTo>
                  <a:cubicBezTo>
                    <a:pt x="115" y="49"/>
                    <a:pt x="124" y="46"/>
                    <a:pt x="134" y="46"/>
                  </a:cubicBezTo>
                  <a:cubicBezTo>
                    <a:pt x="176" y="46"/>
                    <a:pt x="213" y="110"/>
                    <a:pt x="224" y="161"/>
                  </a:cubicBezTo>
                  <a:cubicBezTo>
                    <a:pt x="241" y="226"/>
                    <a:pt x="250" y="287"/>
                    <a:pt x="254" y="339"/>
                  </a:cubicBezTo>
                  <a:cubicBezTo>
                    <a:pt x="263" y="444"/>
                    <a:pt x="254" y="510"/>
                    <a:pt x="259" y="510"/>
                  </a:cubicBezTo>
                  <a:cubicBezTo>
                    <a:pt x="267" y="510"/>
                    <a:pt x="289" y="450"/>
                    <a:pt x="289" y="339"/>
                  </a:cubicBezTo>
                  <a:cubicBezTo>
                    <a:pt x="289" y="283"/>
                    <a:pt x="281" y="218"/>
                    <a:pt x="263" y="152"/>
                  </a:cubicBezTo>
                  <a:cubicBezTo>
                    <a:pt x="254" y="117"/>
                    <a:pt x="241" y="77"/>
                    <a:pt x="214" y="43"/>
                  </a:cubicBezTo>
                  <a:cubicBezTo>
                    <a:pt x="200" y="19"/>
                    <a:pt x="166" y="0"/>
                    <a:pt x="1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6"/>
            <p:cNvSpPr/>
            <p:nvPr/>
          </p:nvSpPr>
          <p:spPr>
            <a:xfrm>
              <a:off x="8230813" y="4248783"/>
              <a:ext cx="26056" cy="85592"/>
            </a:xfrm>
            <a:custGeom>
              <a:avLst/>
              <a:gdLst/>
              <a:ahLst/>
              <a:cxnLst/>
              <a:rect l="l" t="t" r="r" b="b"/>
              <a:pathLst>
                <a:path w="530" h="1741" extrusionOk="0">
                  <a:moveTo>
                    <a:pt x="524" y="1"/>
                  </a:moveTo>
                  <a:cubicBezTo>
                    <a:pt x="519" y="1"/>
                    <a:pt x="494" y="17"/>
                    <a:pt x="459" y="40"/>
                  </a:cubicBezTo>
                  <a:cubicBezTo>
                    <a:pt x="420" y="71"/>
                    <a:pt x="363" y="119"/>
                    <a:pt x="306" y="189"/>
                  </a:cubicBezTo>
                  <a:cubicBezTo>
                    <a:pt x="188" y="325"/>
                    <a:pt x="62" y="552"/>
                    <a:pt x="31" y="827"/>
                  </a:cubicBezTo>
                  <a:cubicBezTo>
                    <a:pt x="1" y="1103"/>
                    <a:pt x="79" y="1352"/>
                    <a:pt x="162" y="1509"/>
                  </a:cubicBezTo>
                  <a:cubicBezTo>
                    <a:pt x="205" y="1588"/>
                    <a:pt x="249" y="1648"/>
                    <a:pt x="280" y="1684"/>
                  </a:cubicBezTo>
                  <a:cubicBezTo>
                    <a:pt x="315" y="1723"/>
                    <a:pt x="336" y="1741"/>
                    <a:pt x="336" y="1741"/>
                  </a:cubicBezTo>
                  <a:cubicBezTo>
                    <a:pt x="346" y="1732"/>
                    <a:pt x="271" y="1654"/>
                    <a:pt x="193" y="1491"/>
                  </a:cubicBezTo>
                  <a:cubicBezTo>
                    <a:pt x="118" y="1339"/>
                    <a:pt x="48" y="1098"/>
                    <a:pt x="74" y="831"/>
                  </a:cubicBezTo>
                  <a:cubicBezTo>
                    <a:pt x="106" y="565"/>
                    <a:pt x="223" y="347"/>
                    <a:pt x="332" y="211"/>
                  </a:cubicBezTo>
                  <a:cubicBezTo>
                    <a:pt x="441" y="71"/>
                    <a:pt x="529" y="6"/>
                    <a:pt x="525" y="2"/>
                  </a:cubicBezTo>
                  <a:cubicBezTo>
                    <a:pt x="525" y="1"/>
                    <a:pt x="525" y="1"/>
                    <a:pt x="5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6"/>
            <p:cNvSpPr/>
            <p:nvPr/>
          </p:nvSpPr>
          <p:spPr>
            <a:xfrm>
              <a:off x="8186321" y="4207289"/>
              <a:ext cx="56979" cy="54030"/>
            </a:xfrm>
            <a:custGeom>
              <a:avLst/>
              <a:gdLst/>
              <a:ahLst/>
              <a:cxnLst/>
              <a:rect l="l" t="t" r="r" b="b"/>
              <a:pathLst>
                <a:path w="1159" h="1099" extrusionOk="0">
                  <a:moveTo>
                    <a:pt x="10" y="1"/>
                  </a:moveTo>
                  <a:cubicBezTo>
                    <a:pt x="10" y="1"/>
                    <a:pt x="9" y="1"/>
                    <a:pt x="9" y="1"/>
                  </a:cubicBezTo>
                  <a:cubicBezTo>
                    <a:pt x="1" y="11"/>
                    <a:pt x="250" y="264"/>
                    <a:pt x="565" y="566"/>
                  </a:cubicBezTo>
                  <a:cubicBezTo>
                    <a:pt x="873" y="866"/>
                    <a:pt x="1132" y="1099"/>
                    <a:pt x="1149" y="1099"/>
                  </a:cubicBezTo>
                  <a:cubicBezTo>
                    <a:pt x="1150" y="1099"/>
                    <a:pt x="1150" y="1099"/>
                    <a:pt x="1150" y="1098"/>
                  </a:cubicBezTo>
                  <a:cubicBezTo>
                    <a:pt x="1158" y="1090"/>
                    <a:pt x="910" y="836"/>
                    <a:pt x="595" y="535"/>
                  </a:cubicBezTo>
                  <a:cubicBezTo>
                    <a:pt x="288" y="237"/>
                    <a:pt x="32" y="1"/>
                    <a:pt x="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6"/>
            <p:cNvSpPr/>
            <p:nvPr/>
          </p:nvSpPr>
          <p:spPr>
            <a:xfrm>
              <a:off x="8178995" y="4339243"/>
              <a:ext cx="39625" cy="39625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795" y="1"/>
                  </a:moveTo>
                  <a:cubicBezTo>
                    <a:pt x="775" y="1"/>
                    <a:pt x="616" y="190"/>
                    <a:pt x="403" y="407"/>
                  </a:cubicBezTo>
                  <a:cubicBezTo>
                    <a:pt x="189" y="631"/>
                    <a:pt x="1" y="796"/>
                    <a:pt x="10" y="805"/>
                  </a:cubicBezTo>
                  <a:cubicBezTo>
                    <a:pt x="10" y="805"/>
                    <a:pt x="11" y="806"/>
                    <a:pt x="12" y="806"/>
                  </a:cubicBezTo>
                  <a:cubicBezTo>
                    <a:pt x="35" y="806"/>
                    <a:pt x="229" y="652"/>
                    <a:pt x="438" y="438"/>
                  </a:cubicBezTo>
                  <a:cubicBezTo>
                    <a:pt x="656" y="215"/>
                    <a:pt x="805" y="6"/>
                    <a:pt x="797" y="1"/>
                  </a:cubicBezTo>
                  <a:cubicBezTo>
                    <a:pt x="796" y="1"/>
                    <a:pt x="796" y="1"/>
                    <a:pt x="79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6"/>
            <p:cNvSpPr/>
            <p:nvPr/>
          </p:nvSpPr>
          <p:spPr>
            <a:xfrm>
              <a:off x="8243104" y="4312843"/>
              <a:ext cx="5801" cy="11062"/>
            </a:xfrm>
            <a:custGeom>
              <a:avLst/>
              <a:gdLst/>
              <a:ahLst/>
              <a:cxnLst/>
              <a:rect l="l" t="t" r="r" b="b"/>
              <a:pathLst>
                <a:path w="118" h="225" extrusionOk="0">
                  <a:moveTo>
                    <a:pt x="20" y="0"/>
                  </a:moveTo>
                  <a:lnTo>
                    <a:pt x="20" y="0"/>
                  </a:lnTo>
                  <a:cubicBezTo>
                    <a:pt x="7" y="0"/>
                    <a:pt x="0" y="59"/>
                    <a:pt x="25" y="127"/>
                  </a:cubicBezTo>
                  <a:cubicBezTo>
                    <a:pt x="49" y="187"/>
                    <a:pt x="91" y="225"/>
                    <a:pt x="105" y="225"/>
                  </a:cubicBezTo>
                  <a:cubicBezTo>
                    <a:pt x="106" y="225"/>
                    <a:pt x="108" y="224"/>
                    <a:pt x="108" y="224"/>
                  </a:cubicBezTo>
                  <a:cubicBezTo>
                    <a:pt x="118" y="214"/>
                    <a:pt x="92" y="171"/>
                    <a:pt x="70" y="109"/>
                  </a:cubicBezTo>
                  <a:cubicBezTo>
                    <a:pt x="43" y="49"/>
                    <a:pt x="34" y="0"/>
                    <a:pt x="21" y="0"/>
                  </a:cubicBezTo>
                  <a:cubicBezTo>
                    <a:pt x="21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6"/>
            <p:cNvSpPr/>
            <p:nvPr/>
          </p:nvSpPr>
          <p:spPr>
            <a:xfrm>
              <a:off x="8240449" y="4290522"/>
              <a:ext cx="2458" cy="10127"/>
            </a:xfrm>
            <a:custGeom>
              <a:avLst/>
              <a:gdLst/>
              <a:ahLst/>
              <a:cxnLst/>
              <a:rect l="l" t="t" r="r" b="b"/>
              <a:pathLst>
                <a:path w="50" h="206" extrusionOk="0">
                  <a:moveTo>
                    <a:pt x="23" y="0"/>
                  </a:moveTo>
                  <a:cubicBezTo>
                    <a:pt x="9" y="0"/>
                    <a:pt x="1" y="48"/>
                    <a:pt x="1" y="105"/>
                  </a:cubicBezTo>
                  <a:cubicBezTo>
                    <a:pt x="1" y="162"/>
                    <a:pt x="14" y="206"/>
                    <a:pt x="27" y="206"/>
                  </a:cubicBezTo>
                  <a:cubicBezTo>
                    <a:pt x="41" y="206"/>
                    <a:pt x="49" y="162"/>
                    <a:pt x="49" y="105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6"/>
            <p:cNvSpPr/>
            <p:nvPr/>
          </p:nvSpPr>
          <p:spPr>
            <a:xfrm>
              <a:off x="8243792" y="4270562"/>
              <a:ext cx="6637" cy="10324"/>
            </a:xfrm>
            <a:custGeom>
              <a:avLst/>
              <a:gdLst/>
              <a:ahLst/>
              <a:cxnLst/>
              <a:rect l="l" t="t" r="r" b="b"/>
              <a:pathLst>
                <a:path w="135" h="210" extrusionOk="0">
                  <a:moveTo>
                    <a:pt x="121" y="1"/>
                  </a:moveTo>
                  <a:cubicBezTo>
                    <a:pt x="102" y="1"/>
                    <a:pt x="58" y="28"/>
                    <a:pt x="29" y="83"/>
                  </a:cubicBezTo>
                  <a:cubicBezTo>
                    <a:pt x="0" y="150"/>
                    <a:pt x="14" y="209"/>
                    <a:pt x="24" y="209"/>
                  </a:cubicBezTo>
                  <a:cubicBezTo>
                    <a:pt x="24" y="209"/>
                    <a:pt x="25" y="209"/>
                    <a:pt x="25" y="209"/>
                  </a:cubicBezTo>
                  <a:cubicBezTo>
                    <a:pt x="38" y="209"/>
                    <a:pt x="46" y="157"/>
                    <a:pt x="72" y="104"/>
                  </a:cubicBezTo>
                  <a:cubicBezTo>
                    <a:pt x="99" y="52"/>
                    <a:pt x="134" y="13"/>
                    <a:pt x="130" y="4"/>
                  </a:cubicBezTo>
                  <a:cubicBezTo>
                    <a:pt x="128" y="2"/>
                    <a:pt x="125" y="1"/>
                    <a:pt x="1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6"/>
            <p:cNvSpPr/>
            <p:nvPr/>
          </p:nvSpPr>
          <p:spPr>
            <a:xfrm>
              <a:off x="8254460" y="4257829"/>
              <a:ext cx="3687" cy="5900"/>
            </a:xfrm>
            <a:custGeom>
              <a:avLst/>
              <a:gdLst/>
              <a:ahLst/>
              <a:cxnLst/>
              <a:rect l="l" t="t" r="r" b="b"/>
              <a:pathLst>
                <a:path w="75" h="120" extrusionOk="0">
                  <a:moveTo>
                    <a:pt x="57" y="0"/>
                  </a:moveTo>
                  <a:cubicBezTo>
                    <a:pt x="44" y="0"/>
                    <a:pt x="25" y="21"/>
                    <a:pt x="13" y="48"/>
                  </a:cubicBezTo>
                  <a:cubicBezTo>
                    <a:pt x="0" y="84"/>
                    <a:pt x="0" y="110"/>
                    <a:pt x="8" y="119"/>
                  </a:cubicBezTo>
                  <a:cubicBezTo>
                    <a:pt x="10" y="119"/>
                    <a:pt x="11" y="119"/>
                    <a:pt x="12" y="119"/>
                  </a:cubicBezTo>
                  <a:cubicBezTo>
                    <a:pt x="26" y="119"/>
                    <a:pt x="45" y="98"/>
                    <a:pt x="57" y="70"/>
                  </a:cubicBezTo>
                  <a:cubicBezTo>
                    <a:pt x="70" y="36"/>
                    <a:pt x="75" y="10"/>
                    <a:pt x="61" y="1"/>
                  </a:cubicBezTo>
                  <a:cubicBezTo>
                    <a:pt x="60" y="1"/>
                    <a:pt x="58" y="0"/>
                    <a:pt x="5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6"/>
            <p:cNvSpPr/>
            <p:nvPr/>
          </p:nvSpPr>
          <p:spPr>
            <a:xfrm>
              <a:off x="7422083" y="4407383"/>
              <a:ext cx="353478" cy="154370"/>
            </a:xfrm>
            <a:custGeom>
              <a:avLst/>
              <a:gdLst/>
              <a:ahLst/>
              <a:cxnLst/>
              <a:rect l="l" t="t" r="r" b="b"/>
              <a:pathLst>
                <a:path w="7190" h="3140" extrusionOk="0">
                  <a:moveTo>
                    <a:pt x="3340" y="1"/>
                  </a:moveTo>
                  <a:lnTo>
                    <a:pt x="3288" y="2054"/>
                  </a:lnTo>
                  <a:cubicBezTo>
                    <a:pt x="3288" y="2054"/>
                    <a:pt x="1" y="2736"/>
                    <a:pt x="787" y="2990"/>
                  </a:cubicBezTo>
                  <a:cubicBezTo>
                    <a:pt x="1150" y="3106"/>
                    <a:pt x="2468" y="3140"/>
                    <a:pt x="3810" y="3140"/>
                  </a:cubicBezTo>
                  <a:cubicBezTo>
                    <a:pt x="5090" y="3140"/>
                    <a:pt x="6392" y="3109"/>
                    <a:pt x="6911" y="3090"/>
                  </a:cubicBezTo>
                  <a:lnTo>
                    <a:pt x="7151" y="3077"/>
                  </a:lnTo>
                  <a:lnTo>
                    <a:pt x="7189" y="66"/>
                  </a:lnTo>
                  <a:lnTo>
                    <a:pt x="33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6"/>
            <p:cNvSpPr/>
            <p:nvPr/>
          </p:nvSpPr>
          <p:spPr>
            <a:xfrm>
              <a:off x="7704868" y="4502711"/>
              <a:ext cx="69663" cy="53390"/>
            </a:xfrm>
            <a:custGeom>
              <a:avLst/>
              <a:gdLst/>
              <a:ahLst/>
              <a:cxnLst/>
              <a:rect l="l" t="t" r="r" b="b"/>
              <a:pathLst>
                <a:path w="1417" h="1086" extrusionOk="0">
                  <a:moveTo>
                    <a:pt x="1300" y="1"/>
                  </a:moveTo>
                  <a:cubicBezTo>
                    <a:pt x="1013" y="1"/>
                    <a:pt x="738" y="99"/>
                    <a:pt x="507" y="273"/>
                  </a:cubicBezTo>
                  <a:cubicBezTo>
                    <a:pt x="249" y="465"/>
                    <a:pt x="61" y="763"/>
                    <a:pt x="1" y="1086"/>
                  </a:cubicBezTo>
                  <a:lnTo>
                    <a:pt x="1394" y="1086"/>
                  </a:lnTo>
                  <a:lnTo>
                    <a:pt x="1417" y="6"/>
                  </a:lnTo>
                  <a:cubicBezTo>
                    <a:pt x="1378" y="3"/>
                    <a:pt x="1339" y="1"/>
                    <a:pt x="1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6"/>
            <p:cNvSpPr/>
            <p:nvPr/>
          </p:nvSpPr>
          <p:spPr>
            <a:xfrm>
              <a:off x="7448091" y="4527489"/>
              <a:ext cx="325554" cy="34561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1150" y="1"/>
                  </a:moveTo>
                  <a:cubicBezTo>
                    <a:pt x="1150" y="1"/>
                    <a:pt x="0" y="311"/>
                    <a:pt x="141" y="503"/>
                  </a:cubicBezTo>
                  <a:cubicBezTo>
                    <a:pt x="229" y="628"/>
                    <a:pt x="2123" y="703"/>
                    <a:pt x="3971" y="703"/>
                  </a:cubicBezTo>
                  <a:cubicBezTo>
                    <a:pt x="4963" y="703"/>
                    <a:pt x="5942" y="681"/>
                    <a:pt x="6622" y="634"/>
                  </a:cubicBezTo>
                  <a:lnTo>
                    <a:pt x="6617" y="547"/>
                  </a:lnTo>
                  <a:lnTo>
                    <a:pt x="1482" y="503"/>
                  </a:lnTo>
                  <a:cubicBezTo>
                    <a:pt x="1482" y="503"/>
                    <a:pt x="1378" y="13"/>
                    <a:pt x="1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6"/>
            <p:cNvSpPr/>
            <p:nvPr/>
          </p:nvSpPr>
          <p:spPr>
            <a:xfrm>
              <a:off x="7502907" y="4525276"/>
              <a:ext cx="19321" cy="29940"/>
            </a:xfrm>
            <a:custGeom>
              <a:avLst/>
              <a:gdLst/>
              <a:ahLst/>
              <a:cxnLst/>
              <a:rect l="l" t="t" r="r" b="b"/>
              <a:pathLst>
                <a:path w="393" h="609" extrusionOk="0">
                  <a:moveTo>
                    <a:pt x="12" y="0"/>
                  </a:moveTo>
                  <a:cubicBezTo>
                    <a:pt x="10" y="0"/>
                    <a:pt x="9" y="1"/>
                    <a:pt x="9" y="2"/>
                  </a:cubicBezTo>
                  <a:cubicBezTo>
                    <a:pt x="0" y="10"/>
                    <a:pt x="144" y="102"/>
                    <a:pt x="245" y="272"/>
                  </a:cubicBezTo>
                  <a:cubicBezTo>
                    <a:pt x="345" y="443"/>
                    <a:pt x="354" y="609"/>
                    <a:pt x="367" y="609"/>
                  </a:cubicBezTo>
                  <a:cubicBezTo>
                    <a:pt x="368" y="609"/>
                    <a:pt x="368" y="609"/>
                    <a:pt x="368" y="609"/>
                  </a:cubicBezTo>
                  <a:cubicBezTo>
                    <a:pt x="380" y="609"/>
                    <a:pt x="392" y="427"/>
                    <a:pt x="285" y="251"/>
                  </a:cubicBezTo>
                  <a:cubicBezTo>
                    <a:pt x="183" y="76"/>
                    <a:pt x="36" y="0"/>
                    <a:pt x="1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6"/>
            <p:cNvSpPr/>
            <p:nvPr/>
          </p:nvSpPr>
          <p:spPr>
            <a:xfrm>
              <a:off x="7567163" y="4511806"/>
              <a:ext cx="10767" cy="15978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14" y="0"/>
                  </a:moveTo>
                  <a:cubicBezTo>
                    <a:pt x="14" y="0"/>
                    <a:pt x="13" y="1"/>
                    <a:pt x="13" y="1"/>
                  </a:cubicBezTo>
                  <a:cubicBezTo>
                    <a:pt x="0" y="9"/>
                    <a:pt x="35" y="88"/>
                    <a:pt x="91" y="175"/>
                  </a:cubicBezTo>
                  <a:cubicBezTo>
                    <a:pt x="141" y="262"/>
                    <a:pt x="190" y="324"/>
                    <a:pt x="207" y="324"/>
                  </a:cubicBezTo>
                  <a:cubicBezTo>
                    <a:pt x="208" y="324"/>
                    <a:pt x="209" y="324"/>
                    <a:pt x="210" y="324"/>
                  </a:cubicBezTo>
                  <a:cubicBezTo>
                    <a:pt x="218" y="320"/>
                    <a:pt x="184" y="241"/>
                    <a:pt x="131" y="153"/>
                  </a:cubicBezTo>
                  <a:cubicBezTo>
                    <a:pt x="77" y="65"/>
                    <a:pt x="26" y="0"/>
                    <a:pt x="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6"/>
            <p:cNvSpPr/>
            <p:nvPr/>
          </p:nvSpPr>
          <p:spPr>
            <a:xfrm>
              <a:off x="7580879" y="4509102"/>
              <a:ext cx="12487" cy="10963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15" y="1"/>
                  </a:moveTo>
                  <a:cubicBezTo>
                    <a:pt x="12" y="1"/>
                    <a:pt x="11" y="2"/>
                    <a:pt x="10" y="3"/>
                  </a:cubicBezTo>
                  <a:cubicBezTo>
                    <a:pt x="0" y="12"/>
                    <a:pt x="44" y="68"/>
                    <a:pt x="110" y="129"/>
                  </a:cubicBezTo>
                  <a:cubicBezTo>
                    <a:pt x="169" y="185"/>
                    <a:pt x="225" y="223"/>
                    <a:pt x="242" y="223"/>
                  </a:cubicBezTo>
                  <a:cubicBezTo>
                    <a:pt x="243" y="223"/>
                    <a:pt x="245" y="222"/>
                    <a:pt x="246" y="221"/>
                  </a:cubicBezTo>
                  <a:cubicBezTo>
                    <a:pt x="254" y="213"/>
                    <a:pt x="206" y="155"/>
                    <a:pt x="145" y="95"/>
                  </a:cubicBezTo>
                  <a:cubicBezTo>
                    <a:pt x="87" y="41"/>
                    <a:pt x="33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6"/>
            <p:cNvSpPr/>
            <p:nvPr/>
          </p:nvSpPr>
          <p:spPr>
            <a:xfrm>
              <a:off x="7583043" y="4501039"/>
              <a:ext cx="20058" cy="2409"/>
            </a:xfrm>
            <a:custGeom>
              <a:avLst/>
              <a:gdLst/>
              <a:ahLst/>
              <a:cxnLst/>
              <a:rect l="l" t="t" r="r" b="b"/>
              <a:pathLst>
                <a:path w="408" h="49" extrusionOk="0">
                  <a:moveTo>
                    <a:pt x="202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0" y="36"/>
                    <a:pt x="93" y="45"/>
                    <a:pt x="202" y="49"/>
                  </a:cubicBezTo>
                  <a:cubicBezTo>
                    <a:pt x="315" y="49"/>
                    <a:pt x="407" y="36"/>
                    <a:pt x="407" y="23"/>
                  </a:cubicBezTo>
                  <a:cubicBezTo>
                    <a:pt x="407" y="14"/>
                    <a:pt x="315" y="1"/>
                    <a:pt x="2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6"/>
            <p:cNvSpPr/>
            <p:nvPr/>
          </p:nvSpPr>
          <p:spPr>
            <a:xfrm>
              <a:off x="7583928" y="4489437"/>
              <a:ext cx="22762" cy="3392"/>
            </a:xfrm>
            <a:custGeom>
              <a:avLst/>
              <a:gdLst/>
              <a:ahLst/>
              <a:cxnLst/>
              <a:rect l="l" t="t" r="r" b="b"/>
              <a:pathLst>
                <a:path w="463" h="69" extrusionOk="0">
                  <a:moveTo>
                    <a:pt x="443" y="1"/>
                  </a:moveTo>
                  <a:cubicBezTo>
                    <a:pt x="409" y="1"/>
                    <a:pt x="327" y="15"/>
                    <a:pt x="232" y="18"/>
                  </a:cubicBezTo>
                  <a:cubicBezTo>
                    <a:pt x="105" y="27"/>
                    <a:pt x="4" y="18"/>
                    <a:pt x="4" y="31"/>
                  </a:cubicBezTo>
                  <a:cubicBezTo>
                    <a:pt x="1" y="43"/>
                    <a:pt x="78" y="68"/>
                    <a:pt x="187" y="68"/>
                  </a:cubicBezTo>
                  <a:cubicBezTo>
                    <a:pt x="201" y="68"/>
                    <a:pt x="216" y="68"/>
                    <a:pt x="232" y="67"/>
                  </a:cubicBezTo>
                  <a:cubicBezTo>
                    <a:pt x="363" y="57"/>
                    <a:pt x="463" y="18"/>
                    <a:pt x="458" y="5"/>
                  </a:cubicBezTo>
                  <a:cubicBezTo>
                    <a:pt x="457" y="2"/>
                    <a:pt x="452" y="1"/>
                    <a:pt x="4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6"/>
            <p:cNvSpPr/>
            <p:nvPr/>
          </p:nvSpPr>
          <p:spPr>
            <a:xfrm>
              <a:off x="7535355" y="4493665"/>
              <a:ext cx="35938" cy="20796"/>
            </a:xfrm>
            <a:custGeom>
              <a:avLst/>
              <a:gdLst/>
              <a:ahLst/>
              <a:cxnLst/>
              <a:rect l="l" t="t" r="r" b="b"/>
              <a:pathLst>
                <a:path w="731" h="423" extrusionOk="0">
                  <a:moveTo>
                    <a:pt x="235" y="47"/>
                  </a:moveTo>
                  <a:cubicBezTo>
                    <a:pt x="285" y="47"/>
                    <a:pt x="335" y="55"/>
                    <a:pt x="376" y="68"/>
                  </a:cubicBezTo>
                  <a:cubicBezTo>
                    <a:pt x="468" y="98"/>
                    <a:pt x="538" y="155"/>
                    <a:pt x="585" y="207"/>
                  </a:cubicBezTo>
                  <a:cubicBezTo>
                    <a:pt x="626" y="259"/>
                    <a:pt x="650" y="307"/>
                    <a:pt x="665" y="345"/>
                  </a:cubicBezTo>
                  <a:lnTo>
                    <a:pt x="665" y="345"/>
                  </a:lnTo>
                  <a:cubicBezTo>
                    <a:pt x="624" y="340"/>
                    <a:pt x="564" y="332"/>
                    <a:pt x="490" y="317"/>
                  </a:cubicBezTo>
                  <a:cubicBezTo>
                    <a:pt x="415" y="304"/>
                    <a:pt x="328" y="282"/>
                    <a:pt x="236" y="247"/>
                  </a:cubicBezTo>
                  <a:cubicBezTo>
                    <a:pt x="188" y="229"/>
                    <a:pt x="135" y="212"/>
                    <a:pt x="97" y="186"/>
                  </a:cubicBezTo>
                  <a:cubicBezTo>
                    <a:pt x="52" y="160"/>
                    <a:pt x="40" y="112"/>
                    <a:pt x="79" y="85"/>
                  </a:cubicBezTo>
                  <a:cubicBezTo>
                    <a:pt x="123" y="58"/>
                    <a:pt x="179" y="47"/>
                    <a:pt x="235" y="47"/>
                  </a:cubicBezTo>
                  <a:close/>
                  <a:moveTo>
                    <a:pt x="241" y="1"/>
                  </a:moveTo>
                  <a:cubicBezTo>
                    <a:pt x="180" y="1"/>
                    <a:pt x="116" y="14"/>
                    <a:pt x="52" y="46"/>
                  </a:cubicBezTo>
                  <a:cubicBezTo>
                    <a:pt x="22" y="68"/>
                    <a:pt x="0" y="108"/>
                    <a:pt x="14" y="146"/>
                  </a:cubicBezTo>
                  <a:cubicBezTo>
                    <a:pt x="22" y="181"/>
                    <a:pt x="48" y="207"/>
                    <a:pt x="70" y="225"/>
                  </a:cubicBezTo>
                  <a:cubicBezTo>
                    <a:pt x="123" y="255"/>
                    <a:pt x="175" y="269"/>
                    <a:pt x="223" y="286"/>
                  </a:cubicBezTo>
                  <a:cubicBezTo>
                    <a:pt x="319" y="321"/>
                    <a:pt x="407" y="338"/>
                    <a:pt x="486" y="352"/>
                  </a:cubicBezTo>
                  <a:cubicBezTo>
                    <a:pt x="550" y="361"/>
                    <a:pt x="603" y="364"/>
                    <a:pt x="643" y="364"/>
                  </a:cubicBezTo>
                  <a:cubicBezTo>
                    <a:pt x="654" y="364"/>
                    <a:pt x="664" y="364"/>
                    <a:pt x="673" y="364"/>
                  </a:cubicBezTo>
                  <a:lnTo>
                    <a:pt x="673" y="364"/>
                  </a:lnTo>
                  <a:cubicBezTo>
                    <a:pt x="686" y="400"/>
                    <a:pt x="690" y="422"/>
                    <a:pt x="695" y="422"/>
                  </a:cubicBezTo>
                  <a:cubicBezTo>
                    <a:pt x="695" y="422"/>
                    <a:pt x="695" y="422"/>
                    <a:pt x="695" y="422"/>
                  </a:cubicBezTo>
                  <a:cubicBezTo>
                    <a:pt x="695" y="422"/>
                    <a:pt x="695" y="402"/>
                    <a:pt x="687" y="363"/>
                  </a:cubicBezTo>
                  <a:lnTo>
                    <a:pt x="687" y="363"/>
                  </a:lnTo>
                  <a:cubicBezTo>
                    <a:pt x="715" y="361"/>
                    <a:pt x="730" y="358"/>
                    <a:pt x="730" y="356"/>
                  </a:cubicBezTo>
                  <a:cubicBezTo>
                    <a:pt x="730" y="353"/>
                    <a:pt x="714" y="351"/>
                    <a:pt x="684" y="347"/>
                  </a:cubicBezTo>
                  <a:lnTo>
                    <a:pt x="684" y="347"/>
                  </a:lnTo>
                  <a:cubicBezTo>
                    <a:pt x="675" y="304"/>
                    <a:pt x="653" y="247"/>
                    <a:pt x="612" y="190"/>
                  </a:cubicBezTo>
                  <a:cubicBezTo>
                    <a:pt x="548" y="98"/>
                    <a:pt x="405" y="1"/>
                    <a:pt x="2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6"/>
            <p:cNvSpPr/>
            <p:nvPr/>
          </p:nvSpPr>
          <p:spPr>
            <a:xfrm>
              <a:off x="7566278" y="4488306"/>
              <a:ext cx="18485" cy="23549"/>
            </a:xfrm>
            <a:custGeom>
              <a:avLst/>
              <a:gdLst/>
              <a:ahLst/>
              <a:cxnLst/>
              <a:rect l="l" t="t" r="r" b="b"/>
              <a:pathLst>
                <a:path w="376" h="479" extrusionOk="0">
                  <a:moveTo>
                    <a:pt x="277" y="1"/>
                  </a:moveTo>
                  <a:cubicBezTo>
                    <a:pt x="178" y="1"/>
                    <a:pt x="125" y="74"/>
                    <a:pt x="83" y="124"/>
                  </a:cubicBezTo>
                  <a:cubicBezTo>
                    <a:pt x="40" y="185"/>
                    <a:pt x="18" y="251"/>
                    <a:pt x="14" y="304"/>
                  </a:cubicBezTo>
                  <a:cubicBezTo>
                    <a:pt x="0" y="417"/>
                    <a:pt x="35" y="479"/>
                    <a:pt x="40" y="479"/>
                  </a:cubicBezTo>
                  <a:cubicBezTo>
                    <a:pt x="44" y="473"/>
                    <a:pt x="22" y="408"/>
                    <a:pt x="44" y="308"/>
                  </a:cubicBezTo>
                  <a:cubicBezTo>
                    <a:pt x="57" y="260"/>
                    <a:pt x="79" y="203"/>
                    <a:pt x="119" y="150"/>
                  </a:cubicBezTo>
                  <a:cubicBezTo>
                    <a:pt x="156" y="104"/>
                    <a:pt x="215" y="45"/>
                    <a:pt x="278" y="45"/>
                  </a:cubicBezTo>
                  <a:cubicBezTo>
                    <a:pt x="280" y="45"/>
                    <a:pt x="282" y="45"/>
                    <a:pt x="285" y="46"/>
                  </a:cubicBezTo>
                  <a:cubicBezTo>
                    <a:pt x="345" y="59"/>
                    <a:pt x="319" y="155"/>
                    <a:pt x="285" y="203"/>
                  </a:cubicBezTo>
                  <a:cubicBezTo>
                    <a:pt x="250" y="264"/>
                    <a:pt x="214" y="312"/>
                    <a:pt x="180" y="352"/>
                  </a:cubicBezTo>
                  <a:cubicBezTo>
                    <a:pt x="109" y="430"/>
                    <a:pt x="53" y="465"/>
                    <a:pt x="57" y="473"/>
                  </a:cubicBezTo>
                  <a:cubicBezTo>
                    <a:pt x="57" y="474"/>
                    <a:pt x="58" y="474"/>
                    <a:pt x="59" y="474"/>
                  </a:cubicBezTo>
                  <a:cubicBezTo>
                    <a:pt x="70" y="474"/>
                    <a:pt x="129" y="442"/>
                    <a:pt x="202" y="374"/>
                  </a:cubicBezTo>
                  <a:cubicBezTo>
                    <a:pt x="241" y="338"/>
                    <a:pt x="285" y="290"/>
                    <a:pt x="323" y="229"/>
                  </a:cubicBezTo>
                  <a:cubicBezTo>
                    <a:pt x="341" y="199"/>
                    <a:pt x="359" y="159"/>
                    <a:pt x="367" y="116"/>
                  </a:cubicBezTo>
                  <a:cubicBezTo>
                    <a:pt x="376" y="76"/>
                    <a:pt x="350" y="11"/>
                    <a:pt x="293" y="2"/>
                  </a:cubicBezTo>
                  <a:cubicBezTo>
                    <a:pt x="288" y="1"/>
                    <a:pt x="282" y="1"/>
                    <a:pt x="27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6"/>
            <p:cNvSpPr/>
            <p:nvPr/>
          </p:nvSpPr>
          <p:spPr>
            <a:xfrm>
              <a:off x="7705065" y="4500941"/>
              <a:ext cx="68385" cy="54079"/>
            </a:xfrm>
            <a:custGeom>
              <a:avLst/>
              <a:gdLst/>
              <a:ahLst/>
              <a:cxnLst/>
              <a:rect l="l" t="t" r="r" b="b"/>
              <a:pathLst>
                <a:path w="1391" h="1100" extrusionOk="0">
                  <a:moveTo>
                    <a:pt x="1170" y="1"/>
                  </a:moveTo>
                  <a:cubicBezTo>
                    <a:pt x="1149" y="1"/>
                    <a:pt x="1126" y="1"/>
                    <a:pt x="1102" y="3"/>
                  </a:cubicBezTo>
                  <a:cubicBezTo>
                    <a:pt x="923" y="12"/>
                    <a:pt x="673" y="77"/>
                    <a:pt x="451" y="243"/>
                  </a:cubicBezTo>
                  <a:cubicBezTo>
                    <a:pt x="233" y="414"/>
                    <a:pt x="106" y="641"/>
                    <a:pt x="53" y="811"/>
                  </a:cubicBezTo>
                  <a:cubicBezTo>
                    <a:pt x="23" y="898"/>
                    <a:pt x="9" y="968"/>
                    <a:pt x="5" y="1021"/>
                  </a:cubicBezTo>
                  <a:cubicBezTo>
                    <a:pt x="1" y="1069"/>
                    <a:pt x="1" y="1095"/>
                    <a:pt x="5" y="1100"/>
                  </a:cubicBezTo>
                  <a:cubicBezTo>
                    <a:pt x="13" y="1100"/>
                    <a:pt x="23" y="986"/>
                    <a:pt x="84" y="825"/>
                  </a:cubicBezTo>
                  <a:cubicBezTo>
                    <a:pt x="140" y="662"/>
                    <a:pt x="267" y="444"/>
                    <a:pt x="481" y="283"/>
                  </a:cubicBezTo>
                  <a:cubicBezTo>
                    <a:pt x="691" y="121"/>
                    <a:pt x="931" y="51"/>
                    <a:pt x="1106" y="38"/>
                  </a:cubicBezTo>
                  <a:cubicBezTo>
                    <a:pt x="1160" y="33"/>
                    <a:pt x="1208" y="31"/>
                    <a:pt x="1249" y="31"/>
                  </a:cubicBezTo>
                  <a:cubicBezTo>
                    <a:pt x="1314" y="31"/>
                    <a:pt x="1359" y="35"/>
                    <a:pt x="1379" y="35"/>
                  </a:cubicBezTo>
                  <a:cubicBezTo>
                    <a:pt x="1386" y="35"/>
                    <a:pt x="1390" y="35"/>
                    <a:pt x="1390" y="33"/>
                  </a:cubicBezTo>
                  <a:cubicBezTo>
                    <a:pt x="1390" y="29"/>
                    <a:pt x="1364" y="20"/>
                    <a:pt x="1316" y="12"/>
                  </a:cubicBezTo>
                  <a:cubicBezTo>
                    <a:pt x="1277" y="5"/>
                    <a:pt x="1229" y="1"/>
                    <a:pt x="11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6"/>
            <p:cNvSpPr/>
            <p:nvPr/>
          </p:nvSpPr>
          <p:spPr>
            <a:xfrm>
              <a:off x="7753589" y="4423263"/>
              <a:ext cx="2655" cy="77824"/>
            </a:xfrm>
            <a:custGeom>
              <a:avLst/>
              <a:gdLst/>
              <a:ahLst/>
              <a:cxnLst/>
              <a:rect l="l" t="t" r="r" b="b"/>
              <a:pathLst>
                <a:path w="54" h="1583" extrusionOk="0">
                  <a:moveTo>
                    <a:pt x="32" y="1"/>
                  </a:moveTo>
                  <a:cubicBezTo>
                    <a:pt x="19" y="1"/>
                    <a:pt x="6" y="354"/>
                    <a:pt x="6" y="792"/>
                  </a:cubicBezTo>
                  <a:cubicBezTo>
                    <a:pt x="1" y="1229"/>
                    <a:pt x="10" y="1583"/>
                    <a:pt x="23" y="1583"/>
                  </a:cubicBezTo>
                  <a:cubicBezTo>
                    <a:pt x="23" y="1583"/>
                    <a:pt x="23" y="1583"/>
                    <a:pt x="23" y="1583"/>
                  </a:cubicBezTo>
                  <a:cubicBezTo>
                    <a:pt x="37" y="1583"/>
                    <a:pt x="49" y="1227"/>
                    <a:pt x="49" y="792"/>
                  </a:cubicBezTo>
                  <a:cubicBezTo>
                    <a:pt x="53" y="354"/>
                    <a:pt x="45" y="1"/>
                    <a:pt x="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6"/>
            <p:cNvSpPr/>
            <p:nvPr/>
          </p:nvSpPr>
          <p:spPr>
            <a:xfrm>
              <a:off x="7625962" y="4536486"/>
              <a:ext cx="55504" cy="2901"/>
            </a:xfrm>
            <a:custGeom>
              <a:avLst/>
              <a:gdLst/>
              <a:ahLst/>
              <a:cxnLst/>
              <a:rect l="l" t="t" r="r" b="b"/>
              <a:pathLst>
                <a:path w="1129" h="59" extrusionOk="0">
                  <a:moveTo>
                    <a:pt x="54" y="0"/>
                  </a:moveTo>
                  <a:cubicBezTo>
                    <a:pt x="21" y="0"/>
                    <a:pt x="2" y="2"/>
                    <a:pt x="1" y="5"/>
                  </a:cubicBezTo>
                  <a:cubicBezTo>
                    <a:pt x="1" y="14"/>
                    <a:pt x="251" y="58"/>
                    <a:pt x="565" y="58"/>
                  </a:cubicBezTo>
                  <a:cubicBezTo>
                    <a:pt x="581" y="58"/>
                    <a:pt x="597" y="58"/>
                    <a:pt x="613" y="58"/>
                  </a:cubicBezTo>
                  <a:cubicBezTo>
                    <a:pt x="905" y="58"/>
                    <a:pt x="1128" y="23"/>
                    <a:pt x="1128" y="14"/>
                  </a:cubicBezTo>
                  <a:cubicBezTo>
                    <a:pt x="1128" y="10"/>
                    <a:pt x="1100" y="8"/>
                    <a:pt x="1051" y="8"/>
                  </a:cubicBezTo>
                  <a:cubicBezTo>
                    <a:pt x="953" y="8"/>
                    <a:pt x="772" y="14"/>
                    <a:pt x="565" y="14"/>
                  </a:cubicBezTo>
                  <a:cubicBezTo>
                    <a:pt x="338" y="11"/>
                    <a:pt x="144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6"/>
            <p:cNvSpPr/>
            <p:nvPr/>
          </p:nvSpPr>
          <p:spPr>
            <a:xfrm>
              <a:off x="7712587" y="4537518"/>
              <a:ext cx="6539" cy="10865"/>
            </a:xfrm>
            <a:custGeom>
              <a:avLst/>
              <a:gdLst/>
              <a:ahLst/>
              <a:cxnLst/>
              <a:rect l="l" t="t" r="r" b="b"/>
              <a:pathLst>
                <a:path w="133" h="221" extrusionOk="0">
                  <a:moveTo>
                    <a:pt x="118" y="1"/>
                  </a:moveTo>
                  <a:cubicBezTo>
                    <a:pt x="103" y="1"/>
                    <a:pt x="59" y="35"/>
                    <a:pt x="31" y="93"/>
                  </a:cubicBezTo>
                  <a:cubicBezTo>
                    <a:pt x="1" y="159"/>
                    <a:pt x="5" y="220"/>
                    <a:pt x="18" y="220"/>
                  </a:cubicBezTo>
                  <a:cubicBezTo>
                    <a:pt x="31" y="220"/>
                    <a:pt x="44" y="172"/>
                    <a:pt x="74" y="115"/>
                  </a:cubicBezTo>
                  <a:cubicBezTo>
                    <a:pt x="101" y="59"/>
                    <a:pt x="132" y="15"/>
                    <a:pt x="123" y="2"/>
                  </a:cubicBezTo>
                  <a:cubicBezTo>
                    <a:pt x="122" y="1"/>
                    <a:pt x="120" y="1"/>
                    <a:pt x="1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6"/>
            <p:cNvSpPr/>
            <p:nvPr/>
          </p:nvSpPr>
          <p:spPr>
            <a:xfrm>
              <a:off x="7725222" y="4520311"/>
              <a:ext cx="8063" cy="7325"/>
            </a:xfrm>
            <a:custGeom>
              <a:avLst/>
              <a:gdLst/>
              <a:ahLst/>
              <a:cxnLst/>
              <a:rect l="l" t="t" r="r" b="b"/>
              <a:pathLst>
                <a:path w="164" h="149" extrusionOk="0">
                  <a:moveTo>
                    <a:pt x="149" y="0"/>
                  </a:moveTo>
                  <a:cubicBezTo>
                    <a:pt x="136" y="0"/>
                    <a:pt x="101" y="25"/>
                    <a:pt x="67" y="58"/>
                  </a:cubicBezTo>
                  <a:cubicBezTo>
                    <a:pt x="23" y="98"/>
                    <a:pt x="1" y="137"/>
                    <a:pt x="10" y="147"/>
                  </a:cubicBezTo>
                  <a:cubicBezTo>
                    <a:pt x="12" y="148"/>
                    <a:pt x="13" y="148"/>
                    <a:pt x="16" y="148"/>
                  </a:cubicBezTo>
                  <a:cubicBezTo>
                    <a:pt x="30" y="148"/>
                    <a:pt x="64" y="127"/>
                    <a:pt x="97" y="94"/>
                  </a:cubicBezTo>
                  <a:cubicBezTo>
                    <a:pt x="141" y="54"/>
                    <a:pt x="163" y="15"/>
                    <a:pt x="154" y="2"/>
                  </a:cubicBezTo>
                  <a:cubicBezTo>
                    <a:pt x="153" y="1"/>
                    <a:pt x="151" y="0"/>
                    <a:pt x="1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6"/>
            <p:cNvSpPr/>
            <p:nvPr/>
          </p:nvSpPr>
          <p:spPr>
            <a:xfrm>
              <a:off x="7741790" y="4511757"/>
              <a:ext cx="11406" cy="4670"/>
            </a:xfrm>
            <a:custGeom>
              <a:avLst/>
              <a:gdLst/>
              <a:ahLst/>
              <a:cxnLst/>
              <a:rect l="l" t="t" r="r" b="b"/>
              <a:pathLst>
                <a:path w="232" h="95" extrusionOk="0">
                  <a:moveTo>
                    <a:pt x="164" y="1"/>
                  </a:moveTo>
                  <a:cubicBezTo>
                    <a:pt x="145" y="1"/>
                    <a:pt x="124" y="3"/>
                    <a:pt x="101" y="10"/>
                  </a:cubicBezTo>
                  <a:cubicBezTo>
                    <a:pt x="31" y="32"/>
                    <a:pt x="1" y="85"/>
                    <a:pt x="10" y="93"/>
                  </a:cubicBezTo>
                  <a:cubicBezTo>
                    <a:pt x="11" y="94"/>
                    <a:pt x="12" y="94"/>
                    <a:pt x="14" y="94"/>
                  </a:cubicBezTo>
                  <a:cubicBezTo>
                    <a:pt x="29" y="94"/>
                    <a:pt x="69" y="69"/>
                    <a:pt x="119" y="54"/>
                  </a:cubicBezTo>
                  <a:cubicBezTo>
                    <a:pt x="176" y="36"/>
                    <a:pt x="224" y="36"/>
                    <a:pt x="228" y="23"/>
                  </a:cubicBezTo>
                  <a:cubicBezTo>
                    <a:pt x="231" y="14"/>
                    <a:pt x="205" y="1"/>
                    <a:pt x="16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6"/>
            <p:cNvSpPr/>
            <p:nvPr/>
          </p:nvSpPr>
          <p:spPr>
            <a:xfrm>
              <a:off x="7761356" y="4508954"/>
              <a:ext cx="6244" cy="2999"/>
            </a:xfrm>
            <a:custGeom>
              <a:avLst/>
              <a:gdLst/>
              <a:ahLst/>
              <a:cxnLst/>
              <a:rect l="l" t="t" r="r" b="b"/>
              <a:pathLst>
                <a:path w="127" h="61" extrusionOk="0">
                  <a:moveTo>
                    <a:pt x="100" y="0"/>
                  </a:moveTo>
                  <a:cubicBezTo>
                    <a:pt x="88" y="0"/>
                    <a:pt x="73" y="4"/>
                    <a:pt x="58" y="10"/>
                  </a:cubicBezTo>
                  <a:cubicBezTo>
                    <a:pt x="22" y="19"/>
                    <a:pt x="0" y="41"/>
                    <a:pt x="5" y="53"/>
                  </a:cubicBezTo>
                  <a:cubicBezTo>
                    <a:pt x="7" y="58"/>
                    <a:pt x="16" y="61"/>
                    <a:pt x="28" y="61"/>
                  </a:cubicBezTo>
                  <a:cubicBezTo>
                    <a:pt x="40" y="61"/>
                    <a:pt x="55" y="58"/>
                    <a:pt x="70" y="53"/>
                  </a:cubicBezTo>
                  <a:cubicBezTo>
                    <a:pt x="105" y="41"/>
                    <a:pt x="127" y="19"/>
                    <a:pt x="123" y="10"/>
                  </a:cubicBezTo>
                  <a:cubicBezTo>
                    <a:pt x="121" y="4"/>
                    <a:pt x="112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6"/>
            <p:cNvSpPr/>
            <p:nvPr/>
          </p:nvSpPr>
          <p:spPr>
            <a:xfrm>
              <a:off x="7378279" y="2300349"/>
              <a:ext cx="514191" cy="879370"/>
            </a:xfrm>
            <a:custGeom>
              <a:avLst/>
              <a:gdLst/>
              <a:ahLst/>
              <a:cxnLst/>
              <a:rect l="l" t="t" r="r" b="b"/>
              <a:pathLst>
                <a:path w="10459" h="17887" extrusionOk="0">
                  <a:moveTo>
                    <a:pt x="10458" y="0"/>
                  </a:moveTo>
                  <a:lnTo>
                    <a:pt x="6245" y="827"/>
                  </a:lnTo>
                  <a:cubicBezTo>
                    <a:pt x="4817" y="5043"/>
                    <a:pt x="2243" y="12683"/>
                    <a:pt x="2243" y="12683"/>
                  </a:cubicBezTo>
                  <a:cubicBezTo>
                    <a:pt x="2059" y="12792"/>
                    <a:pt x="1382" y="13151"/>
                    <a:pt x="1176" y="13194"/>
                  </a:cubicBezTo>
                  <a:cubicBezTo>
                    <a:pt x="972" y="13236"/>
                    <a:pt x="714" y="13281"/>
                    <a:pt x="519" y="13281"/>
                  </a:cubicBezTo>
                  <a:cubicBezTo>
                    <a:pt x="471" y="13281"/>
                    <a:pt x="428" y="13278"/>
                    <a:pt x="389" y="13272"/>
                  </a:cubicBezTo>
                  <a:cubicBezTo>
                    <a:pt x="377" y="13271"/>
                    <a:pt x="365" y="13270"/>
                    <a:pt x="353" y="13270"/>
                  </a:cubicBezTo>
                  <a:cubicBezTo>
                    <a:pt x="134" y="13270"/>
                    <a:pt x="0" y="13525"/>
                    <a:pt x="149" y="13670"/>
                  </a:cubicBezTo>
                  <a:cubicBezTo>
                    <a:pt x="242" y="13760"/>
                    <a:pt x="510" y="13835"/>
                    <a:pt x="868" y="13835"/>
                  </a:cubicBezTo>
                  <a:cubicBezTo>
                    <a:pt x="1118" y="13835"/>
                    <a:pt x="1411" y="13798"/>
                    <a:pt x="1718" y="13705"/>
                  </a:cubicBezTo>
                  <a:cubicBezTo>
                    <a:pt x="1785" y="13686"/>
                    <a:pt x="1841" y="13677"/>
                    <a:pt x="1887" y="13677"/>
                  </a:cubicBezTo>
                  <a:cubicBezTo>
                    <a:pt x="2373" y="13677"/>
                    <a:pt x="1889" y="14652"/>
                    <a:pt x="1666" y="14994"/>
                  </a:cubicBezTo>
                  <a:cubicBezTo>
                    <a:pt x="1420" y="15370"/>
                    <a:pt x="722" y="16602"/>
                    <a:pt x="779" y="16769"/>
                  </a:cubicBezTo>
                  <a:cubicBezTo>
                    <a:pt x="809" y="16858"/>
                    <a:pt x="868" y="16902"/>
                    <a:pt x="942" y="16902"/>
                  </a:cubicBezTo>
                  <a:cubicBezTo>
                    <a:pt x="1071" y="16902"/>
                    <a:pt x="1246" y="16772"/>
                    <a:pt x="1399" y="16528"/>
                  </a:cubicBezTo>
                  <a:cubicBezTo>
                    <a:pt x="1629" y="16154"/>
                    <a:pt x="2310" y="15101"/>
                    <a:pt x="2439" y="15101"/>
                  </a:cubicBezTo>
                  <a:cubicBezTo>
                    <a:pt x="2442" y="15101"/>
                    <a:pt x="2446" y="15102"/>
                    <a:pt x="2448" y="15104"/>
                  </a:cubicBezTo>
                  <a:cubicBezTo>
                    <a:pt x="2653" y="15217"/>
                    <a:pt x="1426" y="17175"/>
                    <a:pt x="1426" y="17175"/>
                  </a:cubicBezTo>
                  <a:cubicBezTo>
                    <a:pt x="1426" y="17175"/>
                    <a:pt x="1141" y="17520"/>
                    <a:pt x="1360" y="17687"/>
                  </a:cubicBezTo>
                  <a:cubicBezTo>
                    <a:pt x="1386" y="17707"/>
                    <a:pt x="1416" y="17717"/>
                    <a:pt x="1448" y="17717"/>
                  </a:cubicBezTo>
                  <a:cubicBezTo>
                    <a:pt x="1905" y="17717"/>
                    <a:pt x="2958" y="15868"/>
                    <a:pt x="3060" y="15680"/>
                  </a:cubicBezTo>
                  <a:cubicBezTo>
                    <a:pt x="3085" y="15633"/>
                    <a:pt x="3113" y="15614"/>
                    <a:pt x="3137" y="15614"/>
                  </a:cubicBezTo>
                  <a:cubicBezTo>
                    <a:pt x="3184" y="15614"/>
                    <a:pt x="3210" y="15697"/>
                    <a:pt x="3151" y="15794"/>
                  </a:cubicBezTo>
                  <a:cubicBezTo>
                    <a:pt x="3056" y="15947"/>
                    <a:pt x="2011" y="17673"/>
                    <a:pt x="2326" y="17870"/>
                  </a:cubicBezTo>
                  <a:cubicBezTo>
                    <a:pt x="2343" y="17881"/>
                    <a:pt x="2362" y="17886"/>
                    <a:pt x="2383" y="17886"/>
                  </a:cubicBezTo>
                  <a:cubicBezTo>
                    <a:pt x="2732" y="17886"/>
                    <a:pt x="3403" y="16327"/>
                    <a:pt x="3689" y="16025"/>
                  </a:cubicBezTo>
                  <a:cubicBezTo>
                    <a:pt x="3720" y="15992"/>
                    <a:pt x="3740" y="15977"/>
                    <a:pt x="3750" y="15977"/>
                  </a:cubicBezTo>
                  <a:cubicBezTo>
                    <a:pt x="3853" y="15977"/>
                    <a:pt x="3026" y="17483"/>
                    <a:pt x="3300" y="17682"/>
                  </a:cubicBezTo>
                  <a:cubicBezTo>
                    <a:pt x="3326" y="17701"/>
                    <a:pt x="3352" y="17718"/>
                    <a:pt x="3383" y="17718"/>
                  </a:cubicBezTo>
                  <a:cubicBezTo>
                    <a:pt x="3481" y="17718"/>
                    <a:pt x="3631" y="17552"/>
                    <a:pt x="4022" y="16764"/>
                  </a:cubicBezTo>
                  <a:cubicBezTo>
                    <a:pt x="4349" y="16100"/>
                    <a:pt x="4847" y="14645"/>
                    <a:pt x="5175" y="13635"/>
                  </a:cubicBezTo>
                  <a:cubicBezTo>
                    <a:pt x="6271" y="11433"/>
                    <a:pt x="9418" y="4633"/>
                    <a:pt x="10458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6"/>
            <p:cNvSpPr/>
            <p:nvPr/>
          </p:nvSpPr>
          <p:spPr>
            <a:xfrm>
              <a:off x="7515788" y="1831481"/>
              <a:ext cx="471862" cy="981087"/>
            </a:xfrm>
            <a:custGeom>
              <a:avLst/>
              <a:gdLst/>
              <a:ahLst/>
              <a:cxnLst/>
              <a:rect l="l" t="t" r="r" b="b"/>
              <a:pathLst>
                <a:path w="9598" h="19956" extrusionOk="0">
                  <a:moveTo>
                    <a:pt x="4783" y="0"/>
                  </a:moveTo>
                  <a:cubicBezTo>
                    <a:pt x="4435" y="0"/>
                    <a:pt x="4204" y="67"/>
                    <a:pt x="4204" y="67"/>
                  </a:cubicBezTo>
                  <a:cubicBezTo>
                    <a:pt x="1945" y="72"/>
                    <a:pt x="1644" y="102"/>
                    <a:pt x="1172" y="1532"/>
                  </a:cubicBezTo>
                  <a:cubicBezTo>
                    <a:pt x="682" y="3026"/>
                    <a:pt x="686" y="13930"/>
                    <a:pt x="346" y="18309"/>
                  </a:cubicBezTo>
                  <a:cubicBezTo>
                    <a:pt x="324" y="18614"/>
                    <a:pt x="1" y="18833"/>
                    <a:pt x="1" y="19322"/>
                  </a:cubicBezTo>
                  <a:cubicBezTo>
                    <a:pt x="5" y="19943"/>
                    <a:pt x="688" y="19955"/>
                    <a:pt x="744" y="19955"/>
                  </a:cubicBezTo>
                  <a:cubicBezTo>
                    <a:pt x="746" y="19955"/>
                    <a:pt x="747" y="19955"/>
                    <a:pt x="747" y="19955"/>
                  </a:cubicBezTo>
                  <a:lnTo>
                    <a:pt x="8740" y="19576"/>
                  </a:lnTo>
                  <a:cubicBezTo>
                    <a:pt x="8740" y="19576"/>
                    <a:pt x="8741" y="19576"/>
                    <a:pt x="8743" y="19576"/>
                  </a:cubicBezTo>
                  <a:cubicBezTo>
                    <a:pt x="8795" y="19576"/>
                    <a:pt x="9597" y="19564"/>
                    <a:pt x="9597" y="18837"/>
                  </a:cubicBezTo>
                  <a:cubicBezTo>
                    <a:pt x="9597" y="18601"/>
                    <a:pt x="9305" y="18335"/>
                    <a:pt x="9274" y="18007"/>
                  </a:cubicBezTo>
                  <a:cubicBezTo>
                    <a:pt x="9252" y="17722"/>
                    <a:pt x="9466" y="17853"/>
                    <a:pt x="9436" y="17513"/>
                  </a:cubicBezTo>
                  <a:cubicBezTo>
                    <a:pt x="9103" y="13872"/>
                    <a:pt x="8246" y="6792"/>
                    <a:pt x="7867" y="3861"/>
                  </a:cubicBezTo>
                  <a:cubicBezTo>
                    <a:pt x="7429" y="467"/>
                    <a:pt x="5701" y="0"/>
                    <a:pt x="47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6"/>
            <p:cNvSpPr/>
            <p:nvPr/>
          </p:nvSpPr>
          <p:spPr>
            <a:xfrm>
              <a:off x="7752114" y="1845689"/>
              <a:ext cx="58258" cy="71236"/>
            </a:xfrm>
            <a:custGeom>
              <a:avLst/>
              <a:gdLst/>
              <a:ahLst/>
              <a:cxnLst/>
              <a:rect l="l" t="t" r="r" b="b"/>
              <a:pathLst>
                <a:path w="1185" h="1449" extrusionOk="0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0" y="6"/>
                    <a:pt x="62" y="93"/>
                    <a:pt x="167" y="224"/>
                  </a:cubicBezTo>
                  <a:cubicBezTo>
                    <a:pt x="272" y="355"/>
                    <a:pt x="424" y="530"/>
                    <a:pt x="591" y="726"/>
                  </a:cubicBezTo>
                  <a:cubicBezTo>
                    <a:pt x="761" y="918"/>
                    <a:pt x="905" y="1102"/>
                    <a:pt x="1006" y="1233"/>
                  </a:cubicBezTo>
                  <a:cubicBezTo>
                    <a:pt x="1109" y="1366"/>
                    <a:pt x="1169" y="1448"/>
                    <a:pt x="1180" y="1448"/>
                  </a:cubicBezTo>
                  <a:cubicBezTo>
                    <a:pt x="1180" y="1448"/>
                    <a:pt x="1180" y="1448"/>
                    <a:pt x="1180" y="1448"/>
                  </a:cubicBezTo>
                  <a:cubicBezTo>
                    <a:pt x="1184" y="1443"/>
                    <a:pt x="1132" y="1356"/>
                    <a:pt x="1037" y="1216"/>
                  </a:cubicBezTo>
                  <a:cubicBezTo>
                    <a:pt x="936" y="1076"/>
                    <a:pt x="796" y="892"/>
                    <a:pt x="630" y="696"/>
                  </a:cubicBezTo>
                  <a:cubicBezTo>
                    <a:pt x="460" y="499"/>
                    <a:pt x="302" y="329"/>
                    <a:pt x="193" y="202"/>
                  </a:cubicBezTo>
                  <a:cubicBezTo>
                    <a:pt x="82" y="78"/>
                    <a:pt x="13" y="1"/>
                    <a:pt x="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6"/>
            <p:cNvSpPr/>
            <p:nvPr/>
          </p:nvSpPr>
          <p:spPr>
            <a:xfrm>
              <a:off x="7603839" y="1841805"/>
              <a:ext cx="165973" cy="57520"/>
            </a:xfrm>
            <a:custGeom>
              <a:avLst/>
              <a:gdLst/>
              <a:ahLst/>
              <a:cxnLst/>
              <a:rect l="l" t="t" r="r" b="b"/>
              <a:pathLst>
                <a:path w="3376" h="1170" extrusionOk="0">
                  <a:moveTo>
                    <a:pt x="3369" y="0"/>
                  </a:moveTo>
                  <a:cubicBezTo>
                    <a:pt x="3361" y="0"/>
                    <a:pt x="3315" y="18"/>
                    <a:pt x="3240" y="45"/>
                  </a:cubicBezTo>
                  <a:cubicBezTo>
                    <a:pt x="3125" y="85"/>
                    <a:pt x="3008" y="128"/>
                    <a:pt x="2881" y="176"/>
                  </a:cubicBezTo>
                  <a:cubicBezTo>
                    <a:pt x="2580" y="289"/>
                    <a:pt x="2160" y="443"/>
                    <a:pt x="1693" y="600"/>
                  </a:cubicBezTo>
                  <a:cubicBezTo>
                    <a:pt x="1229" y="761"/>
                    <a:pt x="805" y="902"/>
                    <a:pt x="499" y="1003"/>
                  </a:cubicBezTo>
                  <a:cubicBezTo>
                    <a:pt x="368" y="1046"/>
                    <a:pt x="246" y="1086"/>
                    <a:pt x="136" y="1120"/>
                  </a:cubicBezTo>
                  <a:cubicBezTo>
                    <a:pt x="49" y="1151"/>
                    <a:pt x="1" y="1168"/>
                    <a:pt x="1" y="1168"/>
                  </a:cubicBezTo>
                  <a:cubicBezTo>
                    <a:pt x="1" y="1169"/>
                    <a:pt x="3" y="1169"/>
                    <a:pt x="5" y="1169"/>
                  </a:cubicBezTo>
                  <a:cubicBezTo>
                    <a:pt x="18" y="1169"/>
                    <a:pt x="65" y="1157"/>
                    <a:pt x="141" y="1138"/>
                  </a:cubicBezTo>
                  <a:cubicBezTo>
                    <a:pt x="255" y="1108"/>
                    <a:pt x="377" y="1072"/>
                    <a:pt x="509" y="1033"/>
                  </a:cubicBezTo>
                  <a:cubicBezTo>
                    <a:pt x="818" y="941"/>
                    <a:pt x="1243" y="810"/>
                    <a:pt x="1709" y="648"/>
                  </a:cubicBezTo>
                  <a:cubicBezTo>
                    <a:pt x="2173" y="487"/>
                    <a:pt x="2593" y="325"/>
                    <a:pt x="2895" y="207"/>
                  </a:cubicBezTo>
                  <a:cubicBezTo>
                    <a:pt x="3021" y="154"/>
                    <a:pt x="3135" y="106"/>
                    <a:pt x="3244" y="63"/>
                  </a:cubicBezTo>
                  <a:cubicBezTo>
                    <a:pt x="3327" y="27"/>
                    <a:pt x="3375" y="6"/>
                    <a:pt x="3371" y="1"/>
                  </a:cubicBezTo>
                  <a:cubicBezTo>
                    <a:pt x="3371" y="1"/>
                    <a:pt x="3370" y="0"/>
                    <a:pt x="3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6"/>
            <p:cNvSpPr/>
            <p:nvPr/>
          </p:nvSpPr>
          <p:spPr>
            <a:xfrm>
              <a:off x="7604330" y="1857095"/>
              <a:ext cx="2360" cy="41985"/>
            </a:xfrm>
            <a:custGeom>
              <a:avLst/>
              <a:gdLst/>
              <a:ahLst/>
              <a:cxnLst/>
              <a:rect l="l" t="t" r="r" b="b"/>
              <a:pathLst>
                <a:path w="48" h="854" extrusionOk="0">
                  <a:moveTo>
                    <a:pt x="27" y="0"/>
                  </a:moveTo>
                  <a:cubicBezTo>
                    <a:pt x="13" y="0"/>
                    <a:pt x="0" y="193"/>
                    <a:pt x="0" y="429"/>
                  </a:cubicBezTo>
                  <a:cubicBezTo>
                    <a:pt x="0" y="665"/>
                    <a:pt x="13" y="853"/>
                    <a:pt x="27" y="853"/>
                  </a:cubicBezTo>
                  <a:cubicBezTo>
                    <a:pt x="39" y="853"/>
                    <a:pt x="48" y="665"/>
                    <a:pt x="48" y="429"/>
                  </a:cubicBezTo>
                  <a:cubicBezTo>
                    <a:pt x="48" y="19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6"/>
            <p:cNvSpPr/>
            <p:nvPr/>
          </p:nvSpPr>
          <p:spPr>
            <a:xfrm>
              <a:off x="7576160" y="1915795"/>
              <a:ext cx="298466" cy="2163"/>
            </a:xfrm>
            <a:custGeom>
              <a:avLst/>
              <a:gdLst/>
              <a:ahLst/>
              <a:cxnLst/>
              <a:rect l="l" t="t" r="r" b="b"/>
              <a:pathLst>
                <a:path w="6071" h="44" extrusionOk="0">
                  <a:moveTo>
                    <a:pt x="3038" y="0"/>
                  </a:moveTo>
                  <a:cubicBezTo>
                    <a:pt x="1360" y="0"/>
                    <a:pt x="1" y="8"/>
                    <a:pt x="1" y="22"/>
                  </a:cubicBezTo>
                  <a:cubicBezTo>
                    <a:pt x="1" y="35"/>
                    <a:pt x="1360" y="43"/>
                    <a:pt x="3038" y="43"/>
                  </a:cubicBezTo>
                  <a:cubicBezTo>
                    <a:pt x="4711" y="43"/>
                    <a:pt x="6070" y="35"/>
                    <a:pt x="6070" y="22"/>
                  </a:cubicBezTo>
                  <a:cubicBezTo>
                    <a:pt x="6070" y="8"/>
                    <a:pt x="4711" y="0"/>
                    <a:pt x="3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6"/>
            <p:cNvSpPr/>
            <p:nvPr/>
          </p:nvSpPr>
          <p:spPr>
            <a:xfrm>
              <a:off x="7563279" y="1957043"/>
              <a:ext cx="330470" cy="9046"/>
            </a:xfrm>
            <a:custGeom>
              <a:avLst/>
              <a:gdLst/>
              <a:ahLst/>
              <a:cxnLst/>
              <a:rect l="l" t="t" r="r" b="b"/>
              <a:pathLst>
                <a:path w="6722" h="184" extrusionOk="0">
                  <a:moveTo>
                    <a:pt x="983" y="0"/>
                  </a:moveTo>
                  <a:cubicBezTo>
                    <a:pt x="699" y="4"/>
                    <a:pt x="459" y="4"/>
                    <a:pt x="263" y="4"/>
                  </a:cubicBezTo>
                  <a:cubicBezTo>
                    <a:pt x="192" y="9"/>
                    <a:pt x="127" y="9"/>
                    <a:pt x="70" y="9"/>
                  </a:cubicBezTo>
                  <a:cubicBezTo>
                    <a:pt x="23" y="13"/>
                    <a:pt x="1" y="13"/>
                    <a:pt x="1" y="13"/>
                  </a:cubicBezTo>
                  <a:cubicBezTo>
                    <a:pt x="1" y="17"/>
                    <a:pt x="23" y="17"/>
                    <a:pt x="70" y="17"/>
                  </a:cubicBezTo>
                  <a:cubicBezTo>
                    <a:pt x="127" y="22"/>
                    <a:pt x="192" y="22"/>
                    <a:pt x="263" y="22"/>
                  </a:cubicBezTo>
                  <a:cubicBezTo>
                    <a:pt x="459" y="26"/>
                    <a:pt x="699" y="31"/>
                    <a:pt x="983" y="35"/>
                  </a:cubicBezTo>
                  <a:cubicBezTo>
                    <a:pt x="1622" y="43"/>
                    <a:pt x="2447" y="61"/>
                    <a:pt x="3361" y="79"/>
                  </a:cubicBezTo>
                  <a:cubicBezTo>
                    <a:pt x="4279" y="105"/>
                    <a:pt x="5104" y="131"/>
                    <a:pt x="5739" y="153"/>
                  </a:cubicBezTo>
                  <a:cubicBezTo>
                    <a:pt x="6022" y="162"/>
                    <a:pt x="6263" y="170"/>
                    <a:pt x="6459" y="179"/>
                  </a:cubicBezTo>
                  <a:cubicBezTo>
                    <a:pt x="6534" y="179"/>
                    <a:pt x="6595" y="184"/>
                    <a:pt x="6656" y="184"/>
                  </a:cubicBezTo>
                  <a:lnTo>
                    <a:pt x="6721" y="184"/>
                  </a:lnTo>
                  <a:cubicBezTo>
                    <a:pt x="6721" y="179"/>
                    <a:pt x="6699" y="179"/>
                    <a:pt x="6656" y="174"/>
                  </a:cubicBezTo>
                  <a:cubicBezTo>
                    <a:pt x="6595" y="170"/>
                    <a:pt x="6534" y="166"/>
                    <a:pt x="6459" y="162"/>
                  </a:cubicBezTo>
                  <a:cubicBezTo>
                    <a:pt x="6267" y="148"/>
                    <a:pt x="6027" y="135"/>
                    <a:pt x="5739" y="118"/>
                  </a:cubicBezTo>
                  <a:cubicBezTo>
                    <a:pt x="5130" y="87"/>
                    <a:pt x="4291" y="53"/>
                    <a:pt x="3365" y="31"/>
                  </a:cubicBezTo>
                  <a:cubicBezTo>
                    <a:pt x="2435" y="9"/>
                    <a:pt x="1596" y="0"/>
                    <a:pt x="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6"/>
            <p:cNvSpPr/>
            <p:nvPr/>
          </p:nvSpPr>
          <p:spPr>
            <a:xfrm>
              <a:off x="7561313" y="2008124"/>
              <a:ext cx="337156" cy="2409"/>
            </a:xfrm>
            <a:custGeom>
              <a:avLst/>
              <a:gdLst/>
              <a:ahLst/>
              <a:cxnLst/>
              <a:rect l="l" t="t" r="r" b="b"/>
              <a:pathLst>
                <a:path w="6858" h="49" extrusionOk="0">
                  <a:moveTo>
                    <a:pt x="3431" y="1"/>
                  </a:moveTo>
                  <a:cubicBezTo>
                    <a:pt x="1535" y="1"/>
                    <a:pt x="1" y="10"/>
                    <a:pt x="1" y="23"/>
                  </a:cubicBezTo>
                  <a:cubicBezTo>
                    <a:pt x="1" y="36"/>
                    <a:pt x="1535" y="49"/>
                    <a:pt x="3431" y="49"/>
                  </a:cubicBezTo>
                  <a:cubicBezTo>
                    <a:pt x="5323" y="49"/>
                    <a:pt x="6858" y="36"/>
                    <a:pt x="6858" y="23"/>
                  </a:cubicBezTo>
                  <a:cubicBezTo>
                    <a:pt x="6858" y="10"/>
                    <a:pt x="5323" y="1"/>
                    <a:pt x="3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6"/>
            <p:cNvSpPr/>
            <p:nvPr/>
          </p:nvSpPr>
          <p:spPr>
            <a:xfrm>
              <a:off x="7557675" y="2054976"/>
              <a:ext cx="349398" cy="2458"/>
            </a:xfrm>
            <a:custGeom>
              <a:avLst/>
              <a:gdLst/>
              <a:ahLst/>
              <a:cxnLst/>
              <a:rect l="l" t="t" r="r" b="b"/>
              <a:pathLst>
                <a:path w="7107" h="50" extrusionOk="0">
                  <a:moveTo>
                    <a:pt x="3554" y="1"/>
                  </a:moveTo>
                  <a:cubicBezTo>
                    <a:pt x="1591" y="1"/>
                    <a:pt x="0" y="13"/>
                    <a:pt x="0" y="27"/>
                  </a:cubicBezTo>
                  <a:cubicBezTo>
                    <a:pt x="0" y="40"/>
                    <a:pt x="1591" y="49"/>
                    <a:pt x="3554" y="49"/>
                  </a:cubicBezTo>
                  <a:cubicBezTo>
                    <a:pt x="5516" y="49"/>
                    <a:pt x="7106" y="40"/>
                    <a:pt x="7106" y="27"/>
                  </a:cubicBezTo>
                  <a:cubicBezTo>
                    <a:pt x="7106" y="13"/>
                    <a:pt x="5516" y="1"/>
                    <a:pt x="3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6"/>
            <p:cNvSpPr/>
            <p:nvPr/>
          </p:nvSpPr>
          <p:spPr>
            <a:xfrm>
              <a:off x="7557675" y="2106548"/>
              <a:ext cx="357362" cy="2409"/>
            </a:xfrm>
            <a:custGeom>
              <a:avLst/>
              <a:gdLst/>
              <a:ahLst/>
              <a:cxnLst/>
              <a:rect l="l" t="t" r="r" b="b"/>
              <a:pathLst>
                <a:path w="7269" h="49" extrusionOk="0">
                  <a:moveTo>
                    <a:pt x="3636" y="1"/>
                  </a:moveTo>
                  <a:cubicBezTo>
                    <a:pt x="1626" y="1"/>
                    <a:pt x="0" y="13"/>
                    <a:pt x="0" y="27"/>
                  </a:cubicBezTo>
                  <a:cubicBezTo>
                    <a:pt x="0" y="40"/>
                    <a:pt x="1626" y="49"/>
                    <a:pt x="3636" y="49"/>
                  </a:cubicBezTo>
                  <a:cubicBezTo>
                    <a:pt x="5643" y="49"/>
                    <a:pt x="7269" y="40"/>
                    <a:pt x="7269" y="27"/>
                  </a:cubicBezTo>
                  <a:cubicBezTo>
                    <a:pt x="7269" y="13"/>
                    <a:pt x="5643" y="1"/>
                    <a:pt x="3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6"/>
            <p:cNvSpPr/>
            <p:nvPr/>
          </p:nvSpPr>
          <p:spPr>
            <a:xfrm>
              <a:off x="7557675" y="2158121"/>
              <a:ext cx="362278" cy="2409"/>
            </a:xfrm>
            <a:custGeom>
              <a:avLst/>
              <a:gdLst/>
              <a:ahLst/>
              <a:cxnLst/>
              <a:rect l="l" t="t" r="r" b="b"/>
              <a:pathLst>
                <a:path w="7369" h="49" extrusionOk="0">
                  <a:moveTo>
                    <a:pt x="3685" y="1"/>
                  </a:moveTo>
                  <a:cubicBezTo>
                    <a:pt x="1648" y="1"/>
                    <a:pt x="0" y="13"/>
                    <a:pt x="0" y="27"/>
                  </a:cubicBezTo>
                  <a:cubicBezTo>
                    <a:pt x="0" y="39"/>
                    <a:pt x="1648" y="49"/>
                    <a:pt x="3685" y="49"/>
                  </a:cubicBezTo>
                  <a:cubicBezTo>
                    <a:pt x="5716" y="49"/>
                    <a:pt x="7368" y="39"/>
                    <a:pt x="7368" y="27"/>
                  </a:cubicBezTo>
                  <a:cubicBezTo>
                    <a:pt x="7368" y="13"/>
                    <a:pt x="5716" y="1"/>
                    <a:pt x="3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6"/>
            <p:cNvSpPr/>
            <p:nvPr/>
          </p:nvSpPr>
          <p:spPr>
            <a:xfrm>
              <a:off x="7557675" y="2213331"/>
              <a:ext cx="368522" cy="2409"/>
            </a:xfrm>
            <a:custGeom>
              <a:avLst/>
              <a:gdLst/>
              <a:ahLst/>
              <a:cxnLst/>
              <a:rect l="l" t="t" r="r" b="b"/>
              <a:pathLst>
                <a:path w="7496" h="49" extrusionOk="0">
                  <a:moveTo>
                    <a:pt x="3750" y="1"/>
                  </a:moveTo>
                  <a:cubicBezTo>
                    <a:pt x="1678" y="1"/>
                    <a:pt x="0" y="13"/>
                    <a:pt x="0" y="27"/>
                  </a:cubicBezTo>
                  <a:cubicBezTo>
                    <a:pt x="0" y="40"/>
                    <a:pt x="1678" y="48"/>
                    <a:pt x="3750" y="48"/>
                  </a:cubicBezTo>
                  <a:cubicBezTo>
                    <a:pt x="5817" y="48"/>
                    <a:pt x="7495" y="40"/>
                    <a:pt x="7495" y="27"/>
                  </a:cubicBezTo>
                  <a:cubicBezTo>
                    <a:pt x="7495" y="13"/>
                    <a:pt x="5817" y="1"/>
                    <a:pt x="37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6"/>
            <p:cNvSpPr/>
            <p:nvPr/>
          </p:nvSpPr>
          <p:spPr>
            <a:xfrm>
              <a:off x="7557675" y="2261265"/>
              <a:ext cx="374766" cy="2409"/>
            </a:xfrm>
            <a:custGeom>
              <a:avLst/>
              <a:gdLst/>
              <a:ahLst/>
              <a:cxnLst/>
              <a:rect l="l" t="t" r="r" b="b"/>
              <a:pathLst>
                <a:path w="7623" h="49" extrusionOk="0">
                  <a:moveTo>
                    <a:pt x="3812" y="0"/>
                  </a:moveTo>
                  <a:cubicBezTo>
                    <a:pt x="1710" y="0"/>
                    <a:pt x="0" y="13"/>
                    <a:pt x="0" y="26"/>
                  </a:cubicBezTo>
                  <a:cubicBezTo>
                    <a:pt x="0" y="39"/>
                    <a:pt x="1710" y="48"/>
                    <a:pt x="3812" y="48"/>
                  </a:cubicBezTo>
                  <a:cubicBezTo>
                    <a:pt x="5913" y="48"/>
                    <a:pt x="7622" y="39"/>
                    <a:pt x="7622" y="26"/>
                  </a:cubicBezTo>
                  <a:cubicBezTo>
                    <a:pt x="7622" y="13"/>
                    <a:pt x="5913" y="0"/>
                    <a:pt x="3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6"/>
            <p:cNvSpPr/>
            <p:nvPr/>
          </p:nvSpPr>
          <p:spPr>
            <a:xfrm>
              <a:off x="7557675" y="2313918"/>
              <a:ext cx="382681" cy="2360"/>
            </a:xfrm>
            <a:custGeom>
              <a:avLst/>
              <a:gdLst/>
              <a:ahLst/>
              <a:cxnLst/>
              <a:rect l="l" t="t" r="r" b="b"/>
              <a:pathLst>
                <a:path w="7784" h="48" extrusionOk="0">
                  <a:moveTo>
                    <a:pt x="3894" y="0"/>
                  </a:moveTo>
                  <a:cubicBezTo>
                    <a:pt x="1744" y="0"/>
                    <a:pt x="0" y="9"/>
                    <a:pt x="0" y="21"/>
                  </a:cubicBezTo>
                  <a:cubicBezTo>
                    <a:pt x="0" y="35"/>
                    <a:pt x="1744" y="47"/>
                    <a:pt x="3894" y="47"/>
                  </a:cubicBezTo>
                  <a:cubicBezTo>
                    <a:pt x="6040" y="47"/>
                    <a:pt x="7784" y="35"/>
                    <a:pt x="7784" y="21"/>
                  </a:cubicBezTo>
                  <a:cubicBezTo>
                    <a:pt x="7784" y="9"/>
                    <a:pt x="6040" y="0"/>
                    <a:pt x="38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6"/>
            <p:cNvSpPr/>
            <p:nvPr/>
          </p:nvSpPr>
          <p:spPr>
            <a:xfrm>
              <a:off x="7557675" y="2366474"/>
              <a:ext cx="387204" cy="2212"/>
            </a:xfrm>
            <a:custGeom>
              <a:avLst/>
              <a:gdLst/>
              <a:ahLst/>
              <a:cxnLst/>
              <a:rect l="l" t="t" r="r" b="b"/>
              <a:pathLst>
                <a:path w="7876" h="45" extrusionOk="0">
                  <a:moveTo>
                    <a:pt x="3939" y="1"/>
                  </a:moveTo>
                  <a:cubicBezTo>
                    <a:pt x="1762" y="1"/>
                    <a:pt x="0" y="10"/>
                    <a:pt x="0" y="23"/>
                  </a:cubicBezTo>
                  <a:cubicBezTo>
                    <a:pt x="0" y="37"/>
                    <a:pt x="1762" y="45"/>
                    <a:pt x="3939" y="45"/>
                  </a:cubicBezTo>
                  <a:cubicBezTo>
                    <a:pt x="6110" y="45"/>
                    <a:pt x="7876" y="37"/>
                    <a:pt x="7876" y="23"/>
                  </a:cubicBezTo>
                  <a:cubicBezTo>
                    <a:pt x="7876" y="10"/>
                    <a:pt x="6110" y="1"/>
                    <a:pt x="3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6"/>
            <p:cNvSpPr/>
            <p:nvPr/>
          </p:nvSpPr>
          <p:spPr>
            <a:xfrm>
              <a:off x="7557675" y="2418931"/>
              <a:ext cx="393202" cy="2409"/>
            </a:xfrm>
            <a:custGeom>
              <a:avLst/>
              <a:gdLst/>
              <a:ahLst/>
              <a:cxnLst/>
              <a:rect l="l" t="t" r="r" b="b"/>
              <a:pathLst>
                <a:path w="7998" h="49" extrusionOk="0">
                  <a:moveTo>
                    <a:pt x="3999" y="1"/>
                  </a:moveTo>
                  <a:cubicBezTo>
                    <a:pt x="1793" y="1"/>
                    <a:pt x="0" y="14"/>
                    <a:pt x="0" y="27"/>
                  </a:cubicBezTo>
                  <a:cubicBezTo>
                    <a:pt x="0" y="35"/>
                    <a:pt x="1793" y="49"/>
                    <a:pt x="3999" y="49"/>
                  </a:cubicBezTo>
                  <a:cubicBezTo>
                    <a:pt x="6206" y="49"/>
                    <a:pt x="7998" y="35"/>
                    <a:pt x="7998" y="27"/>
                  </a:cubicBezTo>
                  <a:cubicBezTo>
                    <a:pt x="7998" y="14"/>
                    <a:pt x="6206" y="1"/>
                    <a:pt x="3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6"/>
            <p:cNvSpPr/>
            <p:nvPr/>
          </p:nvSpPr>
          <p:spPr>
            <a:xfrm>
              <a:off x="7557675" y="2471585"/>
              <a:ext cx="399052" cy="2409"/>
            </a:xfrm>
            <a:custGeom>
              <a:avLst/>
              <a:gdLst/>
              <a:ahLst/>
              <a:cxnLst/>
              <a:rect l="l" t="t" r="r" b="b"/>
              <a:pathLst>
                <a:path w="8117" h="49" extrusionOk="0">
                  <a:moveTo>
                    <a:pt x="4060" y="0"/>
                  </a:moveTo>
                  <a:cubicBezTo>
                    <a:pt x="1819" y="0"/>
                    <a:pt x="0" y="9"/>
                    <a:pt x="0" y="22"/>
                  </a:cubicBezTo>
                  <a:cubicBezTo>
                    <a:pt x="0" y="35"/>
                    <a:pt x="1819" y="49"/>
                    <a:pt x="4060" y="49"/>
                  </a:cubicBezTo>
                  <a:cubicBezTo>
                    <a:pt x="6303" y="49"/>
                    <a:pt x="8116" y="35"/>
                    <a:pt x="8116" y="22"/>
                  </a:cubicBezTo>
                  <a:cubicBezTo>
                    <a:pt x="8116" y="9"/>
                    <a:pt x="6303" y="0"/>
                    <a:pt x="40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6"/>
            <p:cNvSpPr/>
            <p:nvPr/>
          </p:nvSpPr>
          <p:spPr>
            <a:xfrm>
              <a:off x="7548432" y="2524042"/>
              <a:ext cx="414047" cy="2360"/>
            </a:xfrm>
            <a:custGeom>
              <a:avLst/>
              <a:gdLst/>
              <a:ahLst/>
              <a:cxnLst/>
              <a:rect l="l" t="t" r="r" b="b"/>
              <a:pathLst>
                <a:path w="8422" h="48" extrusionOk="0">
                  <a:moveTo>
                    <a:pt x="4214" y="0"/>
                  </a:moveTo>
                  <a:cubicBezTo>
                    <a:pt x="1884" y="0"/>
                    <a:pt x="0" y="13"/>
                    <a:pt x="0" y="26"/>
                  </a:cubicBezTo>
                  <a:cubicBezTo>
                    <a:pt x="0" y="39"/>
                    <a:pt x="1884" y="47"/>
                    <a:pt x="4214" y="47"/>
                  </a:cubicBezTo>
                  <a:cubicBezTo>
                    <a:pt x="6539" y="47"/>
                    <a:pt x="8422" y="39"/>
                    <a:pt x="8422" y="26"/>
                  </a:cubicBezTo>
                  <a:cubicBezTo>
                    <a:pt x="8422" y="13"/>
                    <a:pt x="6539" y="0"/>
                    <a:pt x="4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6"/>
            <p:cNvSpPr/>
            <p:nvPr/>
          </p:nvSpPr>
          <p:spPr>
            <a:xfrm>
              <a:off x="7540713" y="2576597"/>
              <a:ext cx="427615" cy="2458"/>
            </a:xfrm>
            <a:custGeom>
              <a:avLst/>
              <a:gdLst/>
              <a:ahLst/>
              <a:cxnLst/>
              <a:rect l="l" t="t" r="r" b="b"/>
              <a:pathLst>
                <a:path w="8698" h="50" extrusionOk="0">
                  <a:moveTo>
                    <a:pt x="4349" y="1"/>
                  </a:moveTo>
                  <a:cubicBezTo>
                    <a:pt x="1950" y="1"/>
                    <a:pt x="0" y="15"/>
                    <a:pt x="0" y="23"/>
                  </a:cubicBezTo>
                  <a:cubicBezTo>
                    <a:pt x="0" y="37"/>
                    <a:pt x="1950" y="49"/>
                    <a:pt x="4349" y="49"/>
                  </a:cubicBezTo>
                  <a:cubicBezTo>
                    <a:pt x="6748" y="49"/>
                    <a:pt x="8697" y="37"/>
                    <a:pt x="8697" y="23"/>
                  </a:cubicBezTo>
                  <a:cubicBezTo>
                    <a:pt x="8697" y="15"/>
                    <a:pt x="6748" y="1"/>
                    <a:pt x="43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6"/>
            <p:cNvSpPr/>
            <p:nvPr/>
          </p:nvSpPr>
          <p:spPr>
            <a:xfrm>
              <a:off x="7539189" y="2629251"/>
              <a:ext cx="434498" cy="2212"/>
            </a:xfrm>
            <a:custGeom>
              <a:avLst/>
              <a:gdLst/>
              <a:ahLst/>
              <a:cxnLst/>
              <a:rect l="l" t="t" r="r" b="b"/>
              <a:pathLst>
                <a:path w="8838" h="45" extrusionOk="0">
                  <a:moveTo>
                    <a:pt x="4419" y="1"/>
                  </a:moveTo>
                  <a:cubicBezTo>
                    <a:pt x="1976" y="1"/>
                    <a:pt x="1" y="10"/>
                    <a:pt x="1" y="23"/>
                  </a:cubicBezTo>
                  <a:cubicBezTo>
                    <a:pt x="1" y="36"/>
                    <a:pt x="1976" y="45"/>
                    <a:pt x="4419" y="45"/>
                  </a:cubicBezTo>
                  <a:cubicBezTo>
                    <a:pt x="6858" y="45"/>
                    <a:pt x="8837" y="36"/>
                    <a:pt x="8837" y="23"/>
                  </a:cubicBezTo>
                  <a:cubicBezTo>
                    <a:pt x="8837" y="10"/>
                    <a:pt x="6858" y="1"/>
                    <a:pt x="44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6"/>
            <p:cNvSpPr/>
            <p:nvPr/>
          </p:nvSpPr>
          <p:spPr>
            <a:xfrm>
              <a:off x="7539189" y="2681708"/>
              <a:ext cx="439611" cy="2409"/>
            </a:xfrm>
            <a:custGeom>
              <a:avLst/>
              <a:gdLst/>
              <a:ahLst/>
              <a:cxnLst/>
              <a:rect l="l" t="t" r="r" b="b"/>
              <a:pathLst>
                <a:path w="8942" h="49" extrusionOk="0">
                  <a:moveTo>
                    <a:pt x="4472" y="0"/>
                  </a:moveTo>
                  <a:cubicBezTo>
                    <a:pt x="2002" y="0"/>
                    <a:pt x="1" y="13"/>
                    <a:pt x="1" y="27"/>
                  </a:cubicBezTo>
                  <a:cubicBezTo>
                    <a:pt x="1" y="39"/>
                    <a:pt x="2002" y="49"/>
                    <a:pt x="4472" y="49"/>
                  </a:cubicBezTo>
                  <a:cubicBezTo>
                    <a:pt x="6941" y="49"/>
                    <a:pt x="8942" y="39"/>
                    <a:pt x="8942" y="27"/>
                  </a:cubicBezTo>
                  <a:cubicBezTo>
                    <a:pt x="8942" y="13"/>
                    <a:pt x="6941" y="0"/>
                    <a:pt x="44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6"/>
            <p:cNvSpPr/>
            <p:nvPr/>
          </p:nvSpPr>
          <p:spPr>
            <a:xfrm>
              <a:off x="7532749" y="2731264"/>
              <a:ext cx="443102" cy="4572"/>
            </a:xfrm>
            <a:custGeom>
              <a:avLst/>
              <a:gdLst/>
              <a:ahLst/>
              <a:cxnLst/>
              <a:rect l="l" t="t" r="r" b="b"/>
              <a:pathLst>
                <a:path w="9013" h="93" extrusionOk="0">
                  <a:moveTo>
                    <a:pt x="606" y="0"/>
                  </a:moveTo>
                  <a:cubicBezTo>
                    <a:pt x="221" y="0"/>
                    <a:pt x="1" y="2"/>
                    <a:pt x="1" y="7"/>
                  </a:cubicBezTo>
                  <a:cubicBezTo>
                    <a:pt x="1" y="19"/>
                    <a:pt x="2020" y="45"/>
                    <a:pt x="4506" y="68"/>
                  </a:cubicBezTo>
                  <a:cubicBezTo>
                    <a:pt x="6110" y="84"/>
                    <a:pt x="7519" y="92"/>
                    <a:pt x="8317" y="92"/>
                  </a:cubicBezTo>
                  <a:cubicBezTo>
                    <a:pt x="8757" y="92"/>
                    <a:pt x="9012" y="90"/>
                    <a:pt x="9012" y="85"/>
                  </a:cubicBezTo>
                  <a:cubicBezTo>
                    <a:pt x="9012" y="72"/>
                    <a:pt x="6993" y="45"/>
                    <a:pt x="4506" y="23"/>
                  </a:cubicBezTo>
                  <a:cubicBezTo>
                    <a:pt x="2841" y="9"/>
                    <a:pt x="1385" y="0"/>
                    <a:pt x="6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6"/>
            <p:cNvSpPr/>
            <p:nvPr/>
          </p:nvSpPr>
          <p:spPr>
            <a:xfrm>
              <a:off x="7516673" y="2783672"/>
              <a:ext cx="459178" cy="5162"/>
            </a:xfrm>
            <a:custGeom>
              <a:avLst/>
              <a:gdLst/>
              <a:ahLst/>
              <a:cxnLst/>
              <a:rect l="l" t="t" r="r" b="b"/>
              <a:pathLst>
                <a:path w="9340" h="105" extrusionOk="0">
                  <a:moveTo>
                    <a:pt x="8794" y="1"/>
                  </a:moveTo>
                  <a:cubicBezTo>
                    <a:pt x="8010" y="1"/>
                    <a:pt x="6457" y="10"/>
                    <a:pt x="4668" y="28"/>
                  </a:cubicBezTo>
                  <a:cubicBezTo>
                    <a:pt x="2089" y="55"/>
                    <a:pt x="0" y="85"/>
                    <a:pt x="0" y="99"/>
                  </a:cubicBezTo>
                  <a:cubicBezTo>
                    <a:pt x="0" y="102"/>
                    <a:pt x="197" y="104"/>
                    <a:pt x="545" y="104"/>
                  </a:cubicBezTo>
                  <a:cubicBezTo>
                    <a:pt x="1330" y="104"/>
                    <a:pt x="2882" y="95"/>
                    <a:pt x="4672" y="77"/>
                  </a:cubicBezTo>
                  <a:cubicBezTo>
                    <a:pt x="7250" y="50"/>
                    <a:pt x="9339" y="20"/>
                    <a:pt x="9339" y="6"/>
                  </a:cubicBezTo>
                  <a:cubicBezTo>
                    <a:pt x="9339" y="2"/>
                    <a:pt x="9142" y="1"/>
                    <a:pt x="8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6"/>
            <p:cNvSpPr/>
            <p:nvPr/>
          </p:nvSpPr>
          <p:spPr>
            <a:xfrm>
              <a:off x="7679500" y="2059499"/>
              <a:ext cx="215725" cy="479039"/>
            </a:xfrm>
            <a:custGeom>
              <a:avLst/>
              <a:gdLst/>
              <a:ahLst/>
              <a:cxnLst/>
              <a:rect l="l" t="t" r="r" b="b"/>
              <a:pathLst>
                <a:path w="4388" h="9744" extrusionOk="0">
                  <a:moveTo>
                    <a:pt x="4297" y="0"/>
                  </a:moveTo>
                  <a:cubicBezTo>
                    <a:pt x="4030" y="2033"/>
                    <a:pt x="3409" y="4240"/>
                    <a:pt x="2889" y="5476"/>
                  </a:cubicBezTo>
                  <a:cubicBezTo>
                    <a:pt x="2216" y="7067"/>
                    <a:pt x="1578" y="8217"/>
                    <a:pt x="451" y="9523"/>
                  </a:cubicBezTo>
                  <a:lnTo>
                    <a:pt x="1" y="9728"/>
                  </a:lnTo>
                  <a:cubicBezTo>
                    <a:pt x="83" y="9739"/>
                    <a:pt x="166" y="9744"/>
                    <a:pt x="248" y="9744"/>
                  </a:cubicBezTo>
                  <a:cubicBezTo>
                    <a:pt x="682" y="9744"/>
                    <a:pt x="1108" y="9601"/>
                    <a:pt x="1461" y="9348"/>
                  </a:cubicBezTo>
                  <a:cubicBezTo>
                    <a:pt x="1884" y="9042"/>
                    <a:pt x="2212" y="8627"/>
                    <a:pt x="2500" y="8195"/>
                  </a:cubicBezTo>
                  <a:cubicBezTo>
                    <a:pt x="3558" y="6630"/>
                    <a:pt x="4192" y="4782"/>
                    <a:pt x="4313" y="2898"/>
                  </a:cubicBezTo>
                  <a:cubicBezTo>
                    <a:pt x="4340" y="2474"/>
                    <a:pt x="4388" y="712"/>
                    <a:pt x="4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6"/>
            <p:cNvSpPr/>
            <p:nvPr/>
          </p:nvSpPr>
          <p:spPr>
            <a:xfrm>
              <a:off x="7601282" y="2585397"/>
              <a:ext cx="325997" cy="154567"/>
            </a:xfrm>
            <a:custGeom>
              <a:avLst/>
              <a:gdLst/>
              <a:ahLst/>
              <a:cxnLst/>
              <a:rect l="l" t="t" r="r" b="b"/>
              <a:pathLst>
                <a:path w="6631" h="3144" extrusionOk="0">
                  <a:moveTo>
                    <a:pt x="6630" y="1"/>
                  </a:moveTo>
                  <a:cubicBezTo>
                    <a:pt x="6627" y="1"/>
                    <a:pt x="6609" y="18"/>
                    <a:pt x="6574" y="50"/>
                  </a:cubicBezTo>
                  <a:cubicBezTo>
                    <a:pt x="6529" y="94"/>
                    <a:pt x="6477" y="142"/>
                    <a:pt x="6416" y="198"/>
                  </a:cubicBezTo>
                  <a:cubicBezTo>
                    <a:pt x="6281" y="334"/>
                    <a:pt x="6075" y="513"/>
                    <a:pt x="5813" y="731"/>
                  </a:cubicBezTo>
                  <a:cubicBezTo>
                    <a:pt x="5555" y="945"/>
                    <a:pt x="5228" y="1185"/>
                    <a:pt x="4856" y="1431"/>
                  </a:cubicBezTo>
                  <a:cubicBezTo>
                    <a:pt x="4480" y="1671"/>
                    <a:pt x="4052" y="1920"/>
                    <a:pt x="3584" y="2143"/>
                  </a:cubicBezTo>
                  <a:cubicBezTo>
                    <a:pt x="3117" y="2361"/>
                    <a:pt x="2658" y="2536"/>
                    <a:pt x="2233" y="2676"/>
                  </a:cubicBezTo>
                  <a:cubicBezTo>
                    <a:pt x="1806" y="2807"/>
                    <a:pt x="1412" y="2908"/>
                    <a:pt x="1080" y="2974"/>
                  </a:cubicBezTo>
                  <a:cubicBezTo>
                    <a:pt x="748" y="3039"/>
                    <a:pt x="477" y="3083"/>
                    <a:pt x="289" y="3105"/>
                  </a:cubicBezTo>
                  <a:cubicBezTo>
                    <a:pt x="210" y="3113"/>
                    <a:pt x="136" y="3122"/>
                    <a:pt x="75" y="3131"/>
                  </a:cubicBezTo>
                  <a:cubicBezTo>
                    <a:pt x="23" y="3139"/>
                    <a:pt x="0" y="3144"/>
                    <a:pt x="0" y="3144"/>
                  </a:cubicBezTo>
                  <a:cubicBezTo>
                    <a:pt x="0" y="3144"/>
                    <a:pt x="420" y="3131"/>
                    <a:pt x="1089" y="3004"/>
                  </a:cubicBezTo>
                  <a:cubicBezTo>
                    <a:pt x="1421" y="2942"/>
                    <a:pt x="1814" y="2847"/>
                    <a:pt x="2247" y="2716"/>
                  </a:cubicBezTo>
                  <a:cubicBezTo>
                    <a:pt x="2671" y="2580"/>
                    <a:pt x="3134" y="2405"/>
                    <a:pt x="3606" y="2182"/>
                  </a:cubicBezTo>
                  <a:cubicBezTo>
                    <a:pt x="4074" y="1959"/>
                    <a:pt x="4502" y="1710"/>
                    <a:pt x="4878" y="1465"/>
                  </a:cubicBezTo>
                  <a:cubicBezTo>
                    <a:pt x="5254" y="1217"/>
                    <a:pt x="5577" y="976"/>
                    <a:pt x="5835" y="753"/>
                  </a:cubicBezTo>
                  <a:cubicBezTo>
                    <a:pt x="6355" y="316"/>
                    <a:pt x="6630" y="1"/>
                    <a:pt x="6630" y="1"/>
                  </a:cubicBezTo>
                  <a:cubicBezTo>
                    <a:pt x="6630" y="1"/>
                    <a:pt x="6630" y="1"/>
                    <a:pt x="66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6"/>
            <p:cNvSpPr/>
            <p:nvPr/>
          </p:nvSpPr>
          <p:spPr>
            <a:xfrm>
              <a:off x="7608214" y="2265050"/>
              <a:ext cx="211153" cy="71826"/>
            </a:xfrm>
            <a:custGeom>
              <a:avLst/>
              <a:gdLst/>
              <a:ahLst/>
              <a:cxnLst/>
              <a:rect l="l" t="t" r="r" b="b"/>
              <a:pathLst>
                <a:path w="4295" h="1461" extrusionOk="0">
                  <a:moveTo>
                    <a:pt x="3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3" y="6"/>
                    <a:pt x="43" y="14"/>
                  </a:cubicBezTo>
                  <a:cubicBezTo>
                    <a:pt x="83" y="28"/>
                    <a:pt x="126" y="41"/>
                    <a:pt x="170" y="54"/>
                  </a:cubicBezTo>
                  <a:cubicBezTo>
                    <a:pt x="305" y="89"/>
                    <a:pt x="463" y="133"/>
                    <a:pt x="638" y="185"/>
                  </a:cubicBezTo>
                  <a:cubicBezTo>
                    <a:pt x="1031" y="299"/>
                    <a:pt x="1573" y="470"/>
                    <a:pt x="2159" y="688"/>
                  </a:cubicBezTo>
                  <a:cubicBezTo>
                    <a:pt x="2731" y="902"/>
                    <a:pt x="3246" y="1090"/>
                    <a:pt x="3666" y="1247"/>
                  </a:cubicBezTo>
                  <a:cubicBezTo>
                    <a:pt x="3837" y="1309"/>
                    <a:pt x="3990" y="1361"/>
                    <a:pt x="4125" y="1408"/>
                  </a:cubicBezTo>
                  <a:cubicBezTo>
                    <a:pt x="4169" y="1422"/>
                    <a:pt x="4212" y="1435"/>
                    <a:pt x="4252" y="1448"/>
                  </a:cubicBezTo>
                  <a:cubicBezTo>
                    <a:pt x="4282" y="1457"/>
                    <a:pt x="4295" y="1461"/>
                    <a:pt x="4295" y="1461"/>
                  </a:cubicBezTo>
                  <a:cubicBezTo>
                    <a:pt x="4295" y="1457"/>
                    <a:pt x="4282" y="1452"/>
                    <a:pt x="4256" y="1440"/>
                  </a:cubicBezTo>
                  <a:cubicBezTo>
                    <a:pt x="4216" y="1422"/>
                    <a:pt x="4173" y="1408"/>
                    <a:pt x="4133" y="1392"/>
                  </a:cubicBezTo>
                  <a:cubicBezTo>
                    <a:pt x="3998" y="1339"/>
                    <a:pt x="3849" y="1283"/>
                    <a:pt x="3679" y="1216"/>
                  </a:cubicBezTo>
                  <a:cubicBezTo>
                    <a:pt x="3294" y="1073"/>
                    <a:pt x="2766" y="863"/>
                    <a:pt x="2176" y="644"/>
                  </a:cubicBezTo>
                  <a:cubicBezTo>
                    <a:pt x="1586" y="426"/>
                    <a:pt x="1044" y="260"/>
                    <a:pt x="646" y="150"/>
                  </a:cubicBezTo>
                  <a:cubicBezTo>
                    <a:pt x="446" y="97"/>
                    <a:pt x="288" y="59"/>
                    <a:pt x="174" y="32"/>
                  </a:cubicBezTo>
                  <a:cubicBezTo>
                    <a:pt x="126" y="24"/>
                    <a:pt x="87" y="14"/>
                    <a:pt x="43" y="6"/>
                  </a:cubicBezTo>
                  <a:cubicBezTo>
                    <a:pt x="22" y="3"/>
                    <a:pt x="9" y="0"/>
                    <a:pt x="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6"/>
            <p:cNvSpPr/>
            <p:nvPr/>
          </p:nvSpPr>
          <p:spPr>
            <a:xfrm>
              <a:off x="7609689" y="1915746"/>
              <a:ext cx="284749" cy="421126"/>
            </a:xfrm>
            <a:custGeom>
              <a:avLst/>
              <a:gdLst/>
              <a:ahLst/>
              <a:cxnLst/>
              <a:rect l="l" t="t" r="r" b="b"/>
              <a:pathLst>
                <a:path w="5792" h="8566" extrusionOk="0">
                  <a:moveTo>
                    <a:pt x="3818" y="1"/>
                  </a:moveTo>
                  <a:cubicBezTo>
                    <a:pt x="3707" y="1"/>
                    <a:pt x="3598" y="12"/>
                    <a:pt x="3492" y="31"/>
                  </a:cubicBezTo>
                  <a:cubicBezTo>
                    <a:pt x="3186" y="80"/>
                    <a:pt x="2902" y="207"/>
                    <a:pt x="2653" y="377"/>
                  </a:cubicBezTo>
                  <a:cubicBezTo>
                    <a:pt x="2403" y="542"/>
                    <a:pt x="2199" y="766"/>
                    <a:pt x="2058" y="1019"/>
                  </a:cubicBezTo>
                  <a:cubicBezTo>
                    <a:pt x="1915" y="1268"/>
                    <a:pt x="1814" y="1530"/>
                    <a:pt x="1727" y="1788"/>
                  </a:cubicBezTo>
                  <a:cubicBezTo>
                    <a:pt x="1386" y="2819"/>
                    <a:pt x="1080" y="3751"/>
                    <a:pt x="822" y="4537"/>
                  </a:cubicBezTo>
                  <a:cubicBezTo>
                    <a:pt x="568" y="5310"/>
                    <a:pt x="363" y="5944"/>
                    <a:pt x="214" y="6390"/>
                  </a:cubicBezTo>
                  <a:cubicBezTo>
                    <a:pt x="148" y="6605"/>
                    <a:pt x="96" y="6770"/>
                    <a:pt x="53" y="6897"/>
                  </a:cubicBezTo>
                  <a:cubicBezTo>
                    <a:pt x="17" y="7010"/>
                    <a:pt x="0" y="7071"/>
                    <a:pt x="0" y="7071"/>
                  </a:cubicBezTo>
                  <a:cubicBezTo>
                    <a:pt x="0" y="7071"/>
                    <a:pt x="22" y="7015"/>
                    <a:pt x="61" y="6901"/>
                  </a:cubicBezTo>
                  <a:cubicBezTo>
                    <a:pt x="105" y="6774"/>
                    <a:pt x="162" y="6609"/>
                    <a:pt x="232" y="6399"/>
                  </a:cubicBezTo>
                  <a:cubicBezTo>
                    <a:pt x="384" y="5949"/>
                    <a:pt x="594" y="5320"/>
                    <a:pt x="852" y="4546"/>
                  </a:cubicBezTo>
                  <a:cubicBezTo>
                    <a:pt x="1114" y="3763"/>
                    <a:pt x="1425" y="2833"/>
                    <a:pt x="1766" y="1801"/>
                  </a:cubicBezTo>
                  <a:cubicBezTo>
                    <a:pt x="1941" y="1294"/>
                    <a:pt x="2173" y="735"/>
                    <a:pt x="2679" y="411"/>
                  </a:cubicBezTo>
                  <a:cubicBezTo>
                    <a:pt x="2919" y="250"/>
                    <a:pt x="3199" y="128"/>
                    <a:pt x="3500" y="76"/>
                  </a:cubicBezTo>
                  <a:cubicBezTo>
                    <a:pt x="3601" y="57"/>
                    <a:pt x="3705" y="48"/>
                    <a:pt x="3810" y="48"/>
                  </a:cubicBezTo>
                  <a:cubicBezTo>
                    <a:pt x="4011" y="48"/>
                    <a:pt x="4213" y="83"/>
                    <a:pt x="4396" y="167"/>
                  </a:cubicBezTo>
                  <a:cubicBezTo>
                    <a:pt x="4541" y="228"/>
                    <a:pt x="4664" y="320"/>
                    <a:pt x="4777" y="425"/>
                  </a:cubicBezTo>
                  <a:cubicBezTo>
                    <a:pt x="4894" y="525"/>
                    <a:pt x="5004" y="635"/>
                    <a:pt x="5104" y="748"/>
                  </a:cubicBezTo>
                  <a:cubicBezTo>
                    <a:pt x="5305" y="975"/>
                    <a:pt x="5459" y="1238"/>
                    <a:pt x="5555" y="1512"/>
                  </a:cubicBezTo>
                  <a:cubicBezTo>
                    <a:pt x="5743" y="2073"/>
                    <a:pt x="5707" y="2658"/>
                    <a:pt x="5624" y="3191"/>
                  </a:cubicBezTo>
                  <a:cubicBezTo>
                    <a:pt x="5471" y="4271"/>
                    <a:pt x="5319" y="5241"/>
                    <a:pt x="5104" y="6036"/>
                  </a:cubicBezTo>
                  <a:cubicBezTo>
                    <a:pt x="4890" y="6831"/>
                    <a:pt x="4664" y="7456"/>
                    <a:pt x="4510" y="7894"/>
                  </a:cubicBezTo>
                  <a:cubicBezTo>
                    <a:pt x="4436" y="8099"/>
                    <a:pt x="4375" y="8265"/>
                    <a:pt x="4327" y="8392"/>
                  </a:cubicBezTo>
                  <a:cubicBezTo>
                    <a:pt x="4287" y="8505"/>
                    <a:pt x="4265" y="8566"/>
                    <a:pt x="4265" y="8566"/>
                  </a:cubicBezTo>
                  <a:cubicBezTo>
                    <a:pt x="4265" y="8566"/>
                    <a:pt x="4366" y="8330"/>
                    <a:pt x="4527" y="7898"/>
                  </a:cubicBezTo>
                  <a:cubicBezTo>
                    <a:pt x="4685" y="7465"/>
                    <a:pt x="4916" y="6841"/>
                    <a:pt x="5136" y="6044"/>
                  </a:cubicBezTo>
                  <a:cubicBezTo>
                    <a:pt x="5354" y="5245"/>
                    <a:pt x="5511" y="4275"/>
                    <a:pt x="5668" y="3200"/>
                  </a:cubicBezTo>
                  <a:cubicBezTo>
                    <a:pt x="5751" y="2662"/>
                    <a:pt x="5791" y="2073"/>
                    <a:pt x="5598" y="1500"/>
                  </a:cubicBezTo>
                  <a:cubicBezTo>
                    <a:pt x="5497" y="1216"/>
                    <a:pt x="5345" y="949"/>
                    <a:pt x="5140" y="717"/>
                  </a:cubicBezTo>
                  <a:cubicBezTo>
                    <a:pt x="5039" y="600"/>
                    <a:pt x="4926" y="490"/>
                    <a:pt x="4807" y="390"/>
                  </a:cubicBezTo>
                  <a:cubicBezTo>
                    <a:pt x="4694" y="285"/>
                    <a:pt x="4563" y="189"/>
                    <a:pt x="4418" y="123"/>
                  </a:cubicBezTo>
                  <a:cubicBezTo>
                    <a:pt x="4228" y="38"/>
                    <a:pt x="4022" y="1"/>
                    <a:pt x="38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6"/>
            <p:cNvSpPr/>
            <p:nvPr/>
          </p:nvSpPr>
          <p:spPr>
            <a:xfrm>
              <a:off x="7724632" y="2967690"/>
              <a:ext cx="512421" cy="1414553"/>
            </a:xfrm>
            <a:custGeom>
              <a:avLst/>
              <a:gdLst/>
              <a:ahLst/>
              <a:cxnLst/>
              <a:rect l="l" t="t" r="r" b="b"/>
              <a:pathLst>
                <a:path w="10423" h="28773" extrusionOk="0">
                  <a:moveTo>
                    <a:pt x="3824" y="0"/>
                  </a:moveTo>
                  <a:lnTo>
                    <a:pt x="218" y="1267"/>
                  </a:lnTo>
                  <a:cubicBezTo>
                    <a:pt x="218" y="1267"/>
                    <a:pt x="0" y="16113"/>
                    <a:pt x="218" y="18595"/>
                  </a:cubicBezTo>
                  <a:cubicBezTo>
                    <a:pt x="647" y="23481"/>
                    <a:pt x="7290" y="28773"/>
                    <a:pt x="7290" y="28773"/>
                  </a:cubicBezTo>
                  <a:lnTo>
                    <a:pt x="10423" y="25110"/>
                  </a:lnTo>
                  <a:cubicBezTo>
                    <a:pt x="10423" y="25110"/>
                    <a:pt x="6699" y="20937"/>
                    <a:pt x="5642" y="19460"/>
                  </a:cubicBezTo>
                  <a:cubicBezTo>
                    <a:pt x="4948" y="18486"/>
                    <a:pt x="4523" y="16921"/>
                    <a:pt x="4283" y="15715"/>
                  </a:cubicBezTo>
                  <a:cubicBezTo>
                    <a:pt x="4103" y="14832"/>
                    <a:pt x="4012" y="13936"/>
                    <a:pt x="3998" y="13036"/>
                  </a:cubicBezTo>
                  <a:lnTo>
                    <a:pt x="38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6"/>
            <p:cNvSpPr/>
            <p:nvPr/>
          </p:nvSpPr>
          <p:spPr>
            <a:xfrm>
              <a:off x="7548432" y="2793849"/>
              <a:ext cx="404804" cy="1676933"/>
            </a:xfrm>
            <a:custGeom>
              <a:avLst/>
              <a:gdLst/>
              <a:ahLst/>
              <a:cxnLst/>
              <a:rect l="l" t="t" r="r" b="b"/>
              <a:pathLst>
                <a:path w="8234" h="34110" extrusionOk="0">
                  <a:moveTo>
                    <a:pt x="8076" y="1"/>
                  </a:moveTo>
                  <a:lnTo>
                    <a:pt x="83" y="380"/>
                  </a:lnTo>
                  <a:lnTo>
                    <a:pt x="0" y="34110"/>
                  </a:lnTo>
                  <a:lnTo>
                    <a:pt x="5192" y="34110"/>
                  </a:lnTo>
                  <a:lnTo>
                    <a:pt x="6110" y="4764"/>
                  </a:lnTo>
                  <a:cubicBezTo>
                    <a:pt x="6110" y="4764"/>
                    <a:pt x="7614" y="3772"/>
                    <a:pt x="7876" y="2509"/>
                  </a:cubicBezTo>
                  <a:cubicBezTo>
                    <a:pt x="8234" y="796"/>
                    <a:pt x="8076" y="1"/>
                    <a:pt x="80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6"/>
            <p:cNvSpPr/>
            <p:nvPr/>
          </p:nvSpPr>
          <p:spPr>
            <a:xfrm>
              <a:off x="7536830" y="4430834"/>
              <a:ext cx="277424" cy="39969"/>
            </a:xfrm>
            <a:custGeom>
              <a:avLst/>
              <a:gdLst/>
              <a:ahLst/>
              <a:cxnLst/>
              <a:rect l="l" t="t" r="r" b="b"/>
              <a:pathLst>
                <a:path w="5643" h="813" extrusionOk="0">
                  <a:moveTo>
                    <a:pt x="0" y="0"/>
                  </a:moveTo>
                  <a:lnTo>
                    <a:pt x="0" y="813"/>
                  </a:lnTo>
                  <a:lnTo>
                    <a:pt x="5642" y="813"/>
                  </a:lnTo>
                  <a:lnTo>
                    <a:pt x="564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6"/>
            <p:cNvSpPr/>
            <p:nvPr/>
          </p:nvSpPr>
          <p:spPr>
            <a:xfrm>
              <a:off x="8041044" y="4165255"/>
              <a:ext cx="220101" cy="228851"/>
            </a:xfrm>
            <a:custGeom>
              <a:avLst/>
              <a:gdLst/>
              <a:ahLst/>
              <a:cxnLst/>
              <a:rect l="l" t="t" r="r" b="b"/>
              <a:pathLst>
                <a:path w="4477" h="4655" extrusionOk="0">
                  <a:moveTo>
                    <a:pt x="3887" y="1"/>
                  </a:moveTo>
                  <a:lnTo>
                    <a:pt x="1" y="4095"/>
                  </a:lnTo>
                  <a:lnTo>
                    <a:pt x="591" y="4654"/>
                  </a:lnTo>
                  <a:lnTo>
                    <a:pt x="4476" y="560"/>
                  </a:lnTo>
                  <a:lnTo>
                    <a:pt x="388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6"/>
            <p:cNvSpPr/>
            <p:nvPr/>
          </p:nvSpPr>
          <p:spPr>
            <a:xfrm>
              <a:off x="8052647" y="4179807"/>
              <a:ext cx="168529" cy="174330"/>
            </a:xfrm>
            <a:custGeom>
              <a:avLst/>
              <a:gdLst/>
              <a:ahLst/>
              <a:cxnLst/>
              <a:rect l="l" t="t" r="r" b="b"/>
              <a:pathLst>
                <a:path w="3428" h="3546" extrusionOk="0">
                  <a:moveTo>
                    <a:pt x="3427" y="1"/>
                  </a:moveTo>
                  <a:cubicBezTo>
                    <a:pt x="3424" y="1"/>
                    <a:pt x="3412" y="13"/>
                    <a:pt x="3389" y="32"/>
                  </a:cubicBezTo>
                  <a:cubicBezTo>
                    <a:pt x="3357" y="62"/>
                    <a:pt x="3323" y="98"/>
                    <a:pt x="3288" y="132"/>
                  </a:cubicBezTo>
                  <a:cubicBezTo>
                    <a:pt x="3196" y="219"/>
                    <a:pt x="3069" y="346"/>
                    <a:pt x="2917" y="508"/>
                  </a:cubicBezTo>
                  <a:cubicBezTo>
                    <a:pt x="2584" y="858"/>
                    <a:pt x="2173" y="1295"/>
                    <a:pt x="1719" y="1776"/>
                  </a:cubicBezTo>
                  <a:cubicBezTo>
                    <a:pt x="1255" y="2248"/>
                    <a:pt x="836" y="2676"/>
                    <a:pt x="499" y="3021"/>
                  </a:cubicBezTo>
                  <a:cubicBezTo>
                    <a:pt x="360" y="3166"/>
                    <a:pt x="242" y="3293"/>
                    <a:pt x="132" y="3402"/>
                  </a:cubicBezTo>
                  <a:cubicBezTo>
                    <a:pt x="97" y="3440"/>
                    <a:pt x="67" y="3471"/>
                    <a:pt x="37" y="3507"/>
                  </a:cubicBezTo>
                  <a:cubicBezTo>
                    <a:pt x="15" y="3533"/>
                    <a:pt x="1" y="3545"/>
                    <a:pt x="6" y="3545"/>
                  </a:cubicBezTo>
                  <a:cubicBezTo>
                    <a:pt x="6" y="3545"/>
                    <a:pt x="19" y="3537"/>
                    <a:pt x="45" y="3515"/>
                  </a:cubicBezTo>
                  <a:cubicBezTo>
                    <a:pt x="75" y="3480"/>
                    <a:pt x="111" y="3450"/>
                    <a:pt x="146" y="3414"/>
                  </a:cubicBezTo>
                  <a:cubicBezTo>
                    <a:pt x="255" y="3305"/>
                    <a:pt x="382" y="3182"/>
                    <a:pt x="525" y="3043"/>
                  </a:cubicBezTo>
                  <a:cubicBezTo>
                    <a:pt x="862" y="2702"/>
                    <a:pt x="1286" y="2278"/>
                    <a:pt x="1754" y="1806"/>
                  </a:cubicBezTo>
                  <a:cubicBezTo>
                    <a:pt x="2226" y="1317"/>
                    <a:pt x="2637" y="858"/>
                    <a:pt x="2938" y="530"/>
                  </a:cubicBezTo>
                  <a:cubicBezTo>
                    <a:pt x="3078" y="386"/>
                    <a:pt x="3196" y="255"/>
                    <a:pt x="3301" y="146"/>
                  </a:cubicBezTo>
                  <a:cubicBezTo>
                    <a:pt x="3336" y="106"/>
                    <a:pt x="3367" y="72"/>
                    <a:pt x="3397" y="41"/>
                  </a:cubicBezTo>
                  <a:cubicBezTo>
                    <a:pt x="3419" y="15"/>
                    <a:pt x="3428" y="1"/>
                    <a:pt x="3428" y="1"/>
                  </a:cubicBezTo>
                  <a:cubicBezTo>
                    <a:pt x="3428" y="1"/>
                    <a:pt x="3427" y="1"/>
                    <a:pt x="34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6"/>
            <p:cNvSpPr/>
            <p:nvPr/>
          </p:nvSpPr>
          <p:spPr>
            <a:xfrm>
              <a:off x="7646414" y="2803977"/>
              <a:ext cx="100586" cy="1629835"/>
            </a:xfrm>
            <a:custGeom>
              <a:avLst/>
              <a:gdLst/>
              <a:ahLst/>
              <a:cxnLst/>
              <a:rect l="l" t="t" r="r" b="b"/>
              <a:pathLst>
                <a:path w="2046" h="33152" extrusionOk="0">
                  <a:moveTo>
                    <a:pt x="2045" y="0"/>
                  </a:moveTo>
                  <a:cubicBezTo>
                    <a:pt x="2045" y="0"/>
                    <a:pt x="2037" y="27"/>
                    <a:pt x="2023" y="83"/>
                  </a:cubicBezTo>
                  <a:cubicBezTo>
                    <a:pt x="2011" y="136"/>
                    <a:pt x="1985" y="218"/>
                    <a:pt x="1941" y="323"/>
                  </a:cubicBezTo>
                  <a:cubicBezTo>
                    <a:pt x="1898" y="424"/>
                    <a:pt x="1823" y="541"/>
                    <a:pt x="1718" y="668"/>
                  </a:cubicBezTo>
                  <a:cubicBezTo>
                    <a:pt x="1613" y="791"/>
                    <a:pt x="1473" y="922"/>
                    <a:pt x="1321" y="1066"/>
                  </a:cubicBezTo>
                  <a:cubicBezTo>
                    <a:pt x="1168" y="1215"/>
                    <a:pt x="992" y="1376"/>
                    <a:pt x="839" y="1590"/>
                  </a:cubicBezTo>
                  <a:cubicBezTo>
                    <a:pt x="682" y="1809"/>
                    <a:pt x="696" y="2115"/>
                    <a:pt x="678" y="2408"/>
                  </a:cubicBezTo>
                  <a:cubicBezTo>
                    <a:pt x="656" y="3016"/>
                    <a:pt x="630" y="3702"/>
                    <a:pt x="603" y="4462"/>
                  </a:cubicBezTo>
                  <a:cubicBezTo>
                    <a:pt x="573" y="5222"/>
                    <a:pt x="547" y="6053"/>
                    <a:pt x="512" y="6949"/>
                  </a:cubicBezTo>
                  <a:cubicBezTo>
                    <a:pt x="486" y="7840"/>
                    <a:pt x="460" y="8797"/>
                    <a:pt x="429" y="9803"/>
                  </a:cubicBezTo>
                  <a:cubicBezTo>
                    <a:pt x="377" y="11812"/>
                    <a:pt x="298" y="14024"/>
                    <a:pt x="250" y="16344"/>
                  </a:cubicBezTo>
                  <a:cubicBezTo>
                    <a:pt x="175" y="20981"/>
                    <a:pt x="109" y="25181"/>
                    <a:pt x="66" y="28231"/>
                  </a:cubicBezTo>
                  <a:cubicBezTo>
                    <a:pt x="44" y="29747"/>
                    <a:pt x="26" y="30976"/>
                    <a:pt x="14" y="31832"/>
                  </a:cubicBezTo>
                  <a:cubicBezTo>
                    <a:pt x="10" y="32252"/>
                    <a:pt x="4" y="32579"/>
                    <a:pt x="0" y="32811"/>
                  </a:cubicBezTo>
                  <a:lnTo>
                    <a:pt x="0" y="33152"/>
                  </a:lnTo>
                  <a:cubicBezTo>
                    <a:pt x="10" y="32837"/>
                    <a:pt x="40" y="31199"/>
                    <a:pt x="97" y="28231"/>
                  </a:cubicBezTo>
                  <a:cubicBezTo>
                    <a:pt x="149" y="25185"/>
                    <a:pt x="219" y="20985"/>
                    <a:pt x="298" y="16344"/>
                  </a:cubicBezTo>
                  <a:cubicBezTo>
                    <a:pt x="341" y="14024"/>
                    <a:pt x="420" y="11812"/>
                    <a:pt x="472" y="9803"/>
                  </a:cubicBezTo>
                  <a:cubicBezTo>
                    <a:pt x="498" y="8797"/>
                    <a:pt x="525" y="7844"/>
                    <a:pt x="551" y="6949"/>
                  </a:cubicBezTo>
                  <a:cubicBezTo>
                    <a:pt x="581" y="6057"/>
                    <a:pt x="607" y="5222"/>
                    <a:pt x="634" y="4462"/>
                  </a:cubicBezTo>
                  <a:cubicBezTo>
                    <a:pt x="660" y="3702"/>
                    <a:pt x="682" y="3016"/>
                    <a:pt x="704" y="2413"/>
                  </a:cubicBezTo>
                  <a:cubicBezTo>
                    <a:pt x="722" y="2115"/>
                    <a:pt x="708" y="1818"/>
                    <a:pt x="857" y="1600"/>
                  </a:cubicBezTo>
                  <a:cubicBezTo>
                    <a:pt x="1006" y="1394"/>
                    <a:pt x="1180" y="1228"/>
                    <a:pt x="1333" y="1079"/>
                  </a:cubicBezTo>
                  <a:cubicBezTo>
                    <a:pt x="1486" y="931"/>
                    <a:pt x="1626" y="804"/>
                    <a:pt x="1731" y="678"/>
                  </a:cubicBezTo>
                  <a:cubicBezTo>
                    <a:pt x="1836" y="551"/>
                    <a:pt x="1906" y="428"/>
                    <a:pt x="1950" y="323"/>
                  </a:cubicBezTo>
                  <a:cubicBezTo>
                    <a:pt x="1993" y="223"/>
                    <a:pt x="2015" y="140"/>
                    <a:pt x="2029" y="83"/>
                  </a:cubicBezTo>
                  <a:cubicBezTo>
                    <a:pt x="2041" y="27"/>
                    <a:pt x="2045" y="0"/>
                    <a:pt x="20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6"/>
            <p:cNvSpPr/>
            <p:nvPr/>
          </p:nvSpPr>
          <p:spPr>
            <a:xfrm>
              <a:off x="7588598" y="2814055"/>
              <a:ext cx="6293" cy="9783"/>
            </a:xfrm>
            <a:custGeom>
              <a:avLst/>
              <a:gdLst/>
              <a:ahLst/>
              <a:cxnLst/>
              <a:rect l="l" t="t" r="r" b="b"/>
              <a:pathLst>
                <a:path w="128" h="199" extrusionOk="0">
                  <a:moveTo>
                    <a:pt x="16" y="0"/>
                  </a:moveTo>
                  <a:cubicBezTo>
                    <a:pt x="15" y="0"/>
                    <a:pt x="15" y="1"/>
                    <a:pt x="14" y="1"/>
                  </a:cubicBezTo>
                  <a:cubicBezTo>
                    <a:pt x="0" y="5"/>
                    <a:pt x="14" y="57"/>
                    <a:pt x="45" y="110"/>
                  </a:cubicBezTo>
                  <a:cubicBezTo>
                    <a:pt x="72" y="161"/>
                    <a:pt x="100" y="198"/>
                    <a:pt x="115" y="198"/>
                  </a:cubicBezTo>
                  <a:cubicBezTo>
                    <a:pt x="116" y="198"/>
                    <a:pt x="118" y="198"/>
                    <a:pt x="119" y="197"/>
                  </a:cubicBezTo>
                  <a:cubicBezTo>
                    <a:pt x="127" y="193"/>
                    <a:pt x="115" y="140"/>
                    <a:pt x="84" y="88"/>
                  </a:cubicBezTo>
                  <a:cubicBezTo>
                    <a:pt x="60" y="39"/>
                    <a:pt x="27" y="0"/>
                    <a:pt x="1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6"/>
            <p:cNvSpPr/>
            <p:nvPr/>
          </p:nvSpPr>
          <p:spPr>
            <a:xfrm>
              <a:off x="7600643" y="2832442"/>
              <a:ext cx="8898" cy="7964"/>
            </a:xfrm>
            <a:custGeom>
              <a:avLst/>
              <a:gdLst/>
              <a:ahLst/>
              <a:cxnLst/>
              <a:rect l="l" t="t" r="r" b="b"/>
              <a:pathLst>
                <a:path w="181" h="162" extrusionOk="0">
                  <a:moveTo>
                    <a:pt x="14" y="1"/>
                  </a:moveTo>
                  <a:cubicBezTo>
                    <a:pt x="12" y="1"/>
                    <a:pt x="10" y="1"/>
                    <a:pt x="9" y="2"/>
                  </a:cubicBezTo>
                  <a:cubicBezTo>
                    <a:pt x="1" y="11"/>
                    <a:pt x="27" y="55"/>
                    <a:pt x="75" y="99"/>
                  </a:cubicBezTo>
                  <a:cubicBezTo>
                    <a:pt x="113" y="136"/>
                    <a:pt x="151" y="161"/>
                    <a:pt x="166" y="161"/>
                  </a:cubicBezTo>
                  <a:cubicBezTo>
                    <a:pt x="168" y="161"/>
                    <a:pt x="170" y="161"/>
                    <a:pt x="171" y="160"/>
                  </a:cubicBezTo>
                  <a:cubicBezTo>
                    <a:pt x="180" y="146"/>
                    <a:pt x="149" y="107"/>
                    <a:pt x="106" y="63"/>
                  </a:cubicBezTo>
                  <a:cubicBezTo>
                    <a:pt x="67" y="26"/>
                    <a:pt x="29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6"/>
            <p:cNvSpPr/>
            <p:nvPr/>
          </p:nvSpPr>
          <p:spPr>
            <a:xfrm>
              <a:off x="7617604" y="2846503"/>
              <a:ext cx="10373" cy="5654"/>
            </a:xfrm>
            <a:custGeom>
              <a:avLst/>
              <a:gdLst/>
              <a:ahLst/>
              <a:cxnLst/>
              <a:rect l="l" t="t" r="r" b="b"/>
              <a:pathLst>
                <a:path w="211" h="115" extrusionOk="0">
                  <a:moveTo>
                    <a:pt x="17" y="0"/>
                  </a:moveTo>
                  <a:cubicBezTo>
                    <a:pt x="11" y="0"/>
                    <a:pt x="7" y="1"/>
                    <a:pt x="5" y="5"/>
                  </a:cubicBezTo>
                  <a:cubicBezTo>
                    <a:pt x="1" y="13"/>
                    <a:pt x="40" y="49"/>
                    <a:pt x="97" y="79"/>
                  </a:cubicBezTo>
                  <a:cubicBezTo>
                    <a:pt x="136" y="102"/>
                    <a:pt x="175" y="114"/>
                    <a:pt x="194" y="114"/>
                  </a:cubicBezTo>
                  <a:cubicBezTo>
                    <a:pt x="201" y="114"/>
                    <a:pt x="205" y="113"/>
                    <a:pt x="207" y="110"/>
                  </a:cubicBezTo>
                  <a:cubicBezTo>
                    <a:pt x="211" y="96"/>
                    <a:pt x="171" y="66"/>
                    <a:pt x="118" y="35"/>
                  </a:cubicBezTo>
                  <a:cubicBezTo>
                    <a:pt x="75" y="15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6"/>
            <p:cNvSpPr/>
            <p:nvPr/>
          </p:nvSpPr>
          <p:spPr>
            <a:xfrm>
              <a:off x="7637859" y="2855205"/>
              <a:ext cx="11160" cy="3196"/>
            </a:xfrm>
            <a:custGeom>
              <a:avLst/>
              <a:gdLst/>
              <a:ahLst/>
              <a:cxnLst/>
              <a:rect l="l" t="t" r="r" b="b"/>
              <a:pathLst>
                <a:path w="227" h="65" extrusionOk="0">
                  <a:moveTo>
                    <a:pt x="41" y="0"/>
                  </a:moveTo>
                  <a:cubicBezTo>
                    <a:pt x="21" y="0"/>
                    <a:pt x="6" y="2"/>
                    <a:pt x="4" y="7"/>
                  </a:cubicBezTo>
                  <a:cubicBezTo>
                    <a:pt x="0" y="20"/>
                    <a:pt x="47" y="42"/>
                    <a:pt x="109" y="55"/>
                  </a:cubicBezTo>
                  <a:cubicBezTo>
                    <a:pt x="140" y="62"/>
                    <a:pt x="168" y="65"/>
                    <a:pt x="189" y="65"/>
                  </a:cubicBezTo>
                  <a:cubicBezTo>
                    <a:pt x="209" y="65"/>
                    <a:pt x="222" y="62"/>
                    <a:pt x="222" y="55"/>
                  </a:cubicBezTo>
                  <a:cubicBezTo>
                    <a:pt x="227" y="42"/>
                    <a:pt x="178" y="20"/>
                    <a:pt x="118" y="7"/>
                  </a:cubicBezTo>
                  <a:cubicBezTo>
                    <a:pt x="89" y="2"/>
                    <a:pt x="62" y="0"/>
                    <a:pt x="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6"/>
            <p:cNvSpPr/>
            <p:nvPr/>
          </p:nvSpPr>
          <p:spPr>
            <a:xfrm>
              <a:off x="7659983" y="2856385"/>
              <a:ext cx="10963" cy="2802"/>
            </a:xfrm>
            <a:custGeom>
              <a:avLst/>
              <a:gdLst/>
              <a:ahLst/>
              <a:cxnLst/>
              <a:rect l="l" t="t" r="r" b="b"/>
              <a:pathLst>
                <a:path w="223" h="57" extrusionOk="0">
                  <a:moveTo>
                    <a:pt x="167" y="0"/>
                  </a:moveTo>
                  <a:cubicBezTo>
                    <a:pt x="148" y="0"/>
                    <a:pt x="127" y="2"/>
                    <a:pt x="105" y="5"/>
                  </a:cubicBezTo>
                  <a:cubicBezTo>
                    <a:pt x="48" y="13"/>
                    <a:pt x="0" y="26"/>
                    <a:pt x="0" y="40"/>
                  </a:cubicBezTo>
                  <a:cubicBezTo>
                    <a:pt x="0" y="49"/>
                    <a:pt x="25" y="56"/>
                    <a:pt x="63" y="56"/>
                  </a:cubicBezTo>
                  <a:cubicBezTo>
                    <a:pt x="78" y="56"/>
                    <a:pt x="95" y="55"/>
                    <a:pt x="113" y="52"/>
                  </a:cubicBezTo>
                  <a:cubicBezTo>
                    <a:pt x="174" y="44"/>
                    <a:pt x="222" y="26"/>
                    <a:pt x="222" y="13"/>
                  </a:cubicBezTo>
                  <a:cubicBezTo>
                    <a:pt x="220" y="5"/>
                    <a:pt x="198" y="0"/>
                    <a:pt x="1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6"/>
            <p:cNvSpPr/>
            <p:nvPr/>
          </p:nvSpPr>
          <p:spPr>
            <a:xfrm>
              <a:off x="7681221" y="2849256"/>
              <a:ext cx="10570" cy="5064"/>
            </a:xfrm>
            <a:custGeom>
              <a:avLst/>
              <a:gdLst/>
              <a:ahLst/>
              <a:cxnLst/>
              <a:rect l="l" t="t" r="r" b="b"/>
              <a:pathLst>
                <a:path w="215" h="103" extrusionOk="0">
                  <a:moveTo>
                    <a:pt x="195" y="0"/>
                  </a:moveTo>
                  <a:cubicBezTo>
                    <a:pt x="175" y="0"/>
                    <a:pt x="138" y="12"/>
                    <a:pt x="97" y="32"/>
                  </a:cubicBezTo>
                  <a:cubicBezTo>
                    <a:pt x="40" y="54"/>
                    <a:pt x="0" y="84"/>
                    <a:pt x="4" y="98"/>
                  </a:cubicBezTo>
                  <a:cubicBezTo>
                    <a:pt x="6" y="101"/>
                    <a:pt x="10" y="103"/>
                    <a:pt x="17" y="103"/>
                  </a:cubicBezTo>
                  <a:cubicBezTo>
                    <a:pt x="36" y="103"/>
                    <a:pt x="72" y="91"/>
                    <a:pt x="115" y="71"/>
                  </a:cubicBezTo>
                  <a:cubicBezTo>
                    <a:pt x="175" y="45"/>
                    <a:pt x="214" y="14"/>
                    <a:pt x="210" y="5"/>
                  </a:cubicBezTo>
                  <a:cubicBezTo>
                    <a:pt x="208" y="2"/>
                    <a:pt x="203" y="0"/>
                    <a:pt x="1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6"/>
            <p:cNvSpPr/>
            <p:nvPr/>
          </p:nvSpPr>
          <p:spPr>
            <a:xfrm>
              <a:off x="7700345" y="2836326"/>
              <a:ext cx="9292" cy="7374"/>
            </a:xfrm>
            <a:custGeom>
              <a:avLst/>
              <a:gdLst/>
              <a:ahLst/>
              <a:cxnLst/>
              <a:rect l="l" t="t" r="r" b="b"/>
              <a:pathLst>
                <a:path w="189" h="150" extrusionOk="0">
                  <a:moveTo>
                    <a:pt x="174" y="0"/>
                  </a:moveTo>
                  <a:cubicBezTo>
                    <a:pt x="158" y="0"/>
                    <a:pt x="120" y="20"/>
                    <a:pt x="79" y="54"/>
                  </a:cubicBezTo>
                  <a:cubicBezTo>
                    <a:pt x="31" y="98"/>
                    <a:pt x="0" y="137"/>
                    <a:pt x="9" y="146"/>
                  </a:cubicBezTo>
                  <a:cubicBezTo>
                    <a:pt x="10" y="148"/>
                    <a:pt x="13" y="149"/>
                    <a:pt x="17" y="149"/>
                  </a:cubicBezTo>
                  <a:cubicBezTo>
                    <a:pt x="34" y="149"/>
                    <a:pt x="70" y="126"/>
                    <a:pt x="109" y="93"/>
                  </a:cubicBezTo>
                  <a:cubicBezTo>
                    <a:pt x="158" y="50"/>
                    <a:pt x="188" y="10"/>
                    <a:pt x="180" y="2"/>
                  </a:cubicBezTo>
                  <a:cubicBezTo>
                    <a:pt x="178" y="1"/>
                    <a:pt x="176" y="0"/>
                    <a:pt x="1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6"/>
            <p:cNvSpPr/>
            <p:nvPr/>
          </p:nvSpPr>
          <p:spPr>
            <a:xfrm>
              <a:off x="7715782" y="2818726"/>
              <a:ext cx="7178" cy="9390"/>
            </a:xfrm>
            <a:custGeom>
              <a:avLst/>
              <a:gdLst/>
              <a:ahLst/>
              <a:cxnLst/>
              <a:rect l="l" t="t" r="r" b="b"/>
              <a:pathLst>
                <a:path w="146" h="191" extrusionOk="0">
                  <a:moveTo>
                    <a:pt x="134" y="1"/>
                  </a:moveTo>
                  <a:cubicBezTo>
                    <a:pt x="120" y="1"/>
                    <a:pt x="86" y="35"/>
                    <a:pt x="53" y="84"/>
                  </a:cubicBezTo>
                  <a:cubicBezTo>
                    <a:pt x="23" y="137"/>
                    <a:pt x="1" y="181"/>
                    <a:pt x="15" y="189"/>
                  </a:cubicBezTo>
                  <a:cubicBezTo>
                    <a:pt x="15" y="190"/>
                    <a:pt x="17" y="191"/>
                    <a:pt x="18" y="191"/>
                  </a:cubicBezTo>
                  <a:cubicBezTo>
                    <a:pt x="30" y="191"/>
                    <a:pt x="61" y="157"/>
                    <a:pt x="93" y="110"/>
                  </a:cubicBezTo>
                  <a:cubicBezTo>
                    <a:pt x="128" y="58"/>
                    <a:pt x="146" y="11"/>
                    <a:pt x="136" y="1"/>
                  </a:cubicBezTo>
                  <a:cubicBezTo>
                    <a:pt x="136" y="1"/>
                    <a:pt x="135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6"/>
            <p:cNvSpPr/>
            <p:nvPr/>
          </p:nvSpPr>
          <p:spPr>
            <a:xfrm>
              <a:off x="7726107" y="2805009"/>
              <a:ext cx="2851" cy="3736"/>
            </a:xfrm>
            <a:custGeom>
              <a:avLst/>
              <a:gdLst/>
              <a:ahLst/>
              <a:cxnLst/>
              <a:rect l="l" t="t" r="r" b="b"/>
              <a:pathLst>
                <a:path w="58" h="76" extrusionOk="0">
                  <a:moveTo>
                    <a:pt x="36" y="0"/>
                  </a:moveTo>
                  <a:cubicBezTo>
                    <a:pt x="26" y="0"/>
                    <a:pt x="13" y="13"/>
                    <a:pt x="5" y="32"/>
                  </a:cubicBezTo>
                  <a:cubicBezTo>
                    <a:pt x="1" y="54"/>
                    <a:pt x="5" y="70"/>
                    <a:pt x="19" y="75"/>
                  </a:cubicBezTo>
                  <a:cubicBezTo>
                    <a:pt x="20" y="75"/>
                    <a:pt x="22" y="76"/>
                    <a:pt x="24" y="76"/>
                  </a:cubicBezTo>
                  <a:cubicBezTo>
                    <a:pt x="35" y="76"/>
                    <a:pt x="46" y="63"/>
                    <a:pt x="53" y="44"/>
                  </a:cubicBezTo>
                  <a:cubicBezTo>
                    <a:pt x="57" y="27"/>
                    <a:pt x="53" y="5"/>
                    <a:pt x="41" y="1"/>
                  </a:cubicBezTo>
                  <a:cubicBezTo>
                    <a:pt x="39" y="1"/>
                    <a:pt x="38" y="0"/>
                    <a:pt x="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6"/>
            <p:cNvSpPr/>
            <p:nvPr/>
          </p:nvSpPr>
          <p:spPr>
            <a:xfrm>
              <a:off x="7659294" y="2889275"/>
              <a:ext cx="2606" cy="10963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31" y="0"/>
                  </a:moveTo>
                  <a:cubicBezTo>
                    <a:pt x="18" y="0"/>
                    <a:pt x="5" y="48"/>
                    <a:pt x="0" y="109"/>
                  </a:cubicBezTo>
                  <a:cubicBezTo>
                    <a:pt x="0" y="170"/>
                    <a:pt x="10" y="222"/>
                    <a:pt x="22" y="222"/>
                  </a:cubicBezTo>
                  <a:cubicBezTo>
                    <a:pt x="36" y="222"/>
                    <a:pt x="49" y="175"/>
                    <a:pt x="49" y="109"/>
                  </a:cubicBezTo>
                  <a:cubicBezTo>
                    <a:pt x="53" y="48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6"/>
            <p:cNvSpPr/>
            <p:nvPr/>
          </p:nvSpPr>
          <p:spPr>
            <a:xfrm>
              <a:off x="7658655" y="2911152"/>
              <a:ext cx="2458" cy="11012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7" y="1"/>
                  </a:moveTo>
                  <a:cubicBezTo>
                    <a:pt x="13" y="1"/>
                    <a:pt x="1" y="53"/>
                    <a:pt x="1" y="114"/>
                  </a:cubicBezTo>
                  <a:cubicBezTo>
                    <a:pt x="1" y="176"/>
                    <a:pt x="9" y="223"/>
                    <a:pt x="18" y="223"/>
                  </a:cubicBezTo>
                  <a:cubicBezTo>
                    <a:pt x="18" y="223"/>
                    <a:pt x="19" y="223"/>
                    <a:pt x="20" y="223"/>
                  </a:cubicBezTo>
                  <a:cubicBezTo>
                    <a:pt x="32" y="223"/>
                    <a:pt x="44" y="173"/>
                    <a:pt x="49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6"/>
            <p:cNvSpPr/>
            <p:nvPr/>
          </p:nvSpPr>
          <p:spPr>
            <a:xfrm>
              <a:off x="7657819" y="2933276"/>
              <a:ext cx="2606" cy="11062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30" y="1"/>
                  </a:moveTo>
                  <a:cubicBezTo>
                    <a:pt x="18" y="1"/>
                    <a:pt x="4" y="49"/>
                    <a:pt x="4" y="110"/>
                  </a:cubicBezTo>
                  <a:cubicBezTo>
                    <a:pt x="0" y="172"/>
                    <a:pt x="8" y="224"/>
                    <a:pt x="22" y="224"/>
                  </a:cubicBezTo>
                  <a:cubicBezTo>
                    <a:pt x="35" y="224"/>
                    <a:pt x="48" y="176"/>
                    <a:pt x="48" y="114"/>
                  </a:cubicBezTo>
                  <a:cubicBezTo>
                    <a:pt x="52" y="49"/>
                    <a:pt x="44" y="1"/>
                    <a:pt x="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6"/>
            <p:cNvSpPr/>
            <p:nvPr/>
          </p:nvSpPr>
          <p:spPr>
            <a:xfrm>
              <a:off x="7657180" y="2955202"/>
              <a:ext cx="2360" cy="11258"/>
            </a:xfrm>
            <a:custGeom>
              <a:avLst/>
              <a:gdLst/>
              <a:ahLst/>
              <a:cxnLst/>
              <a:rect l="l" t="t" r="r" b="b"/>
              <a:pathLst>
                <a:path w="48" h="229" extrusionOk="0">
                  <a:moveTo>
                    <a:pt x="27" y="0"/>
                  </a:moveTo>
                  <a:cubicBezTo>
                    <a:pt x="17" y="0"/>
                    <a:pt x="5" y="53"/>
                    <a:pt x="0" y="114"/>
                  </a:cubicBezTo>
                  <a:cubicBezTo>
                    <a:pt x="0" y="176"/>
                    <a:pt x="9" y="228"/>
                    <a:pt x="21" y="228"/>
                  </a:cubicBezTo>
                  <a:cubicBezTo>
                    <a:pt x="35" y="228"/>
                    <a:pt x="48" y="176"/>
                    <a:pt x="48" y="114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6"/>
            <p:cNvSpPr/>
            <p:nvPr/>
          </p:nvSpPr>
          <p:spPr>
            <a:xfrm>
              <a:off x="7656492" y="2977326"/>
              <a:ext cx="2458" cy="11012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7" y="0"/>
                  </a:moveTo>
                  <a:cubicBezTo>
                    <a:pt x="14" y="0"/>
                    <a:pt x="5" y="49"/>
                    <a:pt x="1" y="110"/>
                  </a:cubicBezTo>
                  <a:cubicBezTo>
                    <a:pt x="1" y="176"/>
                    <a:pt x="9" y="224"/>
                    <a:pt x="23" y="224"/>
                  </a:cubicBezTo>
                  <a:cubicBezTo>
                    <a:pt x="35" y="224"/>
                    <a:pt x="45" y="176"/>
                    <a:pt x="49" y="115"/>
                  </a:cubicBezTo>
                  <a:cubicBezTo>
                    <a:pt x="49" y="53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6"/>
            <p:cNvSpPr/>
            <p:nvPr/>
          </p:nvSpPr>
          <p:spPr>
            <a:xfrm>
              <a:off x="7655902" y="2999449"/>
              <a:ext cx="2360" cy="11012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25" y="0"/>
                  </a:moveTo>
                  <a:cubicBezTo>
                    <a:pt x="12" y="0"/>
                    <a:pt x="0" y="51"/>
                    <a:pt x="0" y="111"/>
                  </a:cubicBezTo>
                  <a:cubicBezTo>
                    <a:pt x="0" y="171"/>
                    <a:pt x="9" y="224"/>
                    <a:pt x="21" y="224"/>
                  </a:cubicBezTo>
                  <a:cubicBezTo>
                    <a:pt x="31" y="224"/>
                    <a:pt x="43" y="176"/>
                    <a:pt x="47" y="111"/>
                  </a:cubicBezTo>
                  <a:cubicBezTo>
                    <a:pt x="47" y="49"/>
                    <a:pt x="39" y="0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6"/>
            <p:cNvSpPr/>
            <p:nvPr/>
          </p:nvSpPr>
          <p:spPr>
            <a:xfrm>
              <a:off x="7655017" y="3021376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31" y="0"/>
                  </a:moveTo>
                  <a:cubicBezTo>
                    <a:pt x="18" y="0"/>
                    <a:pt x="5" y="48"/>
                    <a:pt x="5" y="114"/>
                  </a:cubicBezTo>
                  <a:cubicBezTo>
                    <a:pt x="0" y="175"/>
                    <a:pt x="13" y="224"/>
                    <a:pt x="22" y="224"/>
                  </a:cubicBezTo>
                  <a:cubicBezTo>
                    <a:pt x="23" y="224"/>
                    <a:pt x="23" y="224"/>
                    <a:pt x="24" y="224"/>
                  </a:cubicBezTo>
                  <a:cubicBezTo>
                    <a:pt x="36" y="224"/>
                    <a:pt x="49" y="173"/>
                    <a:pt x="53" y="114"/>
                  </a:cubicBezTo>
                  <a:cubicBezTo>
                    <a:pt x="53" y="53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6"/>
            <p:cNvSpPr/>
            <p:nvPr/>
          </p:nvSpPr>
          <p:spPr>
            <a:xfrm>
              <a:off x="7654329" y="3043549"/>
              <a:ext cx="2655" cy="10963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32" y="0"/>
                  </a:moveTo>
                  <a:cubicBezTo>
                    <a:pt x="19" y="0"/>
                    <a:pt x="6" y="47"/>
                    <a:pt x="6" y="109"/>
                  </a:cubicBezTo>
                  <a:cubicBezTo>
                    <a:pt x="1" y="170"/>
                    <a:pt x="14" y="222"/>
                    <a:pt x="23" y="222"/>
                  </a:cubicBezTo>
                  <a:cubicBezTo>
                    <a:pt x="36" y="222"/>
                    <a:pt x="49" y="174"/>
                    <a:pt x="53" y="113"/>
                  </a:cubicBezTo>
                  <a:cubicBezTo>
                    <a:pt x="53" y="47"/>
                    <a:pt x="45" y="0"/>
                    <a:pt x="3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6"/>
            <p:cNvSpPr/>
            <p:nvPr/>
          </p:nvSpPr>
          <p:spPr>
            <a:xfrm>
              <a:off x="7653936" y="3065426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7" y="1"/>
                  </a:moveTo>
                  <a:cubicBezTo>
                    <a:pt x="14" y="1"/>
                    <a:pt x="0" y="53"/>
                    <a:pt x="0" y="114"/>
                  </a:cubicBezTo>
                  <a:cubicBezTo>
                    <a:pt x="0" y="175"/>
                    <a:pt x="9" y="227"/>
                    <a:pt x="22" y="227"/>
                  </a:cubicBezTo>
                  <a:cubicBezTo>
                    <a:pt x="35" y="227"/>
                    <a:pt x="44" y="175"/>
                    <a:pt x="49" y="114"/>
                  </a:cubicBezTo>
                  <a:cubicBezTo>
                    <a:pt x="49" y="53"/>
                    <a:pt x="40" y="5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6"/>
            <p:cNvSpPr/>
            <p:nvPr/>
          </p:nvSpPr>
          <p:spPr>
            <a:xfrm>
              <a:off x="7653296" y="3087550"/>
              <a:ext cx="2360" cy="11209"/>
            </a:xfrm>
            <a:custGeom>
              <a:avLst/>
              <a:gdLst/>
              <a:ahLst/>
              <a:cxnLst/>
              <a:rect l="l" t="t" r="r" b="b"/>
              <a:pathLst>
                <a:path w="48" h="228" extrusionOk="0">
                  <a:moveTo>
                    <a:pt x="27" y="1"/>
                  </a:moveTo>
                  <a:cubicBezTo>
                    <a:pt x="13" y="1"/>
                    <a:pt x="1" y="53"/>
                    <a:pt x="1" y="114"/>
                  </a:cubicBezTo>
                  <a:cubicBezTo>
                    <a:pt x="1" y="175"/>
                    <a:pt x="9" y="223"/>
                    <a:pt x="22" y="227"/>
                  </a:cubicBezTo>
                  <a:cubicBezTo>
                    <a:pt x="35" y="227"/>
                    <a:pt x="44" y="175"/>
                    <a:pt x="48" y="114"/>
                  </a:cubicBezTo>
                  <a:cubicBezTo>
                    <a:pt x="48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6"/>
            <p:cNvSpPr/>
            <p:nvPr/>
          </p:nvSpPr>
          <p:spPr>
            <a:xfrm>
              <a:off x="7652657" y="3109673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6" y="1"/>
                  </a:moveTo>
                  <a:cubicBezTo>
                    <a:pt x="14" y="1"/>
                    <a:pt x="4" y="49"/>
                    <a:pt x="0" y="110"/>
                  </a:cubicBezTo>
                  <a:cubicBezTo>
                    <a:pt x="0" y="176"/>
                    <a:pt x="9" y="223"/>
                    <a:pt x="22" y="223"/>
                  </a:cubicBezTo>
                  <a:cubicBezTo>
                    <a:pt x="35" y="223"/>
                    <a:pt x="48" y="176"/>
                    <a:pt x="48" y="114"/>
                  </a:cubicBezTo>
                  <a:cubicBezTo>
                    <a:pt x="48" y="53"/>
                    <a:pt x="40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6"/>
            <p:cNvSpPr/>
            <p:nvPr/>
          </p:nvSpPr>
          <p:spPr>
            <a:xfrm>
              <a:off x="7652018" y="3131796"/>
              <a:ext cx="2606" cy="11062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31" y="1"/>
                  </a:moveTo>
                  <a:cubicBezTo>
                    <a:pt x="17" y="1"/>
                    <a:pt x="5" y="49"/>
                    <a:pt x="5" y="110"/>
                  </a:cubicBezTo>
                  <a:cubicBezTo>
                    <a:pt x="1" y="172"/>
                    <a:pt x="9" y="224"/>
                    <a:pt x="22" y="224"/>
                  </a:cubicBezTo>
                  <a:cubicBezTo>
                    <a:pt x="35" y="224"/>
                    <a:pt x="48" y="176"/>
                    <a:pt x="48" y="110"/>
                  </a:cubicBezTo>
                  <a:cubicBezTo>
                    <a:pt x="53" y="49"/>
                    <a:pt x="39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6"/>
            <p:cNvSpPr/>
            <p:nvPr/>
          </p:nvSpPr>
          <p:spPr>
            <a:xfrm>
              <a:off x="7651330" y="3153723"/>
              <a:ext cx="2655" cy="11258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31" y="0"/>
                  </a:moveTo>
                  <a:cubicBezTo>
                    <a:pt x="19" y="0"/>
                    <a:pt x="5" y="53"/>
                    <a:pt x="5" y="114"/>
                  </a:cubicBezTo>
                  <a:cubicBezTo>
                    <a:pt x="1" y="176"/>
                    <a:pt x="15" y="228"/>
                    <a:pt x="27" y="228"/>
                  </a:cubicBezTo>
                  <a:cubicBezTo>
                    <a:pt x="36" y="228"/>
                    <a:pt x="49" y="176"/>
                    <a:pt x="53" y="114"/>
                  </a:cubicBezTo>
                  <a:cubicBezTo>
                    <a:pt x="53" y="53"/>
                    <a:pt x="45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6"/>
            <p:cNvSpPr/>
            <p:nvPr/>
          </p:nvSpPr>
          <p:spPr>
            <a:xfrm>
              <a:off x="7650937" y="3175847"/>
              <a:ext cx="2409" cy="11062"/>
            </a:xfrm>
            <a:custGeom>
              <a:avLst/>
              <a:gdLst/>
              <a:ahLst/>
              <a:cxnLst/>
              <a:rect l="l" t="t" r="r" b="b"/>
              <a:pathLst>
                <a:path w="49" h="225" extrusionOk="0">
                  <a:moveTo>
                    <a:pt x="27" y="0"/>
                  </a:moveTo>
                  <a:cubicBezTo>
                    <a:pt x="13" y="0"/>
                    <a:pt x="5" y="49"/>
                    <a:pt x="1" y="115"/>
                  </a:cubicBezTo>
                  <a:cubicBezTo>
                    <a:pt x="1" y="176"/>
                    <a:pt x="9" y="224"/>
                    <a:pt x="23" y="224"/>
                  </a:cubicBezTo>
                  <a:cubicBezTo>
                    <a:pt x="23" y="224"/>
                    <a:pt x="23" y="224"/>
                    <a:pt x="24" y="224"/>
                  </a:cubicBezTo>
                  <a:cubicBezTo>
                    <a:pt x="36" y="224"/>
                    <a:pt x="49" y="173"/>
                    <a:pt x="49" y="115"/>
                  </a:cubicBezTo>
                  <a:cubicBezTo>
                    <a:pt x="49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6"/>
            <p:cNvSpPr/>
            <p:nvPr/>
          </p:nvSpPr>
          <p:spPr>
            <a:xfrm>
              <a:off x="7650248" y="3197970"/>
              <a:ext cx="2655" cy="11012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31" y="0"/>
                  </a:moveTo>
                  <a:cubicBezTo>
                    <a:pt x="19" y="0"/>
                    <a:pt x="5" y="49"/>
                    <a:pt x="5" y="111"/>
                  </a:cubicBezTo>
                  <a:cubicBezTo>
                    <a:pt x="1" y="176"/>
                    <a:pt x="10" y="224"/>
                    <a:pt x="23" y="224"/>
                  </a:cubicBezTo>
                  <a:cubicBezTo>
                    <a:pt x="37" y="224"/>
                    <a:pt x="49" y="176"/>
                    <a:pt x="49" y="115"/>
                  </a:cubicBezTo>
                  <a:cubicBezTo>
                    <a:pt x="53" y="53"/>
                    <a:pt x="45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6"/>
            <p:cNvSpPr/>
            <p:nvPr/>
          </p:nvSpPr>
          <p:spPr>
            <a:xfrm>
              <a:off x="7649855" y="3220143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0"/>
                  </a:moveTo>
                  <a:cubicBezTo>
                    <a:pt x="13" y="0"/>
                    <a:pt x="0" y="48"/>
                    <a:pt x="0" y="109"/>
                  </a:cubicBezTo>
                  <a:cubicBezTo>
                    <a:pt x="0" y="170"/>
                    <a:pt x="9" y="223"/>
                    <a:pt x="23" y="223"/>
                  </a:cubicBezTo>
                  <a:cubicBezTo>
                    <a:pt x="35" y="223"/>
                    <a:pt x="45" y="175"/>
                    <a:pt x="49" y="109"/>
                  </a:cubicBezTo>
                  <a:cubicBezTo>
                    <a:pt x="49" y="48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6"/>
            <p:cNvSpPr/>
            <p:nvPr/>
          </p:nvSpPr>
          <p:spPr>
            <a:xfrm>
              <a:off x="7649167" y="3242069"/>
              <a:ext cx="2655" cy="11160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32" y="0"/>
                  </a:moveTo>
                  <a:cubicBezTo>
                    <a:pt x="19" y="0"/>
                    <a:pt x="6" y="53"/>
                    <a:pt x="6" y="113"/>
                  </a:cubicBezTo>
                  <a:cubicBezTo>
                    <a:pt x="1" y="174"/>
                    <a:pt x="10" y="227"/>
                    <a:pt x="23" y="227"/>
                  </a:cubicBezTo>
                  <a:cubicBezTo>
                    <a:pt x="37" y="227"/>
                    <a:pt x="49" y="174"/>
                    <a:pt x="49" y="113"/>
                  </a:cubicBezTo>
                  <a:cubicBezTo>
                    <a:pt x="53" y="53"/>
                    <a:pt x="45" y="4"/>
                    <a:pt x="3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6"/>
            <p:cNvSpPr/>
            <p:nvPr/>
          </p:nvSpPr>
          <p:spPr>
            <a:xfrm>
              <a:off x="7648773" y="3264193"/>
              <a:ext cx="2409" cy="11160"/>
            </a:xfrm>
            <a:custGeom>
              <a:avLst/>
              <a:gdLst/>
              <a:ahLst/>
              <a:cxnLst/>
              <a:rect l="l" t="t" r="r" b="b"/>
              <a:pathLst>
                <a:path w="49" h="227" extrusionOk="0">
                  <a:moveTo>
                    <a:pt x="27" y="0"/>
                  </a:moveTo>
                  <a:cubicBezTo>
                    <a:pt x="14" y="0"/>
                    <a:pt x="5" y="53"/>
                    <a:pt x="0" y="113"/>
                  </a:cubicBezTo>
                  <a:cubicBezTo>
                    <a:pt x="0" y="174"/>
                    <a:pt x="9" y="227"/>
                    <a:pt x="22" y="227"/>
                  </a:cubicBezTo>
                  <a:cubicBezTo>
                    <a:pt x="35" y="227"/>
                    <a:pt x="49" y="174"/>
                    <a:pt x="49" y="113"/>
                  </a:cubicBezTo>
                  <a:cubicBezTo>
                    <a:pt x="49" y="53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6"/>
            <p:cNvSpPr/>
            <p:nvPr/>
          </p:nvSpPr>
          <p:spPr>
            <a:xfrm>
              <a:off x="7648134" y="3286316"/>
              <a:ext cx="2655" cy="11209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31" y="0"/>
                  </a:moveTo>
                  <a:cubicBezTo>
                    <a:pt x="18" y="0"/>
                    <a:pt x="5" y="48"/>
                    <a:pt x="5" y="113"/>
                  </a:cubicBezTo>
                  <a:cubicBezTo>
                    <a:pt x="1" y="175"/>
                    <a:pt x="13" y="222"/>
                    <a:pt x="27" y="228"/>
                  </a:cubicBezTo>
                  <a:cubicBezTo>
                    <a:pt x="40" y="228"/>
                    <a:pt x="48" y="175"/>
                    <a:pt x="53" y="113"/>
                  </a:cubicBezTo>
                  <a:cubicBezTo>
                    <a:pt x="53" y="52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6"/>
            <p:cNvSpPr/>
            <p:nvPr/>
          </p:nvSpPr>
          <p:spPr>
            <a:xfrm>
              <a:off x="7647692" y="3308440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7" y="0"/>
                  </a:moveTo>
                  <a:cubicBezTo>
                    <a:pt x="14" y="0"/>
                    <a:pt x="5" y="48"/>
                    <a:pt x="0" y="113"/>
                  </a:cubicBezTo>
                  <a:cubicBezTo>
                    <a:pt x="0" y="175"/>
                    <a:pt x="10" y="223"/>
                    <a:pt x="22" y="223"/>
                  </a:cubicBezTo>
                  <a:cubicBezTo>
                    <a:pt x="36" y="223"/>
                    <a:pt x="49" y="175"/>
                    <a:pt x="49" y="113"/>
                  </a:cubicBezTo>
                  <a:cubicBezTo>
                    <a:pt x="49" y="52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6"/>
            <p:cNvSpPr/>
            <p:nvPr/>
          </p:nvSpPr>
          <p:spPr>
            <a:xfrm>
              <a:off x="7647299" y="3330514"/>
              <a:ext cx="2409" cy="11062"/>
            </a:xfrm>
            <a:custGeom>
              <a:avLst/>
              <a:gdLst/>
              <a:ahLst/>
              <a:cxnLst/>
              <a:rect l="l" t="t" r="r" b="b"/>
              <a:pathLst>
                <a:path w="49" h="225" extrusionOk="0">
                  <a:moveTo>
                    <a:pt x="26" y="1"/>
                  </a:moveTo>
                  <a:cubicBezTo>
                    <a:pt x="13" y="1"/>
                    <a:pt x="0" y="49"/>
                    <a:pt x="0" y="110"/>
                  </a:cubicBezTo>
                  <a:cubicBezTo>
                    <a:pt x="0" y="176"/>
                    <a:pt x="8" y="224"/>
                    <a:pt x="22" y="224"/>
                  </a:cubicBezTo>
                  <a:cubicBezTo>
                    <a:pt x="35" y="224"/>
                    <a:pt x="48" y="176"/>
                    <a:pt x="48" y="115"/>
                  </a:cubicBezTo>
                  <a:cubicBezTo>
                    <a:pt x="48" y="49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6"/>
            <p:cNvSpPr/>
            <p:nvPr/>
          </p:nvSpPr>
          <p:spPr>
            <a:xfrm>
              <a:off x="7646856" y="3352637"/>
              <a:ext cx="2360" cy="11062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27" y="1"/>
                  </a:moveTo>
                  <a:cubicBezTo>
                    <a:pt x="13" y="1"/>
                    <a:pt x="1" y="49"/>
                    <a:pt x="1" y="111"/>
                  </a:cubicBezTo>
                  <a:cubicBezTo>
                    <a:pt x="1" y="172"/>
                    <a:pt x="9" y="224"/>
                    <a:pt x="22" y="224"/>
                  </a:cubicBezTo>
                  <a:cubicBezTo>
                    <a:pt x="35" y="224"/>
                    <a:pt x="44" y="176"/>
                    <a:pt x="48" y="111"/>
                  </a:cubicBezTo>
                  <a:cubicBezTo>
                    <a:pt x="48" y="49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6"/>
            <p:cNvSpPr/>
            <p:nvPr/>
          </p:nvSpPr>
          <p:spPr>
            <a:xfrm>
              <a:off x="7646217" y="3374810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9" y="1"/>
                  </a:moveTo>
                  <a:cubicBezTo>
                    <a:pt x="17" y="1"/>
                    <a:pt x="4" y="51"/>
                    <a:pt x="4" y="110"/>
                  </a:cubicBezTo>
                  <a:cubicBezTo>
                    <a:pt x="0" y="171"/>
                    <a:pt x="14" y="223"/>
                    <a:pt x="26" y="223"/>
                  </a:cubicBezTo>
                  <a:cubicBezTo>
                    <a:pt x="35" y="223"/>
                    <a:pt x="48" y="175"/>
                    <a:pt x="48" y="110"/>
                  </a:cubicBezTo>
                  <a:cubicBezTo>
                    <a:pt x="52" y="48"/>
                    <a:pt x="44" y="1"/>
                    <a:pt x="30" y="1"/>
                  </a:cubicBezTo>
                  <a:cubicBezTo>
                    <a:pt x="30" y="1"/>
                    <a:pt x="29" y="1"/>
                    <a:pt x="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6"/>
            <p:cNvSpPr/>
            <p:nvPr/>
          </p:nvSpPr>
          <p:spPr>
            <a:xfrm>
              <a:off x="7645775" y="3396737"/>
              <a:ext cx="2655" cy="11209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7" y="1"/>
                  </a:moveTo>
                  <a:cubicBezTo>
                    <a:pt x="13" y="1"/>
                    <a:pt x="5" y="53"/>
                    <a:pt x="5" y="114"/>
                  </a:cubicBezTo>
                  <a:cubicBezTo>
                    <a:pt x="1" y="175"/>
                    <a:pt x="9" y="227"/>
                    <a:pt x="23" y="227"/>
                  </a:cubicBezTo>
                  <a:cubicBezTo>
                    <a:pt x="35" y="227"/>
                    <a:pt x="49" y="175"/>
                    <a:pt x="49" y="114"/>
                  </a:cubicBezTo>
                  <a:cubicBezTo>
                    <a:pt x="53" y="53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6"/>
            <p:cNvSpPr/>
            <p:nvPr/>
          </p:nvSpPr>
          <p:spPr>
            <a:xfrm>
              <a:off x="7645332" y="3418860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6" y="1"/>
                  </a:moveTo>
                  <a:cubicBezTo>
                    <a:pt x="14" y="1"/>
                    <a:pt x="5" y="53"/>
                    <a:pt x="0" y="114"/>
                  </a:cubicBezTo>
                  <a:cubicBezTo>
                    <a:pt x="0" y="175"/>
                    <a:pt x="10" y="227"/>
                    <a:pt x="22" y="227"/>
                  </a:cubicBezTo>
                  <a:cubicBezTo>
                    <a:pt x="36" y="227"/>
                    <a:pt x="48" y="175"/>
                    <a:pt x="48" y="114"/>
                  </a:cubicBezTo>
                  <a:cubicBezTo>
                    <a:pt x="48" y="53"/>
                    <a:pt x="40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6"/>
            <p:cNvSpPr/>
            <p:nvPr/>
          </p:nvSpPr>
          <p:spPr>
            <a:xfrm>
              <a:off x="7644890" y="3440983"/>
              <a:ext cx="2458" cy="11258"/>
            </a:xfrm>
            <a:custGeom>
              <a:avLst/>
              <a:gdLst/>
              <a:ahLst/>
              <a:cxnLst/>
              <a:rect l="l" t="t" r="r" b="b"/>
              <a:pathLst>
                <a:path w="50" h="229" extrusionOk="0">
                  <a:moveTo>
                    <a:pt x="27" y="1"/>
                  </a:moveTo>
                  <a:cubicBezTo>
                    <a:pt x="14" y="1"/>
                    <a:pt x="5" y="53"/>
                    <a:pt x="1" y="114"/>
                  </a:cubicBezTo>
                  <a:cubicBezTo>
                    <a:pt x="1" y="176"/>
                    <a:pt x="9" y="228"/>
                    <a:pt x="23" y="228"/>
                  </a:cubicBezTo>
                  <a:cubicBezTo>
                    <a:pt x="35" y="228"/>
                    <a:pt x="49" y="176"/>
                    <a:pt x="49" y="114"/>
                  </a:cubicBezTo>
                  <a:cubicBezTo>
                    <a:pt x="49" y="5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6"/>
            <p:cNvSpPr/>
            <p:nvPr/>
          </p:nvSpPr>
          <p:spPr>
            <a:xfrm>
              <a:off x="7644496" y="3463107"/>
              <a:ext cx="2409" cy="11258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7" y="1"/>
                  </a:moveTo>
                  <a:cubicBezTo>
                    <a:pt x="13" y="1"/>
                    <a:pt x="0" y="49"/>
                    <a:pt x="0" y="114"/>
                  </a:cubicBezTo>
                  <a:cubicBezTo>
                    <a:pt x="0" y="176"/>
                    <a:pt x="9" y="224"/>
                    <a:pt x="22" y="228"/>
                  </a:cubicBezTo>
                  <a:cubicBezTo>
                    <a:pt x="35" y="228"/>
                    <a:pt x="49" y="176"/>
                    <a:pt x="49" y="114"/>
                  </a:cubicBezTo>
                  <a:cubicBezTo>
                    <a:pt x="49" y="53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6"/>
            <p:cNvSpPr/>
            <p:nvPr/>
          </p:nvSpPr>
          <p:spPr>
            <a:xfrm>
              <a:off x="7644005" y="3485230"/>
              <a:ext cx="2458" cy="11012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7" y="0"/>
                  </a:moveTo>
                  <a:cubicBezTo>
                    <a:pt x="15" y="0"/>
                    <a:pt x="1" y="49"/>
                    <a:pt x="1" y="115"/>
                  </a:cubicBezTo>
                  <a:cubicBezTo>
                    <a:pt x="1" y="176"/>
                    <a:pt x="10" y="224"/>
                    <a:pt x="23" y="224"/>
                  </a:cubicBezTo>
                  <a:cubicBezTo>
                    <a:pt x="37" y="224"/>
                    <a:pt x="49" y="176"/>
                    <a:pt x="49" y="115"/>
                  </a:cubicBezTo>
                  <a:cubicBezTo>
                    <a:pt x="49" y="53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6"/>
            <p:cNvSpPr/>
            <p:nvPr/>
          </p:nvSpPr>
          <p:spPr>
            <a:xfrm>
              <a:off x="7643611" y="3507354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7" y="0"/>
                  </a:moveTo>
                  <a:cubicBezTo>
                    <a:pt x="14" y="0"/>
                    <a:pt x="1" y="49"/>
                    <a:pt x="1" y="115"/>
                  </a:cubicBezTo>
                  <a:cubicBezTo>
                    <a:pt x="1" y="176"/>
                    <a:pt x="9" y="224"/>
                    <a:pt x="23" y="224"/>
                  </a:cubicBezTo>
                  <a:cubicBezTo>
                    <a:pt x="35" y="224"/>
                    <a:pt x="49" y="176"/>
                    <a:pt x="49" y="115"/>
                  </a:cubicBezTo>
                  <a:cubicBezTo>
                    <a:pt x="49" y="53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6"/>
            <p:cNvSpPr/>
            <p:nvPr/>
          </p:nvSpPr>
          <p:spPr>
            <a:xfrm>
              <a:off x="7643218" y="3529526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6" y="0"/>
                  </a:moveTo>
                  <a:cubicBezTo>
                    <a:pt x="13" y="0"/>
                    <a:pt x="0" y="48"/>
                    <a:pt x="0" y="109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8" y="175"/>
                    <a:pt x="48" y="114"/>
                  </a:cubicBezTo>
                  <a:cubicBezTo>
                    <a:pt x="48" y="48"/>
                    <a:pt x="39" y="0"/>
                    <a:pt x="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6"/>
            <p:cNvSpPr/>
            <p:nvPr/>
          </p:nvSpPr>
          <p:spPr>
            <a:xfrm>
              <a:off x="7642726" y="3551650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0"/>
                  </a:moveTo>
                  <a:cubicBezTo>
                    <a:pt x="14" y="0"/>
                    <a:pt x="1" y="49"/>
                    <a:pt x="1" y="109"/>
                  </a:cubicBezTo>
                  <a:cubicBezTo>
                    <a:pt x="1" y="174"/>
                    <a:pt x="10" y="223"/>
                    <a:pt x="23" y="223"/>
                  </a:cubicBezTo>
                  <a:cubicBezTo>
                    <a:pt x="36" y="223"/>
                    <a:pt x="49" y="174"/>
                    <a:pt x="49" y="114"/>
                  </a:cubicBezTo>
                  <a:cubicBezTo>
                    <a:pt x="49" y="49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6"/>
            <p:cNvSpPr/>
            <p:nvPr/>
          </p:nvSpPr>
          <p:spPr>
            <a:xfrm>
              <a:off x="7642333" y="3573773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0"/>
                  </a:moveTo>
                  <a:cubicBezTo>
                    <a:pt x="14" y="0"/>
                    <a:pt x="0" y="49"/>
                    <a:pt x="0" y="109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9" y="175"/>
                    <a:pt x="49" y="114"/>
                  </a:cubicBezTo>
                  <a:cubicBezTo>
                    <a:pt x="49" y="49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6"/>
            <p:cNvSpPr/>
            <p:nvPr/>
          </p:nvSpPr>
          <p:spPr>
            <a:xfrm>
              <a:off x="7641891" y="3595896"/>
              <a:ext cx="2458" cy="11012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7" y="0"/>
                  </a:moveTo>
                  <a:cubicBezTo>
                    <a:pt x="14" y="0"/>
                    <a:pt x="1" y="49"/>
                    <a:pt x="1" y="109"/>
                  </a:cubicBezTo>
                  <a:cubicBezTo>
                    <a:pt x="1" y="171"/>
                    <a:pt x="9" y="224"/>
                    <a:pt x="23" y="224"/>
                  </a:cubicBezTo>
                  <a:cubicBezTo>
                    <a:pt x="36" y="224"/>
                    <a:pt x="49" y="175"/>
                    <a:pt x="49" y="109"/>
                  </a:cubicBezTo>
                  <a:cubicBezTo>
                    <a:pt x="49" y="49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6"/>
            <p:cNvSpPr/>
            <p:nvPr/>
          </p:nvSpPr>
          <p:spPr>
            <a:xfrm>
              <a:off x="7641448" y="3617971"/>
              <a:ext cx="2409" cy="11062"/>
            </a:xfrm>
            <a:custGeom>
              <a:avLst/>
              <a:gdLst/>
              <a:ahLst/>
              <a:cxnLst/>
              <a:rect l="l" t="t" r="r" b="b"/>
              <a:pathLst>
                <a:path w="49" h="225" extrusionOk="0">
                  <a:moveTo>
                    <a:pt x="25" y="1"/>
                  </a:moveTo>
                  <a:cubicBezTo>
                    <a:pt x="14" y="1"/>
                    <a:pt x="6" y="52"/>
                    <a:pt x="1" y="110"/>
                  </a:cubicBezTo>
                  <a:cubicBezTo>
                    <a:pt x="1" y="172"/>
                    <a:pt x="10" y="225"/>
                    <a:pt x="23" y="225"/>
                  </a:cubicBezTo>
                  <a:cubicBezTo>
                    <a:pt x="36" y="225"/>
                    <a:pt x="49" y="176"/>
                    <a:pt x="49" y="110"/>
                  </a:cubicBezTo>
                  <a:cubicBezTo>
                    <a:pt x="49" y="49"/>
                    <a:pt x="40" y="1"/>
                    <a:pt x="27" y="1"/>
                  </a:cubicBezTo>
                  <a:cubicBezTo>
                    <a:pt x="26" y="1"/>
                    <a:pt x="26" y="1"/>
                    <a:pt x="2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6"/>
            <p:cNvSpPr/>
            <p:nvPr/>
          </p:nvSpPr>
          <p:spPr>
            <a:xfrm>
              <a:off x="7641055" y="3639898"/>
              <a:ext cx="2409" cy="11258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6" y="1"/>
                  </a:moveTo>
                  <a:cubicBezTo>
                    <a:pt x="14" y="1"/>
                    <a:pt x="4" y="53"/>
                    <a:pt x="0" y="115"/>
                  </a:cubicBezTo>
                  <a:cubicBezTo>
                    <a:pt x="0" y="176"/>
                    <a:pt x="9" y="229"/>
                    <a:pt x="22" y="229"/>
                  </a:cubicBezTo>
                  <a:cubicBezTo>
                    <a:pt x="35" y="229"/>
                    <a:pt x="48" y="180"/>
                    <a:pt x="48" y="115"/>
                  </a:cubicBezTo>
                  <a:cubicBezTo>
                    <a:pt x="48" y="53"/>
                    <a:pt x="40" y="5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6"/>
            <p:cNvSpPr/>
            <p:nvPr/>
          </p:nvSpPr>
          <p:spPr>
            <a:xfrm>
              <a:off x="7640612" y="3662021"/>
              <a:ext cx="2409" cy="11258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7" y="1"/>
                  </a:moveTo>
                  <a:cubicBezTo>
                    <a:pt x="13" y="1"/>
                    <a:pt x="5" y="53"/>
                    <a:pt x="1" y="115"/>
                  </a:cubicBezTo>
                  <a:cubicBezTo>
                    <a:pt x="1" y="176"/>
                    <a:pt x="9" y="229"/>
                    <a:pt x="23" y="229"/>
                  </a:cubicBezTo>
                  <a:cubicBezTo>
                    <a:pt x="35" y="229"/>
                    <a:pt x="49" y="176"/>
                    <a:pt x="49" y="115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6"/>
            <p:cNvSpPr/>
            <p:nvPr/>
          </p:nvSpPr>
          <p:spPr>
            <a:xfrm>
              <a:off x="7640170" y="3684193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7" y="1"/>
                  </a:moveTo>
                  <a:cubicBezTo>
                    <a:pt x="14" y="1"/>
                    <a:pt x="6" y="53"/>
                    <a:pt x="6" y="114"/>
                  </a:cubicBezTo>
                  <a:cubicBezTo>
                    <a:pt x="0" y="175"/>
                    <a:pt x="10" y="227"/>
                    <a:pt x="22" y="227"/>
                  </a:cubicBezTo>
                  <a:cubicBezTo>
                    <a:pt x="36" y="227"/>
                    <a:pt x="49" y="175"/>
                    <a:pt x="49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6"/>
            <p:cNvSpPr/>
            <p:nvPr/>
          </p:nvSpPr>
          <p:spPr>
            <a:xfrm>
              <a:off x="7639727" y="3706317"/>
              <a:ext cx="2655" cy="11209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7" y="1"/>
                  </a:moveTo>
                  <a:cubicBezTo>
                    <a:pt x="19" y="1"/>
                    <a:pt x="5" y="53"/>
                    <a:pt x="5" y="114"/>
                  </a:cubicBezTo>
                  <a:cubicBezTo>
                    <a:pt x="1" y="175"/>
                    <a:pt x="15" y="227"/>
                    <a:pt x="27" y="227"/>
                  </a:cubicBezTo>
                  <a:cubicBezTo>
                    <a:pt x="36" y="227"/>
                    <a:pt x="49" y="175"/>
                    <a:pt x="49" y="114"/>
                  </a:cubicBezTo>
                  <a:cubicBezTo>
                    <a:pt x="53" y="5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6"/>
            <p:cNvSpPr/>
            <p:nvPr/>
          </p:nvSpPr>
          <p:spPr>
            <a:xfrm>
              <a:off x="7639531" y="3728440"/>
              <a:ext cx="2409" cy="11258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7" y="1"/>
                  </a:moveTo>
                  <a:cubicBezTo>
                    <a:pt x="13" y="1"/>
                    <a:pt x="1" y="53"/>
                    <a:pt x="1" y="114"/>
                  </a:cubicBezTo>
                  <a:cubicBezTo>
                    <a:pt x="1" y="176"/>
                    <a:pt x="9" y="228"/>
                    <a:pt x="23" y="228"/>
                  </a:cubicBezTo>
                  <a:cubicBezTo>
                    <a:pt x="35" y="228"/>
                    <a:pt x="45" y="176"/>
                    <a:pt x="45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6"/>
            <p:cNvSpPr/>
            <p:nvPr/>
          </p:nvSpPr>
          <p:spPr>
            <a:xfrm>
              <a:off x="7639138" y="3750564"/>
              <a:ext cx="2360" cy="11258"/>
            </a:xfrm>
            <a:custGeom>
              <a:avLst/>
              <a:gdLst/>
              <a:ahLst/>
              <a:cxnLst/>
              <a:rect l="l" t="t" r="r" b="b"/>
              <a:pathLst>
                <a:path w="48" h="229" extrusionOk="0">
                  <a:moveTo>
                    <a:pt x="27" y="1"/>
                  </a:moveTo>
                  <a:cubicBezTo>
                    <a:pt x="13" y="1"/>
                    <a:pt x="0" y="53"/>
                    <a:pt x="0" y="114"/>
                  </a:cubicBezTo>
                  <a:cubicBezTo>
                    <a:pt x="0" y="176"/>
                    <a:pt x="9" y="228"/>
                    <a:pt x="21" y="228"/>
                  </a:cubicBezTo>
                  <a:cubicBezTo>
                    <a:pt x="35" y="228"/>
                    <a:pt x="43" y="176"/>
                    <a:pt x="48" y="114"/>
                  </a:cubicBezTo>
                  <a:cubicBezTo>
                    <a:pt x="48" y="53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6"/>
            <p:cNvSpPr/>
            <p:nvPr/>
          </p:nvSpPr>
          <p:spPr>
            <a:xfrm>
              <a:off x="7638646" y="3772687"/>
              <a:ext cx="2458" cy="11258"/>
            </a:xfrm>
            <a:custGeom>
              <a:avLst/>
              <a:gdLst/>
              <a:ahLst/>
              <a:cxnLst/>
              <a:rect l="l" t="t" r="r" b="b"/>
              <a:pathLst>
                <a:path w="50" h="229" extrusionOk="0">
                  <a:moveTo>
                    <a:pt x="27" y="1"/>
                  </a:moveTo>
                  <a:cubicBezTo>
                    <a:pt x="15" y="1"/>
                    <a:pt x="1" y="53"/>
                    <a:pt x="1" y="115"/>
                  </a:cubicBezTo>
                  <a:cubicBezTo>
                    <a:pt x="1" y="176"/>
                    <a:pt x="10" y="228"/>
                    <a:pt x="23" y="228"/>
                  </a:cubicBezTo>
                  <a:cubicBezTo>
                    <a:pt x="37" y="228"/>
                    <a:pt x="45" y="176"/>
                    <a:pt x="49" y="115"/>
                  </a:cubicBezTo>
                  <a:cubicBezTo>
                    <a:pt x="49" y="5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6"/>
            <p:cNvSpPr/>
            <p:nvPr/>
          </p:nvSpPr>
          <p:spPr>
            <a:xfrm>
              <a:off x="7638253" y="3794811"/>
              <a:ext cx="2409" cy="11258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7" y="1"/>
                  </a:moveTo>
                  <a:cubicBezTo>
                    <a:pt x="13" y="1"/>
                    <a:pt x="1" y="49"/>
                    <a:pt x="1" y="115"/>
                  </a:cubicBezTo>
                  <a:cubicBezTo>
                    <a:pt x="1" y="176"/>
                    <a:pt x="9" y="224"/>
                    <a:pt x="23" y="228"/>
                  </a:cubicBezTo>
                  <a:cubicBezTo>
                    <a:pt x="35" y="228"/>
                    <a:pt x="49" y="176"/>
                    <a:pt x="49" y="115"/>
                  </a:cubicBezTo>
                  <a:cubicBezTo>
                    <a:pt x="49" y="53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6"/>
            <p:cNvSpPr/>
            <p:nvPr/>
          </p:nvSpPr>
          <p:spPr>
            <a:xfrm>
              <a:off x="7637859" y="3816983"/>
              <a:ext cx="2360" cy="11012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26" y="1"/>
                  </a:moveTo>
                  <a:cubicBezTo>
                    <a:pt x="13" y="1"/>
                    <a:pt x="0" y="48"/>
                    <a:pt x="0" y="114"/>
                  </a:cubicBezTo>
                  <a:cubicBezTo>
                    <a:pt x="0" y="175"/>
                    <a:pt x="9" y="223"/>
                    <a:pt x="21" y="223"/>
                  </a:cubicBezTo>
                  <a:cubicBezTo>
                    <a:pt x="22" y="223"/>
                    <a:pt x="22" y="223"/>
                    <a:pt x="23" y="223"/>
                  </a:cubicBezTo>
                  <a:cubicBezTo>
                    <a:pt x="36" y="223"/>
                    <a:pt x="47" y="172"/>
                    <a:pt x="47" y="114"/>
                  </a:cubicBezTo>
                  <a:cubicBezTo>
                    <a:pt x="47" y="53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6"/>
            <p:cNvSpPr/>
            <p:nvPr/>
          </p:nvSpPr>
          <p:spPr>
            <a:xfrm>
              <a:off x="7637368" y="3839107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1"/>
                  </a:moveTo>
                  <a:cubicBezTo>
                    <a:pt x="14" y="1"/>
                    <a:pt x="5" y="49"/>
                    <a:pt x="1" y="114"/>
                  </a:cubicBezTo>
                  <a:cubicBezTo>
                    <a:pt x="1" y="175"/>
                    <a:pt x="10" y="223"/>
                    <a:pt x="23" y="223"/>
                  </a:cubicBezTo>
                  <a:cubicBezTo>
                    <a:pt x="36" y="223"/>
                    <a:pt x="49" y="175"/>
                    <a:pt x="49" y="114"/>
                  </a:cubicBezTo>
                  <a:cubicBezTo>
                    <a:pt x="49" y="53"/>
                    <a:pt x="41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6"/>
            <p:cNvSpPr/>
            <p:nvPr/>
          </p:nvSpPr>
          <p:spPr>
            <a:xfrm>
              <a:off x="7636974" y="3861230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1"/>
                  </a:moveTo>
                  <a:cubicBezTo>
                    <a:pt x="13" y="1"/>
                    <a:pt x="4" y="49"/>
                    <a:pt x="0" y="110"/>
                  </a:cubicBezTo>
                  <a:cubicBezTo>
                    <a:pt x="0" y="176"/>
                    <a:pt x="9" y="223"/>
                    <a:pt x="22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6"/>
            <p:cNvSpPr/>
            <p:nvPr/>
          </p:nvSpPr>
          <p:spPr>
            <a:xfrm>
              <a:off x="7636532" y="3883353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7" y="1"/>
                  </a:moveTo>
                  <a:cubicBezTo>
                    <a:pt x="13" y="1"/>
                    <a:pt x="5" y="49"/>
                    <a:pt x="5" y="110"/>
                  </a:cubicBezTo>
                  <a:cubicBezTo>
                    <a:pt x="1" y="176"/>
                    <a:pt x="9" y="224"/>
                    <a:pt x="22" y="224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8" y="49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6"/>
            <p:cNvSpPr/>
            <p:nvPr/>
          </p:nvSpPr>
          <p:spPr>
            <a:xfrm>
              <a:off x="7636089" y="3905477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7" y="0"/>
                  </a:moveTo>
                  <a:cubicBezTo>
                    <a:pt x="14" y="0"/>
                    <a:pt x="5" y="49"/>
                    <a:pt x="5" y="110"/>
                  </a:cubicBezTo>
                  <a:cubicBezTo>
                    <a:pt x="0" y="176"/>
                    <a:pt x="14" y="224"/>
                    <a:pt x="22" y="224"/>
                  </a:cubicBezTo>
                  <a:cubicBezTo>
                    <a:pt x="36" y="224"/>
                    <a:pt x="49" y="176"/>
                    <a:pt x="49" y="110"/>
                  </a:cubicBezTo>
                  <a:cubicBezTo>
                    <a:pt x="53" y="49"/>
                    <a:pt x="40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6"/>
            <p:cNvSpPr/>
            <p:nvPr/>
          </p:nvSpPr>
          <p:spPr>
            <a:xfrm>
              <a:off x="7635696" y="3927600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30" y="0"/>
                  </a:moveTo>
                  <a:cubicBezTo>
                    <a:pt x="18" y="0"/>
                    <a:pt x="4" y="49"/>
                    <a:pt x="4" y="111"/>
                  </a:cubicBezTo>
                  <a:cubicBezTo>
                    <a:pt x="0" y="171"/>
                    <a:pt x="13" y="224"/>
                    <a:pt x="26" y="224"/>
                  </a:cubicBezTo>
                  <a:cubicBezTo>
                    <a:pt x="35" y="224"/>
                    <a:pt x="48" y="176"/>
                    <a:pt x="48" y="111"/>
                  </a:cubicBezTo>
                  <a:cubicBezTo>
                    <a:pt x="53" y="49"/>
                    <a:pt x="39" y="0"/>
                    <a:pt x="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6"/>
            <p:cNvSpPr/>
            <p:nvPr/>
          </p:nvSpPr>
          <p:spPr>
            <a:xfrm>
              <a:off x="7635254" y="3949527"/>
              <a:ext cx="2655" cy="11209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31" y="0"/>
                  </a:moveTo>
                  <a:cubicBezTo>
                    <a:pt x="17" y="0"/>
                    <a:pt x="5" y="53"/>
                    <a:pt x="5" y="114"/>
                  </a:cubicBezTo>
                  <a:cubicBezTo>
                    <a:pt x="1" y="175"/>
                    <a:pt x="13" y="228"/>
                    <a:pt x="27" y="228"/>
                  </a:cubicBezTo>
                  <a:cubicBezTo>
                    <a:pt x="39" y="228"/>
                    <a:pt x="48" y="175"/>
                    <a:pt x="48" y="114"/>
                  </a:cubicBezTo>
                  <a:cubicBezTo>
                    <a:pt x="53" y="53"/>
                    <a:pt x="44" y="5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6"/>
            <p:cNvSpPr/>
            <p:nvPr/>
          </p:nvSpPr>
          <p:spPr>
            <a:xfrm>
              <a:off x="7634811" y="3971700"/>
              <a:ext cx="2606" cy="11160"/>
            </a:xfrm>
            <a:custGeom>
              <a:avLst/>
              <a:gdLst/>
              <a:ahLst/>
              <a:cxnLst/>
              <a:rect l="l" t="t" r="r" b="b"/>
              <a:pathLst>
                <a:path w="53" h="227" extrusionOk="0">
                  <a:moveTo>
                    <a:pt x="31" y="0"/>
                  </a:moveTo>
                  <a:cubicBezTo>
                    <a:pt x="18" y="0"/>
                    <a:pt x="4" y="53"/>
                    <a:pt x="4" y="113"/>
                  </a:cubicBezTo>
                  <a:cubicBezTo>
                    <a:pt x="0" y="174"/>
                    <a:pt x="14" y="227"/>
                    <a:pt x="26" y="227"/>
                  </a:cubicBezTo>
                  <a:cubicBezTo>
                    <a:pt x="40" y="227"/>
                    <a:pt x="48" y="174"/>
                    <a:pt x="48" y="113"/>
                  </a:cubicBezTo>
                  <a:cubicBezTo>
                    <a:pt x="53" y="53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6"/>
            <p:cNvSpPr/>
            <p:nvPr/>
          </p:nvSpPr>
          <p:spPr>
            <a:xfrm>
              <a:off x="7634369" y="3993823"/>
              <a:ext cx="2655" cy="11160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31" y="0"/>
                  </a:moveTo>
                  <a:cubicBezTo>
                    <a:pt x="19" y="0"/>
                    <a:pt x="5" y="53"/>
                    <a:pt x="5" y="113"/>
                  </a:cubicBezTo>
                  <a:cubicBezTo>
                    <a:pt x="1" y="174"/>
                    <a:pt x="13" y="227"/>
                    <a:pt x="27" y="227"/>
                  </a:cubicBezTo>
                  <a:cubicBezTo>
                    <a:pt x="40" y="227"/>
                    <a:pt x="49" y="174"/>
                    <a:pt x="49" y="113"/>
                  </a:cubicBezTo>
                  <a:cubicBezTo>
                    <a:pt x="53" y="53"/>
                    <a:pt x="45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6"/>
            <p:cNvSpPr/>
            <p:nvPr/>
          </p:nvSpPr>
          <p:spPr>
            <a:xfrm>
              <a:off x="7633975" y="4015946"/>
              <a:ext cx="2606" cy="11209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31" y="0"/>
                  </a:moveTo>
                  <a:cubicBezTo>
                    <a:pt x="17" y="0"/>
                    <a:pt x="5" y="53"/>
                    <a:pt x="5" y="113"/>
                  </a:cubicBezTo>
                  <a:cubicBezTo>
                    <a:pt x="0" y="175"/>
                    <a:pt x="13" y="222"/>
                    <a:pt x="27" y="228"/>
                  </a:cubicBezTo>
                  <a:cubicBezTo>
                    <a:pt x="39" y="228"/>
                    <a:pt x="48" y="175"/>
                    <a:pt x="48" y="113"/>
                  </a:cubicBezTo>
                  <a:cubicBezTo>
                    <a:pt x="53" y="53"/>
                    <a:pt x="43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6"/>
            <p:cNvSpPr/>
            <p:nvPr/>
          </p:nvSpPr>
          <p:spPr>
            <a:xfrm>
              <a:off x="7633533" y="4038070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30" y="0"/>
                  </a:moveTo>
                  <a:cubicBezTo>
                    <a:pt x="18" y="0"/>
                    <a:pt x="4" y="48"/>
                    <a:pt x="4" y="113"/>
                  </a:cubicBezTo>
                  <a:cubicBezTo>
                    <a:pt x="0" y="175"/>
                    <a:pt x="14" y="223"/>
                    <a:pt x="26" y="223"/>
                  </a:cubicBezTo>
                  <a:cubicBezTo>
                    <a:pt x="40" y="223"/>
                    <a:pt x="48" y="175"/>
                    <a:pt x="48" y="113"/>
                  </a:cubicBezTo>
                  <a:cubicBezTo>
                    <a:pt x="52" y="52"/>
                    <a:pt x="44" y="0"/>
                    <a:pt x="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6"/>
            <p:cNvSpPr/>
            <p:nvPr/>
          </p:nvSpPr>
          <p:spPr>
            <a:xfrm>
              <a:off x="7633090" y="4060144"/>
              <a:ext cx="2655" cy="11062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31" y="1"/>
                  </a:moveTo>
                  <a:cubicBezTo>
                    <a:pt x="18" y="1"/>
                    <a:pt x="5" y="49"/>
                    <a:pt x="5" y="110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5" y="224"/>
                    <a:pt x="49" y="176"/>
                    <a:pt x="49" y="115"/>
                  </a:cubicBezTo>
                  <a:cubicBezTo>
                    <a:pt x="53" y="49"/>
                    <a:pt x="39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6"/>
            <p:cNvSpPr/>
            <p:nvPr/>
          </p:nvSpPr>
          <p:spPr>
            <a:xfrm>
              <a:off x="7632697" y="4082267"/>
              <a:ext cx="2606" cy="11062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6" y="1"/>
                  </a:moveTo>
                  <a:cubicBezTo>
                    <a:pt x="17" y="1"/>
                    <a:pt x="4" y="49"/>
                    <a:pt x="4" y="111"/>
                  </a:cubicBezTo>
                  <a:cubicBezTo>
                    <a:pt x="0" y="172"/>
                    <a:pt x="9" y="224"/>
                    <a:pt x="21" y="224"/>
                  </a:cubicBezTo>
                  <a:cubicBezTo>
                    <a:pt x="35" y="224"/>
                    <a:pt x="47" y="176"/>
                    <a:pt x="47" y="111"/>
                  </a:cubicBezTo>
                  <a:cubicBezTo>
                    <a:pt x="53" y="49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6"/>
            <p:cNvSpPr/>
            <p:nvPr/>
          </p:nvSpPr>
          <p:spPr>
            <a:xfrm>
              <a:off x="7632206" y="4104440"/>
              <a:ext cx="2458" cy="11012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5" y="1"/>
                  </a:moveTo>
                  <a:cubicBezTo>
                    <a:pt x="14" y="1"/>
                    <a:pt x="5" y="51"/>
                    <a:pt x="1" y="110"/>
                  </a:cubicBezTo>
                  <a:cubicBezTo>
                    <a:pt x="1" y="171"/>
                    <a:pt x="10" y="223"/>
                    <a:pt x="23" y="223"/>
                  </a:cubicBezTo>
                  <a:cubicBezTo>
                    <a:pt x="36" y="223"/>
                    <a:pt x="49" y="175"/>
                    <a:pt x="49" y="110"/>
                  </a:cubicBezTo>
                  <a:cubicBezTo>
                    <a:pt x="49" y="48"/>
                    <a:pt x="41" y="1"/>
                    <a:pt x="27" y="1"/>
                  </a:cubicBezTo>
                  <a:cubicBezTo>
                    <a:pt x="26" y="1"/>
                    <a:pt x="26" y="1"/>
                    <a:pt x="2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6"/>
            <p:cNvSpPr/>
            <p:nvPr/>
          </p:nvSpPr>
          <p:spPr>
            <a:xfrm>
              <a:off x="7631812" y="4126367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7" y="1"/>
                  </a:moveTo>
                  <a:cubicBezTo>
                    <a:pt x="13" y="1"/>
                    <a:pt x="5" y="53"/>
                    <a:pt x="0" y="114"/>
                  </a:cubicBezTo>
                  <a:cubicBezTo>
                    <a:pt x="0" y="175"/>
                    <a:pt x="9" y="227"/>
                    <a:pt x="22" y="227"/>
                  </a:cubicBezTo>
                  <a:cubicBezTo>
                    <a:pt x="35" y="227"/>
                    <a:pt x="49" y="175"/>
                    <a:pt x="49" y="114"/>
                  </a:cubicBezTo>
                  <a:cubicBezTo>
                    <a:pt x="49" y="53"/>
                    <a:pt x="39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6"/>
            <p:cNvSpPr/>
            <p:nvPr/>
          </p:nvSpPr>
          <p:spPr>
            <a:xfrm>
              <a:off x="7631419" y="4148490"/>
              <a:ext cx="2360" cy="11209"/>
            </a:xfrm>
            <a:custGeom>
              <a:avLst/>
              <a:gdLst/>
              <a:ahLst/>
              <a:cxnLst/>
              <a:rect l="l" t="t" r="r" b="b"/>
              <a:pathLst>
                <a:path w="48" h="228" extrusionOk="0">
                  <a:moveTo>
                    <a:pt x="26" y="1"/>
                  </a:moveTo>
                  <a:cubicBezTo>
                    <a:pt x="13" y="1"/>
                    <a:pt x="0" y="53"/>
                    <a:pt x="0" y="114"/>
                  </a:cubicBezTo>
                  <a:cubicBezTo>
                    <a:pt x="0" y="175"/>
                    <a:pt x="8" y="223"/>
                    <a:pt x="21" y="227"/>
                  </a:cubicBezTo>
                  <a:cubicBezTo>
                    <a:pt x="35" y="227"/>
                    <a:pt x="47" y="175"/>
                    <a:pt x="47" y="114"/>
                  </a:cubicBezTo>
                  <a:cubicBezTo>
                    <a:pt x="47" y="53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6"/>
            <p:cNvSpPr/>
            <p:nvPr/>
          </p:nvSpPr>
          <p:spPr>
            <a:xfrm>
              <a:off x="7630927" y="4170614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7" y="1"/>
                  </a:moveTo>
                  <a:cubicBezTo>
                    <a:pt x="14" y="1"/>
                    <a:pt x="1" y="49"/>
                    <a:pt x="1" y="114"/>
                  </a:cubicBezTo>
                  <a:cubicBezTo>
                    <a:pt x="1" y="176"/>
                    <a:pt x="10" y="223"/>
                    <a:pt x="23" y="223"/>
                  </a:cubicBezTo>
                  <a:cubicBezTo>
                    <a:pt x="36" y="223"/>
                    <a:pt x="45" y="176"/>
                    <a:pt x="49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6"/>
            <p:cNvSpPr/>
            <p:nvPr/>
          </p:nvSpPr>
          <p:spPr>
            <a:xfrm>
              <a:off x="7630288" y="4192737"/>
              <a:ext cx="2655" cy="11012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31" y="1"/>
                  </a:moveTo>
                  <a:cubicBezTo>
                    <a:pt x="18" y="1"/>
                    <a:pt x="5" y="49"/>
                    <a:pt x="5" y="110"/>
                  </a:cubicBezTo>
                  <a:cubicBezTo>
                    <a:pt x="1" y="171"/>
                    <a:pt x="9" y="224"/>
                    <a:pt x="23" y="224"/>
                  </a:cubicBezTo>
                  <a:cubicBezTo>
                    <a:pt x="36" y="224"/>
                    <a:pt x="49" y="176"/>
                    <a:pt x="49" y="114"/>
                  </a:cubicBezTo>
                  <a:cubicBezTo>
                    <a:pt x="53" y="49"/>
                    <a:pt x="44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6"/>
            <p:cNvSpPr/>
            <p:nvPr/>
          </p:nvSpPr>
          <p:spPr>
            <a:xfrm>
              <a:off x="7629846" y="4214664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7" y="0"/>
                  </a:moveTo>
                  <a:cubicBezTo>
                    <a:pt x="14" y="0"/>
                    <a:pt x="6" y="53"/>
                    <a:pt x="1" y="114"/>
                  </a:cubicBezTo>
                  <a:cubicBezTo>
                    <a:pt x="1" y="175"/>
                    <a:pt x="10" y="228"/>
                    <a:pt x="23" y="228"/>
                  </a:cubicBezTo>
                  <a:cubicBezTo>
                    <a:pt x="36" y="228"/>
                    <a:pt x="49" y="175"/>
                    <a:pt x="49" y="114"/>
                  </a:cubicBezTo>
                  <a:cubicBezTo>
                    <a:pt x="49" y="53"/>
                    <a:pt x="40" y="4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6"/>
            <p:cNvSpPr/>
            <p:nvPr/>
          </p:nvSpPr>
          <p:spPr>
            <a:xfrm>
              <a:off x="7629452" y="4236787"/>
              <a:ext cx="2409" cy="11209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6" y="0"/>
                  </a:moveTo>
                  <a:cubicBezTo>
                    <a:pt x="14" y="0"/>
                    <a:pt x="0" y="53"/>
                    <a:pt x="0" y="115"/>
                  </a:cubicBezTo>
                  <a:cubicBezTo>
                    <a:pt x="0" y="175"/>
                    <a:pt x="9" y="228"/>
                    <a:pt x="22" y="228"/>
                  </a:cubicBezTo>
                  <a:cubicBezTo>
                    <a:pt x="35" y="228"/>
                    <a:pt x="44" y="175"/>
                    <a:pt x="48" y="115"/>
                  </a:cubicBezTo>
                  <a:cubicBezTo>
                    <a:pt x="48" y="53"/>
                    <a:pt x="40" y="0"/>
                    <a:pt x="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6"/>
            <p:cNvSpPr/>
            <p:nvPr/>
          </p:nvSpPr>
          <p:spPr>
            <a:xfrm>
              <a:off x="7628813" y="4258911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31" y="0"/>
                  </a:moveTo>
                  <a:cubicBezTo>
                    <a:pt x="17" y="0"/>
                    <a:pt x="5" y="48"/>
                    <a:pt x="5" y="110"/>
                  </a:cubicBezTo>
                  <a:cubicBezTo>
                    <a:pt x="1" y="175"/>
                    <a:pt x="9" y="224"/>
                    <a:pt x="22" y="224"/>
                  </a:cubicBezTo>
                  <a:cubicBezTo>
                    <a:pt x="35" y="224"/>
                    <a:pt x="48" y="175"/>
                    <a:pt x="48" y="115"/>
                  </a:cubicBezTo>
                  <a:cubicBezTo>
                    <a:pt x="53" y="53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6"/>
            <p:cNvSpPr/>
            <p:nvPr/>
          </p:nvSpPr>
          <p:spPr>
            <a:xfrm>
              <a:off x="7628371" y="4281083"/>
              <a:ext cx="2409" cy="10963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6" y="0"/>
                  </a:moveTo>
                  <a:cubicBezTo>
                    <a:pt x="14" y="0"/>
                    <a:pt x="4" y="47"/>
                    <a:pt x="0" y="109"/>
                  </a:cubicBezTo>
                  <a:cubicBezTo>
                    <a:pt x="0" y="170"/>
                    <a:pt x="10" y="223"/>
                    <a:pt x="22" y="223"/>
                  </a:cubicBezTo>
                  <a:cubicBezTo>
                    <a:pt x="36" y="223"/>
                    <a:pt x="48" y="174"/>
                    <a:pt x="48" y="109"/>
                  </a:cubicBezTo>
                  <a:cubicBezTo>
                    <a:pt x="48" y="47"/>
                    <a:pt x="40" y="0"/>
                    <a:pt x="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6"/>
            <p:cNvSpPr/>
            <p:nvPr/>
          </p:nvSpPr>
          <p:spPr>
            <a:xfrm>
              <a:off x="7627732" y="4302961"/>
              <a:ext cx="2606" cy="11209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31" y="1"/>
                  </a:moveTo>
                  <a:cubicBezTo>
                    <a:pt x="17" y="1"/>
                    <a:pt x="5" y="53"/>
                    <a:pt x="5" y="114"/>
                  </a:cubicBezTo>
                  <a:cubicBezTo>
                    <a:pt x="1" y="175"/>
                    <a:pt x="9" y="227"/>
                    <a:pt x="23" y="227"/>
                  </a:cubicBezTo>
                  <a:cubicBezTo>
                    <a:pt x="35" y="227"/>
                    <a:pt x="49" y="175"/>
                    <a:pt x="49" y="114"/>
                  </a:cubicBezTo>
                  <a:cubicBezTo>
                    <a:pt x="53" y="53"/>
                    <a:pt x="44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6"/>
            <p:cNvSpPr/>
            <p:nvPr/>
          </p:nvSpPr>
          <p:spPr>
            <a:xfrm>
              <a:off x="7627289" y="4325084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6" y="1"/>
                  </a:moveTo>
                  <a:cubicBezTo>
                    <a:pt x="14" y="1"/>
                    <a:pt x="5" y="49"/>
                    <a:pt x="0" y="114"/>
                  </a:cubicBezTo>
                  <a:cubicBezTo>
                    <a:pt x="0" y="175"/>
                    <a:pt x="10" y="223"/>
                    <a:pt x="22" y="223"/>
                  </a:cubicBezTo>
                  <a:cubicBezTo>
                    <a:pt x="36" y="223"/>
                    <a:pt x="44" y="175"/>
                    <a:pt x="48" y="114"/>
                  </a:cubicBezTo>
                  <a:cubicBezTo>
                    <a:pt x="48" y="53"/>
                    <a:pt x="40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6"/>
            <p:cNvSpPr/>
            <p:nvPr/>
          </p:nvSpPr>
          <p:spPr>
            <a:xfrm>
              <a:off x="7626650" y="4347208"/>
              <a:ext cx="2606" cy="11012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31" y="1"/>
                  </a:moveTo>
                  <a:cubicBezTo>
                    <a:pt x="18" y="1"/>
                    <a:pt x="5" y="49"/>
                    <a:pt x="5" y="110"/>
                  </a:cubicBezTo>
                  <a:cubicBezTo>
                    <a:pt x="1" y="171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0"/>
                  </a:cubicBezTo>
                  <a:cubicBezTo>
                    <a:pt x="53" y="49"/>
                    <a:pt x="45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6"/>
            <p:cNvSpPr/>
            <p:nvPr/>
          </p:nvSpPr>
          <p:spPr>
            <a:xfrm>
              <a:off x="7626257" y="4369134"/>
              <a:ext cx="2360" cy="11258"/>
            </a:xfrm>
            <a:custGeom>
              <a:avLst/>
              <a:gdLst/>
              <a:ahLst/>
              <a:cxnLst/>
              <a:rect l="l" t="t" r="r" b="b"/>
              <a:pathLst>
                <a:path w="48" h="229" extrusionOk="0">
                  <a:moveTo>
                    <a:pt x="26" y="1"/>
                  </a:moveTo>
                  <a:cubicBezTo>
                    <a:pt x="13" y="1"/>
                    <a:pt x="0" y="53"/>
                    <a:pt x="0" y="114"/>
                  </a:cubicBezTo>
                  <a:cubicBezTo>
                    <a:pt x="0" y="176"/>
                    <a:pt x="9" y="228"/>
                    <a:pt x="21" y="228"/>
                  </a:cubicBezTo>
                  <a:cubicBezTo>
                    <a:pt x="35" y="228"/>
                    <a:pt x="43" y="176"/>
                    <a:pt x="47" y="114"/>
                  </a:cubicBezTo>
                  <a:cubicBezTo>
                    <a:pt x="47" y="53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6"/>
            <p:cNvSpPr/>
            <p:nvPr/>
          </p:nvSpPr>
          <p:spPr>
            <a:xfrm>
              <a:off x="7625569" y="4391258"/>
              <a:ext cx="2409" cy="11012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7" y="1"/>
                  </a:moveTo>
                  <a:cubicBezTo>
                    <a:pt x="14" y="1"/>
                    <a:pt x="5" y="49"/>
                    <a:pt x="0" y="110"/>
                  </a:cubicBezTo>
                  <a:cubicBezTo>
                    <a:pt x="0" y="176"/>
                    <a:pt x="9" y="224"/>
                    <a:pt x="23" y="224"/>
                  </a:cubicBezTo>
                  <a:cubicBezTo>
                    <a:pt x="35" y="224"/>
                    <a:pt x="49" y="176"/>
                    <a:pt x="49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6"/>
            <p:cNvSpPr/>
            <p:nvPr/>
          </p:nvSpPr>
          <p:spPr>
            <a:xfrm>
              <a:off x="7624929" y="4413381"/>
              <a:ext cx="2655" cy="9931"/>
            </a:xfrm>
            <a:custGeom>
              <a:avLst/>
              <a:gdLst/>
              <a:ahLst/>
              <a:cxnLst/>
              <a:rect l="l" t="t" r="r" b="b"/>
              <a:pathLst>
                <a:path w="54" h="202" extrusionOk="0">
                  <a:moveTo>
                    <a:pt x="30" y="0"/>
                  </a:moveTo>
                  <a:cubicBezTo>
                    <a:pt x="17" y="0"/>
                    <a:pt x="5" y="47"/>
                    <a:pt x="5" y="101"/>
                  </a:cubicBezTo>
                  <a:cubicBezTo>
                    <a:pt x="1" y="154"/>
                    <a:pt x="9" y="202"/>
                    <a:pt x="22" y="202"/>
                  </a:cubicBezTo>
                  <a:cubicBezTo>
                    <a:pt x="36" y="202"/>
                    <a:pt x="48" y="158"/>
                    <a:pt x="48" y="101"/>
                  </a:cubicBezTo>
                  <a:cubicBezTo>
                    <a:pt x="53" y="45"/>
                    <a:pt x="40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6"/>
            <p:cNvSpPr/>
            <p:nvPr/>
          </p:nvSpPr>
          <p:spPr>
            <a:xfrm>
              <a:off x="7514706" y="1446484"/>
              <a:ext cx="260020" cy="446740"/>
            </a:xfrm>
            <a:custGeom>
              <a:avLst/>
              <a:gdLst/>
              <a:ahLst/>
              <a:cxnLst/>
              <a:rect l="l" t="t" r="r" b="b"/>
              <a:pathLst>
                <a:path w="5289" h="9087" extrusionOk="0">
                  <a:moveTo>
                    <a:pt x="2334" y="1"/>
                  </a:moveTo>
                  <a:cubicBezTo>
                    <a:pt x="1532" y="1"/>
                    <a:pt x="729" y="198"/>
                    <a:pt x="1" y="595"/>
                  </a:cubicBezTo>
                  <a:cubicBezTo>
                    <a:pt x="1" y="595"/>
                    <a:pt x="57" y="3794"/>
                    <a:pt x="202" y="5176"/>
                  </a:cubicBezTo>
                  <a:cubicBezTo>
                    <a:pt x="350" y="6561"/>
                    <a:pt x="1753" y="6644"/>
                    <a:pt x="1753" y="6644"/>
                  </a:cubicBezTo>
                  <a:cubicBezTo>
                    <a:pt x="1753" y="6644"/>
                    <a:pt x="1876" y="8628"/>
                    <a:pt x="1902" y="9082"/>
                  </a:cubicBezTo>
                  <a:cubicBezTo>
                    <a:pt x="1902" y="9087"/>
                    <a:pt x="1906" y="9087"/>
                    <a:pt x="1910" y="9087"/>
                  </a:cubicBezTo>
                  <a:lnTo>
                    <a:pt x="5148" y="8012"/>
                  </a:lnTo>
                  <a:lnTo>
                    <a:pt x="5210" y="4035"/>
                  </a:lnTo>
                  <a:lnTo>
                    <a:pt x="5289" y="2575"/>
                  </a:lnTo>
                  <a:lnTo>
                    <a:pt x="5249" y="950"/>
                  </a:lnTo>
                  <a:lnTo>
                    <a:pt x="4904" y="732"/>
                  </a:lnTo>
                  <a:cubicBezTo>
                    <a:pt x="4119" y="245"/>
                    <a:pt x="3227" y="1"/>
                    <a:pt x="233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6"/>
            <p:cNvSpPr/>
            <p:nvPr/>
          </p:nvSpPr>
          <p:spPr>
            <a:xfrm>
              <a:off x="7525030" y="1575636"/>
              <a:ext cx="17895" cy="17699"/>
            </a:xfrm>
            <a:custGeom>
              <a:avLst/>
              <a:gdLst/>
              <a:ahLst/>
              <a:cxnLst/>
              <a:rect l="l" t="t" r="r" b="b"/>
              <a:pathLst>
                <a:path w="364" h="360" extrusionOk="0">
                  <a:moveTo>
                    <a:pt x="183" y="1"/>
                  </a:moveTo>
                  <a:cubicBezTo>
                    <a:pt x="180" y="1"/>
                    <a:pt x="178" y="1"/>
                    <a:pt x="175" y="1"/>
                  </a:cubicBezTo>
                  <a:cubicBezTo>
                    <a:pt x="75" y="5"/>
                    <a:pt x="0" y="88"/>
                    <a:pt x="4" y="189"/>
                  </a:cubicBezTo>
                  <a:cubicBezTo>
                    <a:pt x="9" y="283"/>
                    <a:pt x="88" y="360"/>
                    <a:pt x="181" y="360"/>
                  </a:cubicBezTo>
                  <a:cubicBezTo>
                    <a:pt x="183" y="360"/>
                    <a:pt x="186" y="360"/>
                    <a:pt x="188" y="360"/>
                  </a:cubicBezTo>
                  <a:cubicBezTo>
                    <a:pt x="289" y="354"/>
                    <a:pt x="363" y="272"/>
                    <a:pt x="359" y="171"/>
                  </a:cubicBezTo>
                  <a:cubicBezTo>
                    <a:pt x="355" y="78"/>
                    <a:pt x="275" y="1"/>
                    <a:pt x="1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6"/>
            <p:cNvSpPr/>
            <p:nvPr/>
          </p:nvSpPr>
          <p:spPr>
            <a:xfrm>
              <a:off x="7523949" y="1570375"/>
              <a:ext cx="35495" cy="11701"/>
            </a:xfrm>
            <a:custGeom>
              <a:avLst/>
              <a:gdLst/>
              <a:ahLst/>
              <a:cxnLst/>
              <a:rect l="l" t="t" r="r" b="b"/>
              <a:pathLst>
                <a:path w="722" h="238" extrusionOk="0">
                  <a:moveTo>
                    <a:pt x="393" y="0"/>
                  </a:moveTo>
                  <a:cubicBezTo>
                    <a:pt x="376" y="0"/>
                    <a:pt x="359" y="1"/>
                    <a:pt x="341" y="3"/>
                  </a:cubicBezTo>
                  <a:cubicBezTo>
                    <a:pt x="224" y="16"/>
                    <a:pt x="127" y="73"/>
                    <a:pt x="75" y="126"/>
                  </a:cubicBezTo>
                  <a:cubicBezTo>
                    <a:pt x="18" y="178"/>
                    <a:pt x="0" y="221"/>
                    <a:pt x="14" y="235"/>
                  </a:cubicBezTo>
                  <a:cubicBezTo>
                    <a:pt x="16" y="237"/>
                    <a:pt x="18" y="238"/>
                    <a:pt x="22" y="238"/>
                  </a:cubicBezTo>
                  <a:cubicBezTo>
                    <a:pt x="58" y="238"/>
                    <a:pt x="178" y="137"/>
                    <a:pt x="355" y="121"/>
                  </a:cubicBezTo>
                  <a:cubicBezTo>
                    <a:pt x="375" y="118"/>
                    <a:pt x="395" y="117"/>
                    <a:pt x="415" y="117"/>
                  </a:cubicBezTo>
                  <a:cubicBezTo>
                    <a:pt x="550" y="117"/>
                    <a:pt x="657" y="165"/>
                    <a:pt x="695" y="165"/>
                  </a:cubicBezTo>
                  <a:cubicBezTo>
                    <a:pt x="701" y="165"/>
                    <a:pt x="706" y="164"/>
                    <a:pt x="708" y="160"/>
                  </a:cubicBezTo>
                  <a:cubicBezTo>
                    <a:pt x="722" y="147"/>
                    <a:pt x="696" y="108"/>
                    <a:pt x="630" y="64"/>
                  </a:cubicBezTo>
                  <a:cubicBezTo>
                    <a:pt x="574" y="31"/>
                    <a:pt x="490" y="0"/>
                    <a:pt x="3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6"/>
            <p:cNvSpPr/>
            <p:nvPr/>
          </p:nvSpPr>
          <p:spPr>
            <a:xfrm>
              <a:off x="7627535" y="1571703"/>
              <a:ext cx="19812" cy="17404"/>
            </a:xfrm>
            <a:custGeom>
              <a:avLst/>
              <a:gdLst/>
              <a:ahLst/>
              <a:cxnLst/>
              <a:rect l="l" t="t" r="r" b="b"/>
              <a:pathLst>
                <a:path w="403" h="354" extrusionOk="0">
                  <a:moveTo>
                    <a:pt x="201" y="0"/>
                  </a:moveTo>
                  <a:cubicBezTo>
                    <a:pt x="165" y="0"/>
                    <a:pt x="128" y="12"/>
                    <a:pt x="96" y="37"/>
                  </a:cubicBezTo>
                  <a:cubicBezTo>
                    <a:pt x="17" y="94"/>
                    <a:pt x="0" y="204"/>
                    <a:pt x="61" y="282"/>
                  </a:cubicBezTo>
                  <a:cubicBezTo>
                    <a:pt x="95" y="329"/>
                    <a:pt x="148" y="354"/>
                    <a:pt x="202" y="354"/>
                  </a:cubicBezTo>
                  <a:cubicBezTo>
                    <a:pt x="240" y="354"/>
                    <a:pt x="278" y="342"/>
                    <a:pt x="310" y="317"/>
                  </a:cubicBezTo>
                  <a:cubicBezTo>
                    <a:pt x="388" y="260"/>
                    <a:pt x="402" y="151"/>
                    <a:pt x="345" y="73"/>
                  </a:cubicBezTo>
                  <a:cubicBezTo>
                    <a:pt x="309" y="26"/>
                    <a:pt x="255" y="0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6"/>
            <p:cNvSpPr/>
            <p:nvPr/>
          </p:nvSpPr>
          <p:spPr>
            <a:xfrm>
              <a:off x="7628125" y="1565852"/>
              <a:ext cx="35299" cy="11504"/>
            </a:xfrm>
            <a:custGeom>
              <a:avLst/>
              <a:gdLst/>
              <a:ahLst/>
              <a:cxnLst/>
              <a:rect l="l" t="t" r="r" b="b"/>
              <a:pathLst>
                <a:path w="718" h="234" extrusionOk="0">
                  <a:moveTo>
                    <a:pt x="389" y="0"/>
                  </a:moveTo>
                  <a:cubicBezTo>
                    <a:pt x="372" y="0"/>
                    <a:pt x="355" y="1"/>
                    <a:pt x="338" y="3"/>
                  </a:cubicBezTo>
                  <a:cubicBezTo>
                    <a:pt x="219" y="16"/>
                    <a:pt x="124" y="69"/>
                    <a:pt x="71" y="121"/>
                  </a:cubicBezTo>
                  <a:cubicBezTo>
                    <a:pt x="15" y="178"/>
                    <a:pt x="1" y="222"/>
                    <a:pt x="9" y="230"/>
                  </a:cubicBezTo>
                  <a:cubicBezTo>
                    <a:pt x="12" y="232"/>
                    <a:pt x="14" y="233"/>
                    <a:pt x="18" y="233"/>
                  </a:cubicBezTo>
                  <a:cubicBezTo>
                    <a:pt x="57" y="233"/>
                    <a:pt x="178" y="132"/>
                    <a:pt x="350" y="117"/>
                  </a:cubicBezTo>
                  <a:cubicBezTo>
                    <a:pt x="372" y="115"/>
                    <a:pt x="394" y="113"/>
                    <a:pt x="414" y="113"/>
                  </a:cubicBezTo>
                  <a:cubicBezTo>
                    <a:pt x="551" y="113"/>
                    <a:pt x="657" y="161"/>
                    <a:pt x="695" y="161"/>
                  </a:cubicBezTo>
                  <a:cubicBezTo>
                    <a:pt x="702" y="161"/>
                    <a:pt x="707" y="159"/>
                    <a:pt x="709" y="156"/>
                  </a:cubicBezTo>
                  <a:cubicBezTo>
                    <a:pt x="717" y="147"/>
                    <a:pt x="691" y="103"/>
                    <a:pt x="626" y="65"/>
                  </a:cubicBezTo>
                  <a:cubicBezTo>
                    <a:pt x="574" y="30"/>
                    <a:pt x="489" y="0"/>
                    <a:pt x="3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6"/>
            <p:cNvSpPr/>
            <p:nvPr/>
          </p:nvSpPr>
          <p:spPr>
            <a:xfrm>
              <a:off x="7572522" y="1576078"/>
              <a:ext cx="25810" cy="83970"/>
            </a:xfrm>
            <a:custGeom>
              <a:avLst/>
              <a:gdLst/>
              <a:ahLst/>
              <a:cxnLst/>
              <a:rect l="l" t="t" r="r" b="b"/>
              <a:pathLst>
                <a:path w="525" h="1708" extrusionOk="0">
                  <a:moveTo>
                    <a:pt x="480" y="0"/>
                  </a:moveTo>
                  <a:cubicBezTo>
                    <a:pt x="452" y="0"/>
                    <a:pt x="305" y="455"/>
                    <a:pt x="149" y="1019"/>
                  </a:cubicBezTo>
                  <a:cubicBezTo>
                    <a:pt x="114" y="1154"/>
                    <a:pt x="79" y="1285"/>
                    <a:pt x="44" y="1426"/>
                  </a:cubicBezTo>
                  <a:cubicBezTo>
                    <a:pt x="31" y="1482"/>
                    <a:pt x="0" y="1552"/>
                    <a:pt x="35" y="1630"/>
                  </a:cubicBezTo>
                  <a:cubicBezTo>
                    <a:pt x="67" y="1695"/>
                    <a:pt x="126" y="1707"/>
                    <a:pt x="170" y="1707"/>
                  </a:cubicBezTo>
                  <a:cubicBezTo>
                    <a:pt x="186" y="1707"/>
                    <a:pt x="200" y="1706"/>
                    <a:pt x="210" y="1705"/>
                  </a:cubicBezTo>
                  <a:cubicBezTo>
                    <a:pt x="406" y="1696"/>
                    <a:pt x="525" y="1683"/>
                    <a:pt x="525" y="1666"/>
                  </a:cubicBezTo>
                  <a:cubicBezTo>
                    <a:pt x="525" y="1652"/>
                    <a:pt x="402" y="1640"/>
                    <a:pt x="210" y="1635"/>
                  </a:cubicBezTo>
                  <a:cubicBezTo>
                    <a:pt x="162" y="1630"/>
                    <a:pt x="118" y="1626"/>
                    <a:pt x="109" y="1596"/>
                  </a:cubicBezTo>
                  <a:cubicBezTo>
                    <a:pt x="97" y="1565"/>
                    <a:pt x="114" y="1509"/>
                    <a:pt x="131" y="1447"/>
                  </a:cubicBezTo>
                  <a:cubicBezTo>
                    <a:pt x="170" y="1311"/>
                    <a:pt x="210" y="1180"/>
                    <a:pt x="245" y="1049"/>
                  </a:cubicBezTo>
                  <a:cubicBezTo>
                    <a:pt x="402" y="476"/>
                    <a:pt x="507" y="10"/>
                    <a:pt x="481" y="0"/>
                  </a:cubicBezTo>
                  <a:cubicBezTo>
                    <a:pt x="480" y="0"/>
                    <a:pt x="480" y="0"/>
                    <a:pt x="4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6"/>
            <p:cNvSpPr/>
            <p:nvPr/>
          </p:nvSpPr>
          <p:spPr>
            <a:xfrm>
              <a:off x="7585009" y="1664277"/>
              <a:ext cx="51129" cy="29055"/>
            </a:xfrm>
            <a:custGeom>
              <a:avLst/>
              <a:gdLst/>
              <a:ahLst/>
              <a:cxnLst/>
              <a:rect l="l" t="t" r="r" b="b"/>
              <a:pathLst>
                <a:path w="1040" h="591" extrusionOk="0">
                  <a:moveTo>
                    <a:pt x="939" y="1"/>
                  </a:moveTo>
                  <a:cubicBezTo>
                    <a:pt x="924" y="1"/>
                    <a:pt x="340" y="368"/>
                    <a:pt x="0" y="383"/>
                  </a:cubicBezTo>
                  <a:cubicBezTo>
                    <a:pt x="0" y="383"/>
                    <a:pt x="159" y="591"/>
                    <a:pt x="413" y="591"/>
                  </a:cubicBezTo>
                  <a:cubicBezTo>
                    <a:pt x="483" y="591"/>
                    <a:pt x="560" y="575"/>
                    <a:pt x="642" y="536"/>
                  </a:cubicBezTo>
                  <a:cubicBezTo>
                    <a:pt x="1039" y="348"/>
                    <a:pt x="908" y="25"/>
                    <a:pt x="908" y="25"/>
                  </a:cubicBezTo>
                  <a:cubicBezTo>
                    <a:pt x="932" y="8"/>
                    <a:pt x="941" y="1"/>
                    <a:pt x="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6"/>
            <p:cNvSpPr/>
            <p:nvPr/>
          </p:nvSpPr>
          <p:spPr>
            <a:xfrm>
              <a:off x="7600889" y="1739988"/>
              <a:ext cx="88984" cy="51227"/>
            </a:xfrm>
            <a:custGeom>
              <a:avLst/>
              <a:gdLst/>
              <a:ahLst/>
              <a:cxnLst/>
              <a:rect l="l" t="t" r="r" b="b"/>
              <a:pathLst>
                <a:path w="1810" h="1042" extrusionOk="0">
                  <a:moveTo>
                    <a:pt x="1809" y="1"/>
                  </a:moveTo>
                  <a:cubicBezTo>
                    <a:pt x="936" y="670"/>
                    <a:pt x="0" y="700"/>
                    <a:pt x="0" y="700"/>
                  </a:cubicBezTo>
                  <a:lnTo>
                    <a:pt x="44" y="1041"/>
                  </a:lnTo>
                  <a:cubicBezTo>
                    <a:pt x="1438" y="1037"/>
                    <a:pt x="1809" y="1"/>
                    <a:pt x="1809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6"/>
            <p:cNvSpPr/>
            <p:nvPr/>
          </p:nvSpPr>
          <p:spPr>
            <a:xfrm>
              <a:off x="7480980" y="1388275"/>
              <a:ext cx="320343" cy="244387"/>
            </a:xfrm>
            <a:custGeom>
              <a:avLst/>
              <a:gdLst/>
              <a:ahLst/>
              <a:cxnLst/>
              <a:rect l="l" t="t" r="r" b="b"/>
              <a:pathLst>
                <a:path w="6516" h="4971" extrusionOk="0">
                  <a:moveTo>
                    <a:pt x="3129" y="0"/>
                  </a:moveTo>
                  <a:cubicBezTo>
                    <a:pt x="2898" y="0"/>
                    <a:pt x="2671" y="43"/>
                    <a:pt x="2461" y="141"/>
                  </a:cubicBezTo>
                  <a:cubicBezTo>
                    <a:pt x="2251" y="242"/>
                    <a:pt x="2068" y="390"/>
                    <a:pt x="1854" y="473"/>
                  </a:cubicBezTo>
                  <a:cubicBezTo>
                    <a:pt x="1399" y="652"/>
                    <a:pt x="840" y="521"/>
                    <a:pt x="442" y="801"/>
                  </a:cubicBezTo>
                  <a:cubicBezTo>
                    <a:pt x="79" y="1063"/>
                    <a:pt x="1" y="1614"/>
                    <a:pt x="210" y="2007"/>
                  </a:cubicBezTo>
                  <a:cubicBezTo>
                    <a:pt x="424" y="2400"/>
                    <a:pt x="862" y="2636"/>
                    <a:pt x="1303" y="2693"/>
                  </a:cubicBezTo>
                  <a:cubicBezTo>
                    <a:pt x="1389" y="2704"/>
                    <a:pt x="1475" y="2709"/>
                    <a:pt x="1561" y="2709"/>
                  </a:cubicBezTo>
                  <a:cubicBezTo>
                    <a:pt x="1918" y="2709"/>
                    <a:pt x="2276" y="2621"/>
                    <a:pt x="2614" y="2501"/>
                  </a:cubicBezTo>
                  <a:cubicBezTo>
                    <a:pt x="2791" y="2439"/>
                    <a:pt x="2980" y="2370"/>
                    <a:pt x="3162" y="2370"/>
                  </a:cubicBezTo>
                  <a:cubicBezTo>
                    <a:pt x="3236" y="2370"/>
                    <a:pt x="3308" y="2381"/>
                    <a:pt x="3379" y="2409"/>
                  </a:cubicBezTo>
                  <a:cubicBezTo>
                    <a:pt x="3611" y="2497"/>
                    <a:pt x="3772" y="2755"/>
                    <a:pt x="4021" y="2776"/>
                  </a:cubicBezTo>
                  <a:cubicBezTo>
                    <a:pt x="4033" y="2777"/>
                    <a:pt x="4045" y="2777"/>
                    <a:pt x="4057" y="2777"/>
                  </a:cubicBezTo>
                  <a:cubicBezTo>
                    <a:pt x="4195" y="2777"/>
                    <a:pt x="4344" y="2720"/>
                    <a:pt x="4472" y="2720"/>
                  </a:cubicBezTo>
                  <a:cubicBezTo>
                    <a:pt x="4541" y="2720"/>
                    <a:pt x="4603" y="2736"/>
                    <a:pt x="4654" y="2785"/>
                  </a:cubicBezTo>
                  <a:cubicBezTo>
                    <a:pt x="4720" y="2846"/>
                    <a:pt x="4738" y="2938"/>
                    <a:pt x="4755" y="3025"/>
                  </a:cubicBezTo>
                  <a:cubicBezTo>
                    <a:pt x="4838" y="3506"/>
                    <a:pt x="5122" y="4467"/>
                    <a:pt x="5205" y="4944"/>
                  </a:cubicBezTo>
                  <a:cubicBezTo>
                    <a:pt x="5249" y="4962"/>
                    <a:pt x="5289" y="4970"/>
                    <a:pt x="5327" y="4970"/>
                  </a:cubicBezTo>
                  <a:cubicBezTo>
                    <a:pt x="5565" y="4970"/>
                    <a:pt x="5716" y="4658"/>
                    <a:pt x="6009" y="4651"/>
                  </a:cubicBezTo>
                  <a:cubicBezTo>
                    <a:pt x="6062" y="3598"/>
                    <a:pt x="6516" y="2540"/>
                    <a:pt x="6250" y="1517"/>
                  </a:cubicBezTo>
                  <a:cubicBezTo>
                    <a:pt x="6189" y="1264"/>
                    <a:pt x="6066" y="1010"/>
                    <a:pt x="5848" y="867"/>
                  </a:cubicBezTo>
                  <a:cubicBezTo>
                    <a:pt x="5755" y="804"/>
                    <a:pt x="5639" y="771"/>
                    <a:pt x="5525" y="771"/>
                  </a:cubicBezTo>
                  <a:cubicBezTo>
                    <a:pt x="5384" y="771"/>
                    <a:pt x="5246" y="821"/>
                    <a:pt x="5158" y="927"/>
                  </a:cubicBezTo>
                  <a:lnTo>
                    <a:pt x="5158" y="927"/>
                  </a:lnTo>
                  <a:cubicBezTo>
                    <a:pt x="4772" y="635"/>
                    <a:pt x="4381" y="343"/>
                    <a:pt x="3934" y="163"/>
                  </a:cubicBezTo>
                  <a:cubicBezTo>
                    <a:pt x="3680" y="61"/>
                    <a:pt x="3402" y="0"/>
                    <a:pt x="31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6"/>
            <p:cNvSpPr/>
            <p:nvPr/>
          </p:nvSpPr>
          <p:spPr>
            <a:xfrm>
              <a:off x="7747640" y="1559805"/>
              <a:ext cx="59044" cy="85641"/>
            </a:xfrm>
            <a:custGeom>
              <a:avLst/>
              <a:gdLst/>
              <a:ahLst/>
              <a:cxnLst/>
              <a:rect l="l" t="t" r="r" b="b"/>
              <a:pathLst>
                <a:path w="1201" h="1742" extrusionOk="0">
                  <a:moveTo>
                    <a:pt x="321" y="0"/>
                  </a:moveTo>
                  <a:cubicBezTo>
                    <a:pt x="147" y="0"/>
                    <a:pt x="10" y="51"/>
                    <a:pt x="0" y="57"/>
                  </a:cubicBezTo>
                  <a:cubicBezTo>
                    <a:pt x="0" y="57"/>
                    <a:pt x="53" y="1673"/>
                    <a:pt x="61" y="1704"/>
                  </a:cubicBezTo>
                  <a:cubicBezTo>
                    <a:pt x="62" y="1715"/>
                    <a:pt x="173" y="1741"/>
                    <a:pt x="322" y="1741"/>
                  </a:cubicBezTo>
                  <a:cubicBezTo>
                    <a:pt x="662" y="1741"/>
                    <a:pt x="1200" y="1604"/>
                    <a:pt x="1088" y="825"/>
                  </a:cubicBezTo>
                  <a:cubicBezTo>
                    <a:pt x="988" y="136"/>
                    <a:pt x="605" y="0"/>
                    <a:pt x="32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6"/>
            <p:cNvSpPr/>
            <p:nvPr/>
          </p:nvSpPr>
          <p:spPr>
            <a:xfrm>
              <a:off x="7762635" y="1576914"/>
              <a:ext cx="24975" cy="48671"/>
            </a:xfrm>
            <a:custGeom>
              <a:avLst/>
              <a:gdLst/>
              <a:ahLst/>
              <a:cxnLst/>
              <a:rect l="l" t="t" r="r" b="b"/>
              <a:pathLst>
                <a:path w="508" h="990" extrusionOk="0">
                  <a:moveTo>
                    <a:pt x="155" y="0"/>
                  </a:moveTo>
                  <a:cubicBezTo>
                    <a:pt x="150" y="0"/>
                    <a:pt x="146" y="1"/>
                    <a:pt x="141" y="1"/>
                  </a:cubicBezTo>
                  <a:cubicBezTo>
                    <a:pt x="101" y="1"/>
                    <a:pt x="62" y="19"/>
                    <a:pt x="36" y="45"/>
                  </a:cubicBezTo>
                  <a:cubicBezTo>
                    <a:pt x="14" y="71"/>
                    <a:pt x="6" y="98"/>
                    <a:pt x="6" y="119"/>
                  </a:cubicBezTo>
                  <a:cubicBezTo>
                    <a:pt x="1" y="163"/>
                    <a:pt x="23" y="185"/>
                    <a:pt x="26" y="185"/>
                  </a:cubicBezTo>
                  <a:cubicBezTo>
                    <a:pt x="26" y="185"/>
                    <a:pt x="27" y="185"/>
                    <a:pt x="27" y="185"/>
                  </a:cubicBezTo>
                  <a:cubicBezTo>
                    <a:pt x="36" y="181"/>
                    <a:pt x="22" y="158"/>
                    <a:pt x="36" y="128"/>
                  </a:cubicBezTo>
                  <a:cubicBezTo>
                    <a:pt x="44" y="95"/>
                    <a:pt x="73" y="57"/>
                    <a:pt x="126" y="57"/>
                  </a:cubicBezTo>
                  <a:cubicBezTo>
                    <a:pt x="130" y="57"/>
                    <a:pt x="136" y="57"/>
                    <a:pt x="141" y="58"/>
                  </a:cubicBezTo>
                  <a:cubicBezTo>
                    <a:pt x="202" y="58"/>
                    <a:pt x="262" y="106"/>
                    <a:pt x="311" y="185"/>
                  </a:cubicBezTo>
                  <a:cubicBezTo>
                    <a:pt x="355" y="259"/>
                    <a:pt x="394" y="355"/>
                    <a:pt x="403" y="455"/>
                  </a:cubicBezTo>
                  <a:cubicBezTo>
                    <a:pt x="429" y="657"/>
                    <a:pt x="355" y="858"/>
                    <a:pt x="246" y="919"/>
                  </a:cubicBezTo>
                  <a:cubicBezTo>
                    <a:pt x="211" y="937"/>
                    <a:pt x="176" y="945"/>
                    <a:pt x="147" y="945"/>
                  </a:cubicBezTo>
                  <a:cubicBezTo>
                    <a:pt x="127" y="945"/>
                    <a:pt x="110" y="942"/>
                    <a:pt x="97" y="937"/>
                  </a:cubicBezTo>
                  <a:cubicBezTo>
                    <a:pt x="66" y="928"/>
                    <a:pt x="48" y="914"/>
                    <a:pt x="42" y="914"/>
                  </a:cubicBezTo>
                  <a:cubicBezTo>
                    <a:pt x="41" y="914"/>
                    <a:pt x="41" y="914"/>
                    <a:pt x="40" y="915"/>
                  </a:cubicBezTo>
                  <a:cubicBezTo>
                    <a:pt x="36" y="919"/>
                    <a:pt x="49" y="945"/>
                    <a:pt x="84" y="967"/>
                  </a:cubicBezTo>
                  <a:cubicBezTo>
                    <a:pt x="107" y="980"/>
                    <a:pt x="139" y="989"/>
                    <a:pt x="177" y="989"/>
                  </a:cubicBezTo>
                  <a:cubicBezTo>
                    <a:pt x="205" y="989"/>
                    <a:pt x="236" y="984"/>
                    <a:pt x="268" y="971"/>
                  </a:cubicBezTo>
                  <a:cubicBezTo>
                    <a:pt x="425" y="901"/>
                    <a:pt x="508" y="675"/>
                    <a:pt x="482" y="447"/>
                  </a:cubicBezTo>
                  <a:cubicBezTo>
                    <a:pt x="468" y="334"/>
                    <a:pt x="425" y="229"/>
                    <a:pt x="367" y="145"/>
                  </a:cubicBezTo>
                  <a:cubicBezTo>
                    <a:pt x="318" y="67"/>
                    <a:pt x="237" y="0"/>
                    <a:pt x="155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6"/>
            <p:cNvSpPr/>
            <p:nvPr/>
          </p:nvSpPr>
          <p:spPr>
            <a:xfrm>
              <a:off x="7723747" y="1399042"/>
              <a:ext cx="12340" cy="40215"/>
            </a:xfrm>
            <a:custGeom>
              <a:avLst/>
              <a:gdLst/>
              <a:ahLst/>
              <a:cxnLst/>
              <a:rect l="l" t="t" r="r" b="b"/>
              <a:pathLst>
                <a:path w="251" h="818" extrusionOk="0">
                  <a:moveTo>
                    <a:pt x="33" y="0"/>
                  </a:moveTo>
                  <a:cubicBezTo>
                    <a:pt x="32" y="0"/>
                    <a:pt x="32" y="0"/>
                    <a:pt x="31" y="1"/>
                  </a:cubicBezTo>
                  <a:cubicBezTo>
                    <a:pt x="0" y="5"/>
                    <a:pt x="18" y="197"/>
                    <a:pt x="71" y="420"/>
                  </a:cubicBezTo>
                  <a:cubicBezTo>
                    <a:pt x="123" y="645"/>
                    <a:pt x="187" y="818"/>
                    <a:pt x="219" y="818"/>
                  </a:cubicBezTo>
                  <a:cubicBezTo>
                    <a:pt x="219" y="818"/>
                    <a:pt x="219" y="818"/>
                    <a:pt x="220" y="818"/>
                  </a:cubicBezTo>
                  <a:cubicBezTo>
                    <a:pt x="250" y="809"/>
                    <a:pt x="236" y="622"/>
                    <a:pt x="184" y="394"/>
                  </a:cubicBezTo>
                  <a:cubicBezTo>
                    <a:pt x="133" y="176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6"/>
            <p:cNvSpPr/>
            <p:nvPr/>
          </p:nvSpPr>
          <p:spPr>
            <a:xfrm>
              <a:off x="7731662" y="1401598"/>
              <a:ext cx="19223" cy="37708"/>
            </a:xfrm>
            <a:custGeom>
              <a:avLst/>
              <a:gdLst/>
              <a:ahLst/>
              <a:cxnLst/>
              <a:rect l="l" t="t" r="r" b="b"/>
              <a:pathLst>
                <a:path w="391" h="767" extrusionOk="0">
                  <a:moveTo>
                    <a:pt x="360" y="0"/>
                  </a:moveTo>
                  <a:cubicBezTo>
                    <a:pt x="326" y="0"/>
                    <a:pt x="229" y="158"/>
                    <a:pt x="146" y="360"/>
                  </a:cubicBezTo>
                  <a:cubicBezTo>
                    <a:pt x="53" y="570"/>
                    <a:pt x="1" y="753"/>
                    <a:pt x="32" y="766"/>
                  </a:cubicBezTo>
                  <a:cubicBezTo>
                    <a:pt x="34" y="766"/>
                    <a:pt x="35" y="767"/>
                    <a:pt x="36" y="767"/>
                  </a:cubicBezTo>
                  <a:cubicBezTo>
                    <a:pt x="70" y="767"/>
                    <a:pt x="162" y="609"/>
                    <a:pt x="251" y="407"/>
                  </a:cubicBezTo>
                  <a:cubicBezTo>
                    <a:pt x="342" y="197"/>
                    <a:pt x="390" y="14"/>
                    <a:pt x="364" y="1"/>
                  </a:cubicBezTo>
                  <a:cubicBezTo>
                    <a:pt x="363" y="1"/>
                    <a:pt x="361" y="0"/>
                    <a:pt x="3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6"/>
            <p:cNvSpPr/>
            <p:nvPr/>
          </p:nvSpPr>
          <p:spPr>
            <a:xfrm>
              <a:off x="7042300" y="1906897"/>
              <a:ext cx="773228" cy="635032"/>
            </a:xfrm>
            <a:custGeom>
              <a:avLst/>
              <a:gdLst/>
              <a:ahLst/>
              <a:cxnLst/>
              <a:rect l="l" t="t" r="r" b="b"/>
              <a:pathLst>
                <a:path w="15728" h="12917" extrusionOk="0">
                  <a:moveTo>
                    <a:pt x="1989" y="1"/>
                  </a:moveTo>
                  <a:cubicBezTo>
                    <a:pt x="1760" y="1"/>
                    <a:pt x="1743" y="302"/>
                    <a:pt x="1988" y="653"/>
                  </a:cubicBezTo>
                  <a:cubicBezTo>
                    <a:pt x="2241" y="1024"/>
                    <a:pt x="2958" y="2095"/>
                    <a:pt x="2867" y="2170"/>
                  </a:cubicBezTo>
                  <a:cubicBezTo>
                    <a:pt x="2860" y="2175"/>
                    <a:pt x="2852" y="2177"/>
                    <a:pt x="2843" y="2177"/>
                  </a:cubicBezTo>
                  <a:cubicBezTo>
                    <a:pt x="2592" y="2177"/>
                    <a:pt x="1390" y="425"/>
                    <a:pt x="1390" y="425"/>
                  </a:cubicBezTo>
                  <a:cubicBezTo>
                    <a:pt x="1390" y="425"/>
                    <a:pt x="1244" y="138"/>
                    <a:pt x="1051" y="138"/>
                  </a:cubicBezTo>
                  <a:cubicBezTo>
                    <a:pt x="1019" y="138"/>
                    <a:pt x="986" y="145"/>
                    <a:pt x="952" y="163"/>
                  </a:cubicBezTo>
                  <a:cubicBezTo>
                    <a:pt x="525" y="399"/>
                    <a:pt x="1961" y="2313"/>
                    <a:pt x="2102" y="2493"/>
                  </a:cubicBezTo>
                  <a:cubicBezTo>
                    <a:pt x="2157" y="2566"/>
                    <a:pt x="2134" y="2613"/>
                    <a:pt x="2086" y="2613"/>
                  </a:cubicBezTo>
                  <a:cubicBezTo>
                    <a:pt x="2051" y="2613"/>
                    <a:pt x="2002" y="2587"/>
                    <a:pt x="1961" y="2527"/>
                  </a:cubicBezTo>
                  <a:cubicBezTo>
                    <a:pt x="1868" y="2392"/>
                    <a:pt x="847" y="949"/>
                    <a:pt x="474" y="949"/>
                  </a:cubicBezTo>
                  <a:cubicBezTo>
                    <a:pt x="450" y="949"/>
                    <a:pt x="428" y="955"/>
                    <a:pt x="410" y="968"/>
                  </a:cubicBezTo>
                  <a:cubicBezTo>
                    <a:pt x="96" y="1186"/>
                    <a:pt x="1372" y="2523"/>
                    <a:pt x="1542" y="2925"/>
                  </a:cubicBezTo>
                  <a:cubicBezTo>
                    <a:pt x="1565" y="2980"/>
                    <a:pt x="1568" y="3004"/>
                    <a:pt x="1554" y="3004"/>
                  </a:cubicBezTo>
                  <a:cubicBezTo>
                    <a:pt x="1457" y="3004"/>
                    <a:pt x="588" y="1906"/>
                    <a:pt x="254" y="1906"/>
                  </a:cubicBezTo>
                  <a:cubicBezTo>
                    <a:pt x="232" y="1906"/>
                    <a:pt x="213" y="1910"/>
                    <a:pt x="196" y="1920"/>
                  </a:cubicBezTo>
                  <a:cubicBezTo>
                    <a:pt x="79" y="1990"/>
                    <a:pt x="0" y="2055"/>
                    <a:pt x="743" y="2934"/>
                  </a:cubicBezTo>
                  <a:cubicBezTo>
                    <a:pt x="1210" y="3493"/>
                    <a:pt x="2334" y="4512"/>
                    <a:pt x="3115" y="5206"/>
                  </a:cubicBezTo>
                  <a:cubicBezTo>
                    <a:pt x="4637" y="7013"/>
                    <a:pt x="9797" y="12917"/>
                    <a:pt x="12403" y="12917"/>
                  </a:cubicBezTo>
                  <a:cubicBezTo>
                    <a:pt x="12476" y="12917"/>
                    <a:pt x="12547" y="12912"/>
                    <a:pt x="12617" y="12902"/>
                  </a:cubicBezTo>
                  <a:cubicBezTo>
                    <a:pt x="13171" y="12828"/>
                    <a:pt x="13687" y="12562"/>
                    <a:pt x="14006" y="12037"/>
                  </a:cubicBezTo>
                  <a:cubicBezTo>
                    <a:pt x="14736" y="10839"/>
                    <a:pt x="15287" y="9873"/>
                    <a:pt x="15727" y="8715"/>
                  </a:cubicBezTo>
                  <a:lnTo>
                    <a:pt x="11677" y="7339"/>
                  </a:lnTo>
                  <a:cubicBezTo>
                    <a:pt x="11537" y="7785"/>
                    <a:pt x="11419" y="8069"/>
                    <a:pt x="11279" y="8221"/>
                  </a:cubicBezTo>
                  <a:cubicBezTo>
                    <a:pt x="11244" y="8260"/>
                    <a:pt x="11195" y="8278"/>
                    <a:pt x="11132" y="8278"/>
                  </a:cubicBezTo>
                  <a:cubicBezTo>
                    <a:pt x="10057" y="8278"/>
                    <a:pt x="5139" y="2934"/>
                    <a:pt x="5139" y="2934"/>
                  </a:cubicBezTo>
                  <a:cubicBezTo>
                    <a:pt x="5108" y="2724"/>
                    <a:pt x="5051" y="1972"/>
                    <a:pt x="5095" y="1767"/>
                  </a:cubicBezTo>
                  <a:cubicBezTo>
                    <a:pt x="5148" y="1518"/>
                    <a:pt x="5231" y="1190"/>
                    <a:pt x="5331" y="1024"/>
                  </a:cubicBezTo>
                  <a:cubicBezTo>
                    <a:pt x="5441" y="850"/>
                    <a:pt x="5315" y="637"/>
                    <a:pt x="5148" y="637"/>
                  </a:cubicBezTo>
                  <a:cubicBezTo>
                    <a:pt x="5123" y="637"/>
                    <a:pt x="5096" y="642"/>
                    <a:pt x="5069" y="653"/>
                  </a:cubicBezTo>
                  <a:cubicBezTo>
                    <a:pt x="4868" y="736"/>
                    <a:pt x="4510" y="1291"/>
                    <a:pt x="4418" y="2055"/>
                  </a:cubicBezTo>
                  <a:cubicBezTo>
                    <a:pt x="4393" y="2264"/>
                    <a:pt x="4314" y="2345"/>
                    <a:pt x="4208" y="2345"/>
                  </a:cubicBezTo>
                  <a:cubicBezTo>
                    <a:pt x="3925" y="2345"/>
                    <a:pt x="3448" y="1770"/>
                    <a:pt x="3272" y="1500"/>
                  </a:cubicBezTo>
                  <a:cubicBezTo>
                    <a:pt x="3028" y="1133"/>
                    <a:pt x="2189" y="20"/>
                    <a:pt x="2014" y="2"/>
                  </a:cubicBezTo>
                  <a:cubicBezTo>
                    <a:pt x="2005" y="1"/>
                    <a:pt x="1997" y="1"/>
                    <a:pt x="1989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46"/>
          <p:cNvGrpSpPr/>
          <p:nvPr/>
        </p:nvGrpSpPr>
        <p:grpSpPr>
          <a:xfrm>
            <a:off x="4543275" y="4845824"/>
            <a:ext cx="4600713" cy="150450"/>
            <a:chOff x="0" y="4397412"/>
            <a:chExt cx="4600713" cy="150450"/>
          </a:xfrm>
        </p:grpSpPr>
        <p:sp>
          <p:nvSpPr>
            <p:cNvPr id="1486" name="Google Shape;1486;p46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6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6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6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6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47"/>
          <p:cNvSpPr txBox="1">
            <a:spLocks noGrp="1"/>
          </p:cNvSpPr>
          <p:nvPr>
            <p:ph type="ctrTitle"/>
          </p:nvPr>
        </p:nvSpPr>
        <p:spPr>
          <a:xfrm>
            <a:off x="798125" y="1396375"/>
            <a:ext cx="3190200" cy="202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00000"/>
                </a:solidFill>
              </a:rPr>
              <a:t>06.</a:t>
            </a:r>
            <a:endParaRPr sz="42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00000"/>
                </a:solidFill>
              </a:rPr>
              <a:t> FUTURE SCOPE</a:t>
            </a:r>
            <a:endParaRPr sz="4200">
              <a:solidFill>
                <a:srgbClr val="000000"/>
              </a:solidFill>
            </a:endParaRPr>
          </a:p>
        </p:txBody>
      </p:sp>
      <p:grpSp>
        <p:nvGrpSpPr>
          <p:cNvPr id="1496" name="Google Shape;1496;p47"/>
          <p:cNvGrpSpPr/>
          <p:nvPr/>
        </p:nvGrpSpPr>
        <p:grpSpPr>
          <a:xfrm>
            <a:off x="4609240" y="1086333"/>
            <a:ext cx="3591522" cy="2970837"/>
            <a:chOff x="3123823" y="2866233"/>
            <a:chExt cx="3330726" cy="1849606"/>
          </a:xfrm>
        </p:grpSpPr>
        <p:sp>
          <p:nvSpPr>
            <p:cNvPr id="1497" name="Google Shape;1497;p47"/>
            <p:cNvSpPr/>
            <p:nvPr/>
          </p:nvSpPr>
          <p:spPr>
            <a:xfrm>
              <a:off x="3123823" y="4713315"/>
              <a:ext cx="3191446" cy="2524"/>
            </a:xfrm>
            <a:custGeom>
              <a:avLst/>
              <a:gdLst/>
              <a:ahLst/>
              <a:cxnLst/>
              <a:rect l="l" t="t" r="r" b="b"/>
              <a:pathLst>
                <a:path w="134024" h="106" extrusionOk="0">
                  <a:moveTo>
                    <a:pt x="67017" y="0"/>
                  </a:moveTo>
                  <a:cubicBezTo>
                    <a:pt x="30002" y="0"/>
                    <a:pt x="1" y="22"/>
                    <a:pt x="1" y="53"/>
                  </a:cubicBezTo>
                  <a:cubicBezTo>
                    <a:pt x="1" y="83"/>
                    <a:pt x="30002" y="105"/>
                    <a:pt x="67017" y="105"/>
                  </a:cubicBezTo>
                  <a:cubicBezTo>
                    <a:pt x="104023" y="105"/>
                    <a:pt x="134024" y="83"/>
                    <a:pt x="134024" y="53"/>
                  </a:cubicBezTo>
                  <a:cubicBezTo>
                    <a:pt x="134024" y="22"/>
                    <a:pt x="104023" y="0"/>
                    <a:pt x="670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8" name="Google Shape;1498;p47"/>
            <p:cNvGrpSpPr/>
            <p:nvPr/>
          </p:nvGrpSpPr>
          <p:grpSpPr>
            <a:xfrm>
              <a:off x="3129962" y="3230096"/>
              <a:ext cx="604351" cy="1484476"/>
              <a:chOff x="3124656" y="3230096"/>
              <a:chExt cx="604351" cy="1484476"/>
            </a:xfrm>
          </p:grpSpPr>
          <p:sp>
            <p:nvSpPr>
              <p:cNvPr id="1499" name="Google Shape;1499;p47"/>
              <p:cNvSpPr/>
              <p:nvPr/>
            </p:nvSpPr>
            <p:spPr>
              <a:xfrm>
                <a:off x="3192313" y="3336952"/>
                <a:ext cx="146661" cy="158091"/>
              </a:xfrm>
              <a:custGeom>
                <a:avLst/>
                <a:gdLst/>
                <a:ahLst/>
                <a:cxnLst/>
                <a:rect l="l" t="t" r="r" b="b"/>
                <a:pathLst>
                  <a:path w="6159" h="6639" extrusionOk="0">
                    <a:moveTo>
                      <a:pt x="6159" y="0"/>
                    </a:moveTo>
                    <a:lnTo>
                      <a:pt x="5179" y="75"/>
                    </a:lnTo>
                    <a:cubicBezTo>
                      <a:pt x="5179" y="249"/>
                      <a:pt x="4991" y="371"/>
                      <a:pt x="4821" y="385"/>
                    </a:cubicBezTo>
                    <a:cubicBezTo>
                      <a:pt x="4800" y="387"/>
                      <a:pt x="4779" y="388"/>
                      <a:pt x="4758" y="388"/>
                    </a:cubicBezTo>
                    <a:cubicBezTo>
                      <a:pt x="4604" y="388"/>
                      <a:pt x="4451" y="340"/>
                      <a:pt x="4301" y="333"/>
                    </a:cubicBezTo>
                    <a:cubicBezTo>
                      <a:pt x="4282" y="332"/>
                      <a:pt x="4264" y="331"/>
                      <a:pt x="4245" y="331"/>
                    </a:cubicBezTo>
                    <a:cubicBezTo>
                      <a:pt x="3772" y="331"/>
                      <a:pt x="3324" y="713"/>
                      <a:pt x="3261" y="1180"/>
                    </a:cubicBezTo>
                    <a:cubicBezTo>
                      <a:pt x="3222" y="1451"/>
                      <a:pt x="3295" y="1743"/>
                      <a:pt x="3160" y="1979"/>
                    </a:cubicBezTo>
                    <a:cubicBezTo>
                      <a:pt x="2894" y="2447"/>
                      <a:pt x="2081" y="2281"/>
                      <a:pt x="1766" y="2723"/>
                    </a:cubicBezTo>
                    <a:cubicBezTo>
                      <a:pt x="1504" y="3086"/>
                      <a:pt x="1758" y="3641"/>
                      <a:pt x="1530" y="4030"/>
                    </a:cubicBezTo>
                    <a:cubicBezTo>
                      <a:pt x="1369" y="4296"/>
                      <a:pt x="1040" y="4392"/>
                      <a:pt x="774" y="4554"/>
                    </a:cubicBezTo>
                    <a:cubicBezTo>
                      <a:pt x="298" y="4843"/>
                      <a:pt x="1" y="5410"/>
                      <a:pt x="35" y="5970"/>
                    </a:cubicBezTo>
                    <a:cubicBezTo>
                      <a:pt x="49" y="6197"/>
                      <a:pt x="128" y="6442"/>
                      <a:pt x="324" y="6560"/>
                    </a:cubicBezTo>
                    <a:cubicBezTo>
                      <a:pt x="426" y="6621"/>
                      <a:pt x="544" y="6639"/>
                      <a:pt x="666" y="6639"/>
                    </a:cubicBezTo>
                    <a:cubicBezTo>
                      <a:pt x="753" y="6639"/>
                      <a:pt x="841" y="6630"/>
                      <a:pt x="927" y="6620"/>
                    </a:cubicBezTo>
                    <a:cubicBezTo>
                      <a:pt x="1633" y="6542"/>
                      <a:pt x="2342" y="6503"/>
                      <a:pt x="3052" y="6503"/>
                    </a:cubicBezTo>
                    <a:cubicBezTo>
                      <a:pt x="3362" y="6503"/>
                      <a:pt x="3672" y="6510"/>
                      <a:pt x="3982" y="6525"/>
                    </a:cubicBezTo>
                    <a:cubicBezTo>
                      <a:pt x="3755" y="6079"/>
                      <a:pt x="3837" y="5493"/>
                      <a:pt x="4183" y="5126"/>
                    </a:cubicBezTo>
                    <a:cubicBezTo>
                      <a:pt x="4428" y="4864"/>
                      <a:pt x="4799" y="4690"/>
                      <a:pt x="4904" y="4344"/>
                    </a:cubicBezTo>
                    <a:cubicBezTo>
                      <a:pt x="5066" y="3815"/>
                      <a:pt x="4480" y="3230"/>
                      <a:pt x="4725" y="2736"/>
                    </a:cubicBezTo>
                    <a:cubicBezTo>
                      <a:pt x="4868" y="2447"/>
                      <a:pt x="5231" y="2342"/>
                      <a:pt x="5433" y="2089"/>
                    </a:cubicBezTo>
                    <a:cubicBezTo>
                      <a:pt x="5594" y="1884"/>
                      <a:pt x="5625" y="1600"/>
                      <a:pt x="5620" y="1337"/>
                    </a:cubicBezTo>
                    <a:cubicBezTo>
                      <a:pt x="5620" y="1071"/>
                      <a:pt x="5586" y="805"/>
                      <a:pt x="5647" y="547"/>
                    </a:cubicBezTo>
                    <a:cubicBezTo>
                      <a:pt x="5713" y="289"/>
                      <a:pt x="5896" y="39"/>
                      <a:pt x="61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47"/>
              <p:cNvSpPr/>
              <p:nvPr/>
            </p:nvSpPr>
            <p:spPr>
              <a:xfrm>
                <a:off x="3324484" y="3272438"/>
                <a:ext cx="126373" cy="252246"/>
              </a:xfrm>
              <a:custGeom>
                <a:avLst/>
                <a:gdLst/>
                <a:ahLst/>
                <a:cxnLst/>
                <a:rect l="l" t="t" r="r" b="b"/>
                <a:pathLst>
                  <a:path w="5307" h="10593" extrusionOk="0">
                    <a:moveTo>
                      <a:pt x="2737" y="0"/>
                    </a:moveTo>
                    <a:lnTo>
                      <a:pt x="0" y="2072"/>
                    </a:lnTo>
                    <a:lnTo>
                      <a:pt x="298" y="8889"/>
                    </a:lnTo>
                    <a:cubicBezTo>
                      <a:pt x="339" y="9847"/>
                      <a:pt x="1130" y="10593"/>
                      <a:pt x="2076" y="10593"/>
                    </a:cubicBezTo>
                    <a:cubicBezTo>
                      <a:pt x="2118" y="10593"/>
                      <a:pt x="2160" y="10591"/>
                      <a:pt x="2203" y="10588"/>
                    </a:cubicBezTo>
                    <a:cubicBezTo>
                      <a:pt x="3173" y="10519"/>
                      <a:pt x="3907" y="9688"/>
                      <a:pt x="3855" y="8718"/>
                    </a:cubicBezTo>
                    <a:cubicBezTo>
                      <a:pt x="3816" y="7931"/>
                      <a:pt x="3772" y="7185"/>
                      <a:pt x="3772" y="7185"/>
                    </a:cubicBezTo>
                    <a:cubicBezTo>
                      <a:pt x="3772" y="7185"/>
                      <a:pt x="5139" y="7040"/>
                      <a:pt x="5223" y="5685"/>
                    </a:cubicBezTo>
                    <a:cubicBezTo>
                      <a:pt x="5306" y="4335"/>
                      <a:pt x="5223" y="1215"/>
                      <a:pt x="5223" y="1215"/>
                    </a:cubicBezTo>
                    <a:lnTo>
                      <a:pt x="2737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47"/>
              <p:cNvSpPr/>
              <p:nvPr/>
            </p:nvSpPr>
            <p:spPr>
              <a:xfrm>
                <a:off x="3434079" y="3351407"/>
                <a:ext cx="8334" cy="8239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46" extrusionOk="0">
                    <a:moveTo>
                      <a:pt x="176" y="0"/>
                    </a:moveTo>
                    <a:cubicBezTo>
                      <a:pt x="79" y="0"/>
                      <a:pt x="0" y="75"/>
                      <a:pt x="0" y="171"/>
                    </a:cubicBezTo>
                    <a:cubicBezTo>
                      <a:pt x="0" y="267"/>
                      <a:pt x="79" y="346"/>
                      <a:pt x="176" y="346"/>
                    </a:cubicBezTo>
                    <a:cubicBezTo>
                      <a:pt x="271" y="346"/>
                      <a:pt x="350" y="267"/>
                      <a:pt x="350" y="171"/>
                    </a:cubicBezTo>
                    <a:cubicBezTo>
                      <a:pt x="350" y="75"/>
                      <a:pt x="271" y="0"/>
                      <a:pt x="1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47"/>
              <p:cNvSpPr/>
              <p:nvPr/>
            </p:nvSpPr>
            <p:spPr>
              <a:xfrm>
                <a:off x="3429911" y="3345977"/>
                <a:ext cx="16788" cy="5096"/>
              </a:xfrm>
              <a:custGeom>
                <a:avLst/>
                <a:gdLst/>
                <a:ahLst/>
                <a:cxnLst/>
                <a:rect l="l" t="t" r="r" b="b"/>
                <a:pathLst>
                  <a:path w="705" h="214" extrusionOk="0">
                    <a:moveTo>
                      <a:pt x="344" y="1"/>
                    </a:moveTo>
                    <a:cubicBezTo>
                      <a:pt x="235" y="1"/>
                      <a:pt x="142" y="35"/>
                      <a:pt x="83" y="75"/>
                    </a:cubicBezTo>
                    <a:cubicBezTo>
                      <a:pt x="22" y="119"/>
                      <a:pt x="0" y="158"/>
                      <a:pt x="10" y="172"/>
                    </a:cubicBezTo>
                    <a:cubicBezTo>
                      <a:pt x="12" y="174"/>
                      <a:pt x="15" y="175"/>
                      <a:pt x="19" y="175"/>
                    </a:cubicBezTo>
                    <a:cubicBezTo>
                      <a:pt x="54" y="175"/>
                      <a:pt x="168" y="114"/>
                      <a:pt x="316" y="114"/>
                    </a:cubicBezTo>
                    <a:cubicBezTo>
                      <a:pt x="329" y="114"/>
                      <a:pt x="342" y="114"/>
                      <a:pt x="355" y="115"/>
                    </a:cubicBezTo>
                    <a:cubicBezTo>
                      <a:pt x="525" y="123"/>
                      <a:pt x="646" y="214"/>
                      <a:pt x="683" y="214"/>
                    </a:cubicBezTo>
                    <a:cubicBezTo>
                      <a:pt x="687" y="214"/>
                      <a:pt x="690" y="213"/>
                      <a:pt x="692" y="211"/>
                    </a:cubicBezTo>
                    <a:cubicBezTo>
                      <a:pt x="704" y="202"/>
                      <a:pt x="682" y="158"/>
                      <a:pt x="630" y="111"/>
                    </a:cubicBezTo>
                    <a:cubicBezTo>
                      <a:pt x="573" y="59"/>
                      <a:pt x="477" y="10"/>
                      <a:pt x="363" y="1"/>
                    </a:cubicBezTo>
                    <a:cubicBezTo>
                      <a:pt x="357" y="1"/>
                      <a:pt x="351" y="1"/>
                      <a:pt x="34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47"/>
              <p:cNvSpPr/>
              <p:nvPr/>
            </p:nvSpPr>
            <p:spPr>
              <a:xfrm>
                <a:off x="3386307" y="3351407"/>
                <a:ext cx="8263" cy="8239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46" extrusionOk="0">
                    <a:moveTo>
                      <a:pt x="175" y="0"/>
                    </a:moveTo>
                    <a:cubicBezTo>
                      <a:pt x="79" y="0"/>
                      <a:pt x="0" y="75"/>
                      <a:pt x="0" y="171"/>
                    </a:cubicBezTo>
                    <a:cubicBezTo>
                      <a:pt x="0" y="267"/>
                      <a:pt x="79" y="346"/>
                      <a:pt x="175" y="346"/>
                    </a:cubicBezTo>
                    <a:cubicBezTo>
                      <a:pt x="272" y="346"/>
                      <a:pt x="346" y="267"/>
                      <a:pt x="346" y="171"/>
                    </a:cubicBezTo>
                    <a:cubicBezTo>
                      <a:pt x="346" y="75"/>
                      <a:pt x="272" y="0"/>
                      <a:pt x="17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47"/>
              <p:cNvSpPr/>
              <p:nvPr/>
            </p:nvSpPr>
            <p:spPr>
              <a:xfrm>
                <a:off x="3380687" y="3345977"/>
                <a:ext cx="16764" cy="5096"/>
              </a:xfrm>
              <a:custGeom>
                <a:avLst/>
                <a:gdLst/>
                <a:ahLst/>
                <a:cxnLst/>
                <a:rect l="l" t="t" r="r" b="b"/>
                <a:pathLst>
                  <a:path w="704" h="214" extrusionOk="0">
                    <a:moveTo>
                      <a:pt x="344" y="1"/>
                    </a:moveTo>
                    <a:cubicBezTo>
                      <a:pt x="235" y="1"/>
                      <a:pt x="142" y="35"/>
                      <a:pt x="84" y="75"/>
                    </a:cubicBezTo>
                    <a:cubicBezTo>
                      <a:pt x="22" y="119"/>
                      <a:pt x="0" y="158"/>
                      <a:pt x="10" y="172"/>
                    </a:cubicBezTo>
                    <a:cubicBezTo>
                      <a:pt x="11" y="174"/>
                      <a:pt x="15" y="175"/>
                      <a:pt x="19" y="175"/>
                    </a:cubicBezTo>
                    <a:cubicBezTo>
                      <a:pt x="54" y="175"/>
                      <a:pt x="167" y="114"/>
                      <a:pt x="316" y="114"/>
                    </a:cubicBezTo>
                    <a:cubicBezTo>
                      <a:pt x="329" y="114"/>
                      <a:pt x="342" y="114"/>
                      <a:pt x="355" y="115"/>
                    </a:cubicBezTo>
                    <a:cubicBezTo>
                      <a:pt x="525" y="123"/>
                      <a:pt x="646" y="214"/>
                      <a:pt x="683" y="214"/>
                    </a:cubicBezTo>
                    <a:cubicBezTo>
                      <a:pt x="686" y="214"/>
                      <a:pt x="689" y="213"/>
                      <a:pt x="691" y="211"/>
                    </a:cubicBezTo>
                    <a:cubicBezTo>
                      <a:pt x="704" y="202"/>
                      <a:pt x="682" y="158"/>
                      <a:pt x="629" y="111"/>
                    </a:cubicBezTo>
                    <a:cubicBezTo>
                      <a:pt x="573" y="59"/>
                      <a:pt x="477" y="10"/>
                      <a:pt x="363" y="1"/>
                    </a:cubicBezTo>
                    <a:cubicBezTo>
                      <a:pt x="357" y="1"/>
                      <a:pt x="350" y="1"/>
                      <a:pt x="34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47"/>
              <p:cNvSpPr/>
              <p:nvPr/>
            </p:nvSpPr>
            <p:spPr>
              <a:xfrm>
                <a:off x="3395666" y="3392726"/>
                <a:ext cx="24265" cy="12549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527" extrusionOk="0">
                    <a:moveTo>
                      <a:pt x="119" y="0"/>
                    </a:moveTo>
                    <a:cubicBezTo>
                      <a:pt x="119" y="0"/>
                      <a:pt x="0" y="329"/>
                      <a:pt x="403" y="486"/>
                    </a:cubicBezTo>
                    <a:cubicBezTo>
                      <a:pt x="477" y="515"/>
                      <a:pt x="545" y="527"/>
                      <a:pt x="606" y="527"/>
                    </a:cubicBezTo>
                    <a:cubicBezTo>
                      <a:pt x="870" y="527"/>
                      <a:pt x="1019" y="311"/>
                      <a:pt x="1019" y="311"/>
                    </a:cubicBezTo>
                    <a:cubicBezTo>
                      <a:pt x="761" y="280"/>
                      <a:pt x="351" y="115"/>
                      <a:pt x="1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47"/>
              <p:cNvSpPr/>
              <p:nvPr/>
            </p:nvSpPr>
            <p:spPr>
              <a:xfrm>
                <a:off x="3371637" y="3429162"/>
                <a:ext cx="42791" cy="22336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938" extrusionOk="0">
                    <a:moveTo>
                      <a:pt x="0" y="1"/>
                    </a:moveTo>
                    <a:cubicBezTo>
                      <a:pt x="0" y="1"/>
                      <a:pt x="384" y="937"/>
                      <a:pt x="1655" y="937"/>
                    </a:cubicBezTo>
                    <a:cubicBezTo>
                      <a:pt x="1691" y="937"/>
                      <a:pt x="1728" y="937"/>
                      <a:pt x="1766" y="935"/>
                    </a:cubicBezTo>
                    <a:lnTo>
                      <a:pt x="1796" y="604"/>
                    </a:lnTo>
                    <a:lnTo>
                      <a:pt x="1796" y="604"/>
                    </a:lnTo>
                    <a:cubicBezTo>
                      <a:pt x="1796" y="604"/>
                      <a:pt x="1795" y="604"/>
                      <a:pt x="1794" y="604"/>
                    </a:cubicBezTo>
                    <a:cubicBezTo>
                      <a:pt x="1747" y="604"/>
                      <a:pt x="860" y="596"/>
                      <a:pt x="0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47"/>
              <p:cNvSpPr/>
              <p:nvPr/>
            </p:nvSpPr>
            <p:spPr>
              <a:xfrm>
                <a:off x="3412217" y="3349740"/>
                <a:ext cx="12716" cy="39148"/>
              </a:xfrm>
              <a:custGeom>
                <a:avLst/>
                <a:gdLst/>
                <a:ahLst/>
                <a:cxnLst/>
                <a:rect l="l" t="t" r="r" b="b"/>
                <a:pathLst>
                  <a:path w="534" h="1644" extrusionOk="0">
                    <a:moveTo>
                      <a:pt x="9" y="0"/>
                    </a:moveTo>
                    <a:cubicBezTo>
                      <a:pt x="1" y="5"/>
                      <a:pt x="27" y="119"/>
                      <a:pt x="79" y="302"/>
                    </a:cubicBezTo>
                    <a:cubicBezTo>
                      <a:pt x="132" y="486"/>
                      <a:pt x="206" y="734"/>
                      <a:pt x="293" y="1010"/>
                    </a:cubicBezTo>
                    <a:cubicBezTo>
                      <a:pt x="342" y="1146"/>
                      <a:pt x="380" y="1272"/>
                      <a:pt x="424" y="1395"/>
                    </a:cubicBezTo>
                    <a:cubicBezTo>
                      <a:pt x="442" y="1456"/>
                      <a:pt x="464" y="1508"/>
                      <a:pt x="451" y="1547"/>
                    </a:cubicBezTo>
                    <a:cubicBezTo>
                      <a:pt x="438" y="1583"/>
                      <a:pt x="394" y="1587"/>
                      <a:pt x="346" y="1591"/>
                    </a:cubicBezTo>
                    <a:cubicBezTo>
                      <a:pt x="158" y="1605"/>
                      <a:pt x="40" y="1618"/>
                      <a:pt x="40" y="1626"/>
                    </a:cubicBezTo>
                    <a:cubicBezTo>
                      <a:pt x="40" y="1640"/>
                      <a:pt x="158" y="1644"/>
                      <a:pt x="346" y="1644"/>
                    </a:cubicBezTo>
                    <a:cubicBezTo>
                      <a:pt x="372" y="1644"/>
                      <a:pt x="398" y="1644"/>
                      <a:pt x="429" y="1635"/>
                    </a:cubicBezTo>
                    <a:cubicBezTo>
                      <a:pt x="459" y="1631"/>
                      <a:pt x="495" y="1605"/>
                      <a:pt x="507" y="1569"/>
                    </a:cubicBezTo>
                    <a:cubicBezTo>
                      <a:pt x="534" y="1495"/>
                      <a:pt x="503" y="1430"/>
                      <a:pt x="491" y="1373"/>
                    </a:cubicBezTo>
                    <a:cubicBezTo>
                      <a:pt x="451" y="1250"/>
                      <a:pt x="407" y="1119"/>
                      <a:pt x="368" y="984"/>
                    </a:cubicBezTo>
                    <a:cubicBezTo>
                      <a:pt x="276" y="708"/>
                      <a:pt x="193" y="464"/>
                      <a:pt x="128" y="284"/>
                    </a:cubicBezTo>
                    <a:cubicBezTo>
                      <a:pt x="66" y="105"/>
                      <a:pt x="19" y="0"/>
                      <a:pt x="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47"/>
              <p:cNvSpPr/>
              <p:nvPr/>
            </p:nvSpPr>
            <p:spPr>
              <a:xfrm>
                <a:off x="3301908" y="3353431"/>
                <a:ext cx="27575" cy="28504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1197" extrusionOk="0">
                    <a:moveTo>
                      <a:pt x="548" y="0"/>
                    </a:moveTo>
                    <a:cubicBezTo>
                      <a:pt x="305" y="0"/>
                      <a:pt x="81" y="206"/>
                      <a:pt x="40" y="448"/>
                    </a:cubicBezTo>
                    <a:cubicBezTo>
                      <a:pt x="0" y="706"/>
                      <a:pt x="149" y="973"/>
                      <a:pt x="377" y="1100"/>
                    </a:cubicBezTo>
                    <a:cubicBezTo>
                      <a:pt x="494" y="1166"/>
                      <a:pt x="628" y="1196"/>
                      <a:pt x="762" y="1196"/>
                    </a:cubicBezTo>
                    <a:cubicBezTo>
                      <a:pt x="887" y="1196"/>
                      <a:pt x="1012" y="1170"/>
                      <a:pt x="1128" y="1122"/>
                    </a:cubicBezTo>
                    <a:lnTo>
                      <a:pt x="1150" y="1091"/>
                    </a:lnTo>
                    <a:cubicBezTo>
                      <a:pt x="1158" y="868"/>
                      <a:pt x="1158" y="637"/>
                      <a:pt x="1075" y="427"/>
                    </a:cubicBezTo>
                    <a:cubicBezTo>
                      <a:pt x="996" y="212"/>
                      <a:pt x="813" y="29"/>
                      <a:pt x="591" y="3"/>
                    </a:cubicBezTo>
                    <a:cubicBezTo>
                      <a:pt x="576" y="1"/>
                      <a:pt x="562" y="0"/>
                      <a:pt x="54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47"/>
              <p:cNvSpPr/>
              <p:nvPr/>
            </p:nvSpPr>
            <p:spPr>
              <a:xfrm>
                <a:off x="3308148" y="3360266"/>
                <a:ext cx="11954" cy="16169"/>
              </a:xfrm>
              <a:custGeom>
                <a:avLst/>
                <a:gdLst/>
                <a:ahLst/>
                <a:cxnLst/>
                <a:rect l="l" t="t" r="r" b="b"/>
                <a:pathLst>
                  <a:path w="502" h="679" extrusionOk="0">
                    <a:moveTo>
                      <a:pt x="255" y="1"/>
                    </a:moveTo>
                    <a:cubicBezTo>
                      <a:pt x="206" y="1"/>
                      <a:pt x="152" y="13"/>
                      <a:pt x="101" y="52"/>
                    </a:cubicBezTo>
                    <a:cubicBezTo>
                      <a:pt x="22" y="118"/>
                      <a:pt x="0" y="223"/>
                      <a:pt x="10" y="319"/>
                    </a:cubicBezTo>
                    <a:cubicBezTo>
                      <a:pt x="14" y="415"/>
                      <a:pt x="53" y="507"/>
                      <a:pt x="109" y="572"/>
                    </a:cubicBezTo>
                    <a:cubicBezTo>
                      <a:pt x="167" y="639"/>
                      <a:pt x="246" y="669"/>
                      <a:pt x="311" y="677"/>
                    </a:cubicBezTo>
                    <a:cubicBezTo>
                      <a:pt x="322" y="678"/>
                      <a:pt x="332" y="679"/>
                      <a:pt x="342" y="679"/>
                    </a:cubicBezTo>
                    <a:cubicBezTo>
                      <a:pt x="452" y="679"/>
                      <a:pt x="502" y="616"/>
                      <a:pt x="494" y="607"/>
                    </a:cubicBezTo>
                    <a:cubicBezTo>
                      <a:pt x="493" y="605"/>
                      <a:pt x="490" y="604"/>
                      <a:pt x="485" y="604"/>
                    </a:cubicBezTo>
                    <a:cubicBezTo>
                      <a:pt x="472" y="604"/>
                      <a:pt x="444" y="612"/>
                      <a:pt x="407" y="612"/>
                    </a:cubicBezTo>
                    <a:cubicBezTo>
                      <a:pt x="383" y="612"/>
                      <a:pt x="355" y="609"/>
                      <a:pt x="324" y="599"/>
                    </a:cubicBezTo>
                    <a:cubicBezTo>
                      <a:pt x="228" y="577"/>
                      <a:pt x="131" y="463"/>
                      <a:pt x="123" y="310"/>
                    </a:cubicBezTo>
                    <a:cubicBezTo>
                      <a:pt x="115" y="236"/>
                      <a:pt x="131" y="167"/>
                      <a:pt x="171" y="131"/>
                    </a:cubicBezTo>
                    <a:cubicBezTo>
                      <a:pt x="200" y="98"/>
                      <a:pt x="247" y="87"/>
                      <a:pt x="293" y="87"/>
                    </a:cubicBezTo>
                    <a:cubicBezTo>
                      <a:pt x="302" y="87"/>
                      <a:pt x="310" y="87"/>
                      <a:pt x="319" y="88"/>
                    </a:cubicBezTo>
                    <a:cubicBezTo>
                      <a:pt x="395" y="94"/>
                      <a:pt x="454" y="111"/>
                      <a:pt x="480" y="111"/>
                    </a:cubicBezTo>
                    <a:cubicBezTo>
                      <a:pt x="488" y="111"/>
                      <a:pt x="493" y="109"/>
                      <a:pt x="494" y="105"/>
                    </a:cubicBezTo>
                    <a:cubicBezTo>
                      <a:pt x="498" y="92"/>
                      <a:pt x="450" y="44"/>
                      <a:pt x="329" y="9"/>
                    </a:cubicBezTo>
                    <a:cubicBezTo>
                      <a:pt x="307" y="4"/>
                      <a:pt x="282" y="1"/>
                      <a:pt x="25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47"/>
              <p:cNvSpPr/>
              <p:nvPr/>
            </p:nvSpPr>
            <p:spPr>
              <a:xfrm>
                <a:off x="3312744" y="3267842"/>
                <a:ext cx="142875" cy="93083"/>
              </a:xfrm>
              <a:custGeom>
                <a:avLst/>
                <a:gdLst/>
                <a:ahLst/>
                <a:cxnLst/>
                <a:rect l="l" t="t" r="r" b="b"/>
                <a:pathLst>
                  <a:path w="6000" h="3909" extrusionOk="0">
                    <a:moveTo>
                      <a:pt x="3736" y="0"/>
                    </a:moveTo>
                    <a:lnTo>
                      <a:pt x="394" y="870"/>
                    </a:lnTo>
                    <a:lnTo>
                      <a:pt x="0" y="2265"/>
                    </a:lnTo>
                    <a:cubicBezTo>
                      <a:pt x="0" y="2265"/>
                      <a:pt x="106" y="3908"/>
                      <a:pt x="547" y="3908"/>
                    </a:cubicBezTo>
                    <a:cubicBezTo>
                      <a:pt x="554" y="3908"/>
                      <a:pt x="561" y="3908"/>
                      <a:pt x="568" y="3907"/>
                    </a:cubicBezTo>
                    <a:cubicBezTo>
                      <a:pt x="1023" y="3850"/>
                      <a:pt x="1381" y="2579"/>
                      <a:pt x="1381" y="2579"/>
                    </a:cubicBezTo>
                    <a:cubicBezTo>
                      <a:pt x="1381" y="2579"/>
                      <a:pt x="1383" y="2579"/>
                      <a:pt x="1389" y="2579"/>
                    </a:cubicBezTo>
                    <a:cubicBezTo>
                      <a:pt x="1533" y="2579"/>
                      <a:pt x="3440" y="2564"/>
                      <a:pt x="4217" y="1744"/>
                    </a:cubicBezTo>
                    <a:cubicBezTo>
                      <a:pt x="4217" y="1744"/>
                      <a:pt x="5499" y="2666"/>
                      <a:pt x="5744" y="2666"/>
                    </a:cubicBezTo>
                    <a:cubicBezTo>
                      <a:pt x="5747" y="2666"/>
                      <a:pt x="5749" y="2666"/>
                      <a:pt x="5751" y="2666"/>
                    </a:cubicBezTo>
                    <a:cubicBezTo>
                      <a:pt x="5979" y="2648"/>
                      <a:pt x="6000" y="1307"/>
                      <a:pt x="6000" y="1307"/>
                    </a:cubicBezTo>
                    <a:lnTo>
                      <a:pt x="373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47"/>
              <p:cNvSpPr/>
              <p:nvPr/>
            </p:nvSpPr>
            <p:spPr>
              <a:xfrm>
                <a:off x="3278046" y="3230096"/>
                <a:ext cx="184761" cy="98012"/>
              </a:xfrm>
              <a:custGeom>
                <a:avLst/>
                <a:gdLst/>
                <a:ahLst/>
                <a:cxnLst/>
                <a:rect l="l" t="t" r="r" b="b"/>
                <a:pathLst>
                  <a:path w="7759" h="4116" extrusionOk="0">
                    <a:moveTo>
                      <a:pt x="6164" y="1"/>
                    </a:moveTo>
                    <a:cubicBezTo>
                      <a:pt x="4556" y="1"/>
                      <a:pt x="0" y="2007"/>
                      <a:pt x="731" y="3229"/>
                    </a:cubicBezTo>
                    <a:lnTo>
                      <a:pt x="1247" y="3626"/>
                    </a:lnTo>
                    <a:lnTo>
                      <a:pt x="1492" y="4116"/>
                    </a:lnTo>
                    <a:cubicBezTo>
                      <a:pt x="2877" y="3320"/>
                      <a:pt x="4599" y="2735"/>
                      <a:pt x="6513" y="2276"/>
                    </a:cubicBezTo>
                    <a:lnTo>
                      <a:pt x="6478" y="1835"/>
                    </a:lnTo>
                    <a:cubicBezTo>
                      <a:pt x="6478" y="1835"/>
                      <a:pt x="7759" y="157"/>
                      <a:pt x="6317" y="8"/>
                    </a:cubicBezTo>
                    <a:cubicBezTo>
                      <a:pt x="6269" y="3"/>
                      <a:pt x="6218" y="1"/>
                      <a:pt x="61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47"/>
              <p:cNvSpPr/>
              <p:nvPr/>
            </p:nvSpPr>
            <p:spPr>
              <a:xfrm>
                <a:off x="3355705" y="3284179"/>
                <a:ext cx="165068" cy="23241"/>
              </a:xfrm>
              <a:custGeom>
                <a:avLst/>
                <a:gdLst/>
                <a:ahLst/>
                <a:cxnLst/>
                <a:rect l="l" t="t" r="r" b="b"/>
                <a:pathLst>
                  <a:path w="6932" h="976" extrusionOk="0">
                    <a:moveTo>
                      <a:pt x="3291" y="0"/>
                    </a:moveTo>
                    <a:cubicBezTo>
                      <a:pt x="2160" y="114"/>
                      <a:pt x="1075" y="508"/>
                      <a:pt x="0" y="975"/>
                    </a:cubicBezTo>
                    <a:lnTo>
                      <a:pt x="4663" y="756"/>
                    </a:lnTo>
                    <a:cubicBezTo>
                      <a:pt x="6932" y="560"/>
                      <a:pt x="3291" y="0"/>
                      <a:pt x="32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47"/>
              <p:cNvSpPr/>
              <p:nvPr/>
            </p:nvSpPr>
            <p:spPr>
              <a:xfrm>
                <a:off x="3307743" y="3273772"/>
                <a:ext cx="125397" cy="54340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2282" extrusionOk="0">
                    <a:moveTo>
                      <a:pt x="5231" y="1"/>
                    </a:moveTo>
                    <a:cubicBezTo>
                      <a:pt x="5231" y="1"/>
                      <a:pt x="2915" y="5"/>
                      <a:pt x="0" y="1792"/>
                    </a:cubicBezTo>
                    <a:lnTo>
                      <a:pt x="245" y="2282"/>
                    </a:lnTo>
                    <a:cubicBezTo>
                      <a:pt x="245" y="2282"/>
                      <a:pt x="1538" y="1302"/>
                      <a:pt x="5266" y="442"/>
                    </a:cubicBezTo>
                    <a:lnTo>
                      <a:pt x="5231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47"/>
              <p:cNvSpPr/>
              <p:nvPr/>
            </p:nvSpPr>
            <p:spPr>
              <a:xfrm>
                <a:off x="3405978" y="3242860"/>
                <a:ext cx="22408" cy="22288"/>
              </a:xfrm>
              <a:custGeom>
                <a:avLst/>
                <a:gdLst/>
                <a:ahLst/>
                <a:cxnLst/>
                <a:rect l="l" t="t" r="r" b="b"/>
                <a:pathLst>
                  <a:path w="941" h="936" extrusionOk="0">
                    <a:moveTo>
                      <a:pt x="612" y="0"/>
                    </a:moveTo>
                    <a:lnTo>
                      <a:pt x="215" y="71"/>
                    </a:lnTo>
                    <a:lnTo>
                      <a:pt x="1" y="538"/>
                    </a:lnTo>
                    <a:lnTo>
                      <a:pt x="368" y="936"/>
                    </a:lnTo>
                    <a:lnTo>
                      <a:pt x="695" y="875"/>
                    </a:lnTo>
                    <a:lnTo>
                      <a:pt x="940" y="420"/>
                    </a:lnTo>
                    <a:cubicBezTo>
                      <a:pt x="940" y="420"/>
                      <a:pt x="630" y="31"/>
                      <a:pt x="6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47"/>
              <p:cNvSpPr/>
              <p:nvPr/>
            </p:nvSpPr>
            <p:spPr>
              <a:xfrm>
                <a:off x="3433555" y="3528445"/>
                <a:ext cx="184952" cy="170617"/>
              </a:xfrm>
              <a:custGeom>
                <a:avLst/>
                <a:gdLst/>
                <a:ahLst/>
                <a:cxnLst/>
                <a:rect l="l" t="t" r="r" b="b"/>
                <a:pathLst>
                  <a:path w="7767" h="7165" extrusionOk="0">
                    <a:moveTo>
                      <a:pt x="2631" y="1"/>
                    </a:moveTo>
                    <a:lnTo>
                      <a:pt x="0" y="3291"/>
                    </a:lnTo>
                    <a:cubicBezTo>
                      <a:pt x="0" y="3291"/>
                      <a:pt x="307" y="3990"/>
                      <a:pt x="4944" y="6726"/>
                    </a:cubicBezTo>
                    <a:cubicBezTo>
                      <a:pt x="5456" y="7031"/>
                      <a:pt x="5997" y="7164"/>
                      <a:pt x="6552" y="7164"/>
                    </a:cubicBezTo>
                    <a:cubicBezTo>
                      <a:pt x="6951" y="7164"/>
                      <a:pt x="7358" y="7095"/>
                      <a:pt x="7766" y="6970"/>
                    </a:cubicBezTo>
                    <a:cubicBezTo>
                      <a:pt x="7671" y="6005"/>
                      <a:pt x="7622" y="5021"/>
                      <a:pt x="7622" y="4029"/>
                    </a:cubicBezTo>
                    <a:cubicBezTo>
                      <a:pt x="7622" y="3650"/>
                      <a:pt x="7631" y="3278"/>
                      <a:pt x="7644" y="2906"/>
                    </a:cubicBezTo>
                    <a:lnTo>
                      <a:pt x="7644" y="2906"/>
                    </a:lnTo>
                    <a:cubicBezTo>
                      <a:pt x="7548" y="2958"/>
                      <a:pt x="7456" y="3011"/>
                      <a:pt x="7360" y="3063"/>
                    </a:cubicBezTo>
                    <a:cubicBezTo>
                      <a:pt x="7342" y="3073"/>
                      <a:pt x="7320" y="3077"/>
                      <a:pt x="7292" y="3077"/>
                    </a:cubicBezTo>
                    <a:cubicBezTo>
                      <a:pt x="6571" y="3077"/>
                      <a:pt x="2631" y="1"/>
                      <a:pt x="2631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47"/>
              <p:cNvSpPr/>
              <p:nvPr/>
            </p:nvSpPr>
            <p:spPr>
              <a:xfrm>
                <a:off x="3254231" y="3474338"/>
                <a:ext cx="339281" cy="376618"/>
              </a:xfrm>
              <a:custGeom>
                <a:avLst/>
                <a:gdLst/>
                <a:ahLst/>
                <a:cxnLst/>
                <a:rect l="l" t="t" r="r" b="b"/>
                <a:pathLst>
                  <a:path w="14248" h="15816" extrusionOk="0">
                    <a:moveTo>
                      <a:pt x="3170" y="0"/>
                    </a:moveTo>
                    <a:cubicBezTo>
                      <a:pt x="2249" y="0"/>
                      <a:pt x="1037" y="366"/>
                      <a:pt x="372" y="1529"/>
                    </a:cubicBezTo>
                    <a:lnTo>
                      <a:pt x="1" y="4252"/>
                    </a:lnTo>
                    <a:lnTo>
                      <a:pt x="1133" y="8806"/>
                    </a:lnTo>
                    <a:cubicBezTo>
                      <a:pt x="1461" y="10134"/>
                      <a:pt x="249" y="11349"/>
                      <a:pt x="626" y="13407"/>
                    </a:cubicBezTo>
                    <a:lnTo>
                      <a:pt x="9537" y="15815"/>
                    </a:lnTo>
                    <a:lnTo>
                      <a:pt x="9401" y="9662"/>
                    </a:lnTo>
                    <a:lnTo>
                      <a:pt x="9505" y="7910"/>
                    </a:lnTo>
                    <a:lnTo>
                      <a:pt x="11193" y="9002"/>
                    </a:lnTo>
                    <a:lnTo>
                      <a:pt x="14247" y="5131"/>
                    </a:lnTo>
                    <a:lnTo>
                      <a:pt x="11048" y="2408"/>
                    </a:lnTo>
                    <a:cubicBezTo>
                      <a:pt x="9016" y="468"/>
                      <a:pt x="7608" y="202"/>
                      <a:pt x="6988" y="202"/>
                    </a:cubicBezTo>
                    <a:cubicBezTo>
                      <a:pt x="6753" y="202"/>
                      <a:pt x="6631" y="240"/>
                      <a:pt x="6631" y="240"/>
                    </a:cubicBezTo>
                    <a:lnTo>
                      <a:pt x="3401" y="8"/>
                    </a:lnTo>
                    <a:cubicBezTo>
                      <a:pt x="3327" y="3"/>
                      <a:pt x="3249" y="0"/>
                      <a:pt x="3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47"/>
              <p:cNvSpPr/>
              <p:nvPr/>
            </p:nvSpPr>
            <p:spPr>
              <a:xfrm>
                <a:off x="3457084" y="3587314"/>
                <a:ext cx="34361" cy="74033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3109" extrusionOk="0">
                    <a:moveTo>
                      <a:pt x="10" y="1"/>
                    </a:moveTo>
                    <a:cubicBezTo>
                      <a:pt x="7" y="1"/>
                      <a:pt x="5" y="1"/>
                      <a:pt x="5" y="2"/>
                    </a:cubicBezTo>
                    <a:cubicBezTo>
                      <a:pt x="0" y="20"/>
                      <a:pt x="201" y="89"/>
                      <a:pt x="468" y="290"/>
                    </a:cubicBezTo>
                    <a:cubicBezTo>
                      <a:pt x="735" y="492"/>
                      <a:pt x="1053" y="853"/>
                      <a:pt x="1193" y="1343"/>
                    </a:cubicBezTo>
                    <a:cubicBezTo>
                      <a:pt x="1334" y="1833"/>
                      <a:pt x="1250" y="2309"/>
                      <a:pt x="1128" y="2620"/>
                    </a:cubicBezTo>
                    <a:cubicBezTo>
                      <a:pt x="1009" y="2934"/>
                      <a:pt x="870" y="3096"/>
                      <a:pt x="888" y="3108"/>
                    </a:cubicBezTo>
                    <a:cubicBezTo>
                      <a:pt x="888" y="3109"/>
                      <a:pt x="888" y="3109"/>
                      <a:pt x="889" y="3109"/>
                    </a:cubicBezTo>
                    <a:cubicBezTo>
                      <a:pt x="897" y="3109"/>
                      <a:pt x="934" y="3069"/>
                      <a:pt x="993" y="2999"/>
                    </a:cubicBezTo>
                    <a:cubicBezTo>
                      <a:pt x="1053" y="2925"/>
                      <a:pt x="1128" y="2807"/>
                      <a:pt x="1197" y="2646"/>
                    </a:cubicBezTo>
                    <a:cubicBezTo>
                      <a:pt x="1342" y="2335"/>
                      <a:pt x="1443" y="1833"/>
                      <a:pt x="1294" y="1313"/>
                    </a:cubicBezTo>
                    <a:cubicBezTo>
                      <a:pt x="1145" y="797"/>
                      <a:pt x="800" y="421"/>
                      <a:pt x="511" y="229"/>
                    </a:cubicBezTo>
                    <a:cubicBezTo>
                      <a:pt x="368" y="133"/>
                      <a:pt x="241" y="72"/>
                      <a:pt x="154" y="41"/>
                    </a:cubicBezTo>
                    <a:cubicBezTo>
                      <a:pt x="75" y="11"/>
                      <a:pt x="26" y="1"/>
                      <a:pt x="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47"/>
              <p:cNvSpPr/>
              <p:nvPr/>
            </p:nvSpPr>
            <p:spPr>
              <a:xfrm>
                <a:off x="3319912" y="3455167"/>
                <a:ext cx="109609" cy="33004"/>
              </a:xfrm>
              <a:custGeom>
                <a:avLst/>
                <a:gdLst/>
                <a:ahLst/>
                <a:cxnLst/>
                <a:rect l="l" t="t" r="r" b="b"/>
                <a:pathLst>
                  <a:path w="4603" h="1386" extrusionOk="0">
                    <a:moveTo>
                      <a:pt x="438" y="0"/>
                    </a:moveTo>
                    <a:lnTo>
                      <a:pt x="0" y="1053"/>
                    </a:lnTo>
                    <a:lnTo>
                      <a:pt x="4603" y="1386"/>
                    </a:lnTo>
                    <a:lnTo>
                      <a:pt x="4004" y="214"/>
                    </a:ln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47"/>
              <p:cNvSpPr/>
              <p:nvPr/>
            </p:nvSpPr>
            <p:spPr>
              <a:xfrm>
                <a:off x="3437937" y="3480649"/>
                <a:ext cx="24884" cy="108585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4560" extrusionOk="0">
                    <a:moveTo>
                      <a:pt x="14" y="1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0" y="15"/>
                      <a:pt x="188" y="207"/>
                      <a:pt x="393" y="582"/>
                    </a:cubicBezTo>
                    <a:cubicBezTo>
                      <a:pt x="599" y="959"/>
                      <a:pt x="795" y="1526"/>
                      <a:pt x="865" y="2178"/>
                    </a:cubicBezTo>
                    <a:cubicBezTo>
                      <a:pt x="936" y="2829"/>
                      <a:pt x="900" y="3428"/>
                      <a:pt x="874" y="3860"/>
                    </a:cubicBezTo>
                    <a:cubicBezTo>
                      <a:pt x="847" y="4289"/>
                      <a:pt x="831" y="4559"/>
                      <a:pt x="843" y="4559"/>
                    </a:cubicBezTo>
                    <a:cubicBezTo>
                      <a:pt x="853" y="4559"/>
                      <a:pt x="865" y="4493"/>
                      <a:pt x="883" y="4376"/>
                    </a:cubicBezTo>
                    <a:cubicBezTo>
                      <a:pt x="900" y="4253"/>
                      <a:pt x="926" y="4079"/>
                      <a:pt x="948" y="3864"/>
                    </a:cubicBezTo>
                    <a:cubicBezTo>
                      <a:pt x="992" y="3436"/>
                      <a:pt x="1045" y="2833"/>
                      <a:pt x="970" y="2165"/>
                    </a:cubicBezTo>
                    <a:cubicBezTo>
                      <a:pt x="900" y="1500"/>
                      <a:pt x="686" y="919"/>
                      <a:pt x="459" y="548"/>
                    </a:cubicBezTo>
                    <a:cubicBezTo>
                      <a:pt x="345" y="360"/>
                      <a:pt x="236" y="219"/>
                      <a:pt x="153" y="128"/>
                    </a:cubicBezTo>
                    <a:cubicBezTo>
                      <a:pt x="74" y="45"/>
                      <a:pt x="22" y="1"/>
                      <a:pt x="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47"/>
              <p:cNvSpPr/>
              <p:nvPr/>
            </p:nvSpPr>
            <p:spPr>
              <a:xfrm>
                <a:off x="3434793" y="3613987"/>
                <a:ext cx="7953" cy="226457"/>
              </a:xfrm>
              <a:custGeom>
                <a:avLst/>
                <a:gdLst/>
                <a:ahLst/>
                <a:cxnLst/>
                <a:rect l="l" t="t" r="r" b="b"/>
                <a:pathLst>
                  <a:path w="334" h="9510" extrusionOk="0">
                    <a:moveTo>
                      <a:pt x="307" y="1"/>
                    </a:moveTo>
                    <a:cubicBezTo>
                      <a:pt x="303" y="1"/>
                      <a:pt x="298" y="36"/>
                      <a:pt x="294" y="96"/>
                    </a:cubicBezTo>
                    <a:cubicBezTo>
                      <a:pt x="294" y="175"/>
                      <a:pt x="289" y="263"/>
                      <a:pt x="285" y="376"/>
                    </a:cubicBezTo>
                    <a:cubicBezTo>
                      <a:pt x="277" y="634"/>
                      <a:pt x="267" y="975"/>
                      <a:pt x="255" y="1395"/>
                    </a:cubicBezTo>
                    <a:cubicBezTo>
                      <a:pt x="233" y="2256"/>
                      <a:pt x="193" y="3444"/>
                      <a:pt x="140" y="4755"/>
                    </a:cubicBezTo>
                    <a:cubicBezTo>
                      <a:pt x="84" y="6066"/>
                      <a:pt x="41" y="7255"/>
                      <a:pt x="19" y="8116"/>
                    </a:cubicBezTo>
                    <a:cubicBezTo>
                      <a:pt x="5" y="8549"/>
                      <a:pt x="1" y="8894"/>
                      <a:pt x="1" y="9134"/>
                    </a:cubicBezTo>
                    <a:lnTo>
                      <a:pt x="1" y="9414"/>
                    </a:lnTo>
                    <a:cubicBezTo>
                      <a:pt x="1" y="9475"/>
                      <a:pt x="5" y="9510"/>
                      <a:pt x="9" y="9510"/>
                    </a:cubicBezTo>
                    <a:cubicBezTo>
                      <a:pt x="15" y="9510"/>
                      <a:pt x="19" y="9479"/>
                      <a:pt x="23" y="9414"/>
                    </a:cubicBezTo>
                    <a:cubicBezTo>
                      <a:pt x="27" y="9340"/>
                      <a:pt x="31" y="9247"/>
                      <a:pt x="41" y="9138"/>
                    </a:cubicBezTo>
                    <a:cubicBezTo>
                      <a:pt x="53" y="8880"/>
                      <a:pt x="71" y="8535"/>
                      <a:pt x="93" y="8120"/>
                    </a:cubicBezTo>
                    <a:cubicBezTo>
                      <a:pt x="132" y="7242"/>
                      <a:pt x="184" y="6062"/>
                      <a:pt x="245" y="4759"/>
                    </a:cubicBezTo>
                    <a:cubicBezTo>
                      <a:pt x="298" y="3444"/>
                      <a:pt x="329" y="2256"/>
                      <a:pt x="333" y="1395"/>
                    </a:cubicBezTo>
                    <a:cubicBezTo>
                      <a:pt x="333" y="966"/>
                      <a:pt x="333" y="617"/>
                      <a:pt x="324" y="376"/>
                    </a:cubicBezTo>
                    <a:cubicBezTo>
                      <a:pt x="320" y="267"/>
                      <a:pt x="320" y="175"/>
                      <a:pt x="316" y="96"/>
                    </a:cubicBezTo>
                    <a:cubicBezTo>
                      <a:pt x="311" y="36"/>
                      <a:pt x="311" y="1"/>
                      <a:pt x="30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47"/>
              <p:cNvSpPr/>
              <p:nvPr/>
            </p:nvSpPr>
            <p:spPr>
              <a:xfrm>
                <a:off x="3401620" y="3490746"/>
                <a:ext cx="55578" cy="253865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10661" extrusionOk="0">
                    <a:moveTo>
                      <a:pt x="778" y="1"/>
                    </a:moveTo>
                    <a:lnTo>
                      <a:pt x="490" y="45"/>
                    </a:lnTo>
                    <a:lnTo>
                      <a:pt x="0" y="8212"/>
                    </a:lnTo>
                    <a:lnTo>
                      <a:pt x="1722" y="10660"/>
                    </a:lnTo>
                    <a:lnTo>
                      <a:pt x="2334" y="8746"/>
                    </a:lnTo>
                    <a:lnTo>
                      <a:pt x="7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47"/>
              <p:cNvSpPr/>
              <p:nvPr/>
            </p:nvSpPr>
            <p:spPr>
              <a:xfrm>
                <a:off x="3321150" y="3458501"/>
                <a:ext cx="92345" cy="21884"/>
              </a:xfrm>
              <a:custGeom>
                <a:avLst/>
                <a:gdLst/>
                <a:ahLst/>
                <a:cxnLst/>
                <a:rect l="l" t="t" r="r" b="b"/>
                <a:pathLst>
                  <a:path w="3878" h="919" extrusionOk="0">
                    <a:moveTo>
                      <a:pt x="3859" y="1"/>
                    </a:moveTo>
                    <a:cubicBezTo>
                      <a:pt x="3851" y="1"/>
                      <a:pt x="3825" y="88"/>
                      <a:pt x="3768" y="237"/>
                    </a:cubicBezTo>
                    <a:cubicBezTo>
                      <a:pt x="3714" y="379"/>
                      <a:pt x="3634" y="583"/>
                      <a:pt x="3527" y="828"/>
                    </a:cubicBezTo>
                    <a:lnTo>
                      <a:pt x="3527" y="828"/>
                    </a:lnTo>
                    <a:cubicBezTo>
                      <a:pt x="3166" y="794"/>
                      <a:pt x="2722" y="760"/>
                      <a:pt x="2243" y="721"/>
                    </a:cubicBezTo>
                    <a:cubicBezTo>
                      <a:pt x="1626" y="677"/>
                      <a:pt x="1067" y="643"/>
                      <a:pt x="660" y="625"/>
                    </a:cubicBezTo>
                    <a:cubicBezTo>
                      <a:pt x="406" y="612"/>
                      <a:pt x="213" y="605"/>
                      <a:pt x="103" y="605"/>
                    </a:cubicBezTo>
                    <a:cubicBezTo>
                      <a:pt x="38" y="605"/>
                      <a:pt x="2" y="607"/>
                      <a:pt x="1" y="612"/>
                    </a:cubicBezTo>
                    <a:cubicBezTo>
                      <a:pt x="1" y="625"/>
                      <a:pt x="250" y="661"/>
                      <a:pt x="656" y="699"/>
                    </a:cubicBezTo>
                    <a:cubicBezTo>
                      <a:pt x="1058" y="739"/>
                      <a:pt x="1618" y="782"/>
                      <a:pt x="2234" y="831"/>
                    </a:cubicBezTo>
                    <a:cubicBezTo>
                      <a:pt x="2728" y="866"/>
                      <a:pt x="3182" y="897"/>
                      <a:pt x="3549" y="913"/>
                    </a:cubicBezTo>
                    <a:lnTo>
                      <a:pt x="3580" y="919"/>
                    </a:lnTo>
                    <a:lnTo>
                      <a:pt x="3593" y="892"/>
                    </a:lnTo>
                    <a:cubicBezTo>
                      <a:pt x="3807" y="368"/>
                      <a:pt x="3877" y="5"/>
                      <a:pt x="385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47"/>
              <p:cNvSpPr/>
              <p:nvPr/>
            </p:nvSpPr>
            <p:spPr>
              <a:xfrm>
                <a:off x="3286191" y="3492794"/>
                <a:ext cx="32290" cy="4643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95" extrusionOk="0">
                    <a:moveTo>
                      <a:pt x="179" y="0"/>
                    </a:moveTo>
                    <a:cubicBezTo>
                      <a:pt x="70" y="0"/>
                      <a:pt x="2" y="8"/>
                      <a:pt x="0" y="20"/>
                    </a:cubicBezTo>
                    <a:cubicBezTo>
                      <a:pt x="0" y="50"/>
                      <a:pt x="302" y="94"/>
                      <a:pt x="670" y="138"/>
                    </a:cubicBezTo>
                    <a:cubicBezTo>
                      <a:pt x="936" y="169"/>
                      <a:pt x="1166" y="194"/>
                      <a:pt x="1276" y="194"/>
                    </a:cubicBezTo>
                    <a:cubicBezTo>
                      <a:pt x="1320" y="194"/>
                      <a:pt x="1345" y="190"/>
                      <a:pt x="1346" y="181"/>
                    </a:cubicBezTo>
                    <a:cubicBezTo>
                      <a:pt x="1355" y="155"/>
                      <a:pt x="1058" y="76"/>
                      <a:pt x="682" y="33"/>
                    </a:cubicBezTo>
                    <a:cubicBezTo>
                      <a:pt x="484" y="10"/>
                      <a:pt x="304" y="0"/>
                      <a:pt x="17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47"/>
              <p:cNvSpPr/>
              <p:nvPr/>
            </p:nvSpPr>
            <p:spPr>
              <a:xfrm>
                <a:off x="3367255" y="4649945"/>
                <a:ext cx="147280" cy="64627"/>
              </a:xfrm>
              <a:custGeom>
                <a:avLst/>
                <a:gdLst/>
                <a:ahLst/>
                <a:cxnLst/>
                <a:rect l="l" t="t" r="r" b="b"/>
                <a:pathLst>
                  <a:path w="6185" h="2714" extrusionOk="0">
                    <a:moveTo>
                      <a:pt x="3339" y="0"/>
                    </a:moveTo>
                    <a:lnTo>
                      <a:pt x="9" y="5"/>
                    </a:lnTo>
                    <a:lnTo>
                      <a:pt x="1" y="2605"/>
                    </a:lnTo>
                    <a:lnTo>
                      <a:pt x="211" y="2617"/>
                    </a:lnTo>
                    <a:cubicBezTo>
                      <a:pt x="778" y="2650"/>
                      <a:pt x="2429" y="2714"/>
                      <a:pt x="3752" y="2714"/>
                    </a:cubicBezTo>
                    <a:cubicBezTo>
                      <a:pt x="4571" y="2714"/>
                      <a:pt x="5265" y="2689"/>
                      <a:pt x="5499" y="2617"/>
                    </a:cubicBezTo>
                    <a:cubicBezTo>
                      <a:pt x="6185" y="2407"/>
                      <a:pt x="3353" y="1778"/>
                      <a:pt x="3353" y="1778"/>
                    </a:cubicBezTo>
                    <a:lnTo>
                      <a:pt x="33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47"/>
              <p:cNvSpPr/>
              <p:nvPr/>
            </p:nvSpPr>
            <p:spPr>
              <a:xfrm>
                <a:off x="3367374" y="4688762"/>
                <a:ext cx="24" cy="2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47"/>
              <p:cNvSpPr/>
              <p:nvPr/>
            </p:nvSpPr>
            <p:spPr>
              <a:xfrm>
                <a:off x="3367374" y="4688667"/>
                <a:ext cx="28527" cy="22265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935" extrusionOk="0">
                    <a:moveTo>
                      <a:pt x="87" y="0"/>
                    </a:moveTo>
                    <a:cubicBezTo>
                      <a:pt x="57" y="0"/>
                      <a:pt x="30" y="0"/>
                      <a:pt x="0" y="4"/>
                    </a:cubicBezTo>
                    <a:lnTo>
                      <a:pt x="0" y="935"/>
                    </a:lnTo>
                    <a:lnTo>
                      <a:pt x="4" y="904"/>
                    </a:lnTo>
                    <a:lnTo>
                      <a:pt x="1198" y="913"/>
                    </a:lnTo>
                    <a:cubicBezTo>
                      <a:pt x="1145" y="650"/>
                      <a:pt x="992" y="410"/>
                      <a:pt x="778" y="244"/>
                    </a:cubicBezTo>
                    <a:cubicBezTo>
                      <a:pt x="577" y="87"/>
                      <a:pt x="337" y="0"/>
                      <a:pt x="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47"/>
              <p:cNvSpPr/>
              <p:nvPr/>
            </p:nvSpPr>
            <p:spPr>
              <a:xfrm>
                <a:off x="3367255" y="4700813"/>
                <a:ext cx="133945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5625" h="548" extrusionOk="0">
                    <a:moveTo>
                      <a:pt x="4738" y="1"/>
                    </a:moveTo>
                    <a:cubicBezTo>
                      <a:pt x="4817" y="23"/>
                      <a:pt x="4896" y="49"/>
                      <a:pt x="4969" y="71"/>
                    </a:cubicBezTo>
                    <a:cubicBezTo>
                      <a:pt x="4843" y="31"/>
                      <a:pt x="4743" y="1"/>
                      <a:pt x="4738" y="1"/>
                    </a:cubicBezTo>
                    <a:close/>
                    <a:moveTo>
                      <a:pt x="5598" y="372"/>
                    </a:moveTo>
                    <a:lnTo>
                      <a:pt x="5598" y="372"/>
                    </a:lnTo>
                    <a:cubicBezTo>
                      <a:pt x="5621" y="416"/>
                      <a:pt x="5594" y="455"/>
                      <a:pt x="5499" y="481"/>
                    </a:cubicBezTo>
                    <a:cubicBezTo>
                      <a:pt x="5493" y="484"/>
                      <a:pt x="5488" y="487"/>
                      <a:pt x="5483" y="489"/>
                    </a:cubicBezTo>
                    <a:lnTo>
                      <a:pt x="5483" y="489"/>
                    </a:lnTo>
                    <a:cubicBezTo>
                      <a:pt x="5551" y="476"/>
                      <a:pt x="5595" y="464"/>
                      <a:pt x="5608" y="447"/>
                    </a:cubicBezTo>
                    <a:cubicBezTo>
                      <a:pt x="5625" y="425"/>
                      <a:pt x="5621" y="398"/>
                      <a:pt x="5598" y="372"/>
                    </a:cubicBezTo>
                    <a:close/>
                    <a:moveTo>
                      <a:pt x="5483" y="489"/>
                    </a:moveTo>
                    <a:cubicBezTo>
                      <a:pt x="5480" y="489"/>
                      <a:pt x="5476" y="490"/>
                      <a:pt x="5473" y="491"/>
                    </a:cubicBezTo>
                    <a:cubicBezTo>
                      <a:pt x="5476" y="491"/>
                      <a:pt x="5480" y="490"/>
                      <a:pt x="5483" y="489"/>
                    </a:cubicBezTo>
                    <a:close/>
                    <a:moveTo>
                      <a:pt x="1" y="469"/>
                    </a:moveTo>
                    <a:lnTo>
                      <a:pt x="1" y="469"/>
                    </a:lnTo>
                    <a:cubicBezTo>
                      <a:pt x="398" y="503"/>
                      <a:pt x="919" y="529"/>
                      <a:pt x="1478" y="547"/>
                    </a:cubicBezTo>
                    <a:lnTo>
                      <a:pt x="1889" y="547"/>
                    </a:lnTo>
                    <a:cubicBezTo>
                      <a:pt x="1159" y="525"/>
                      <a:pt x="521" y="499"/>
                      <a:pt x="211" y="481"/>
                    </a:cubicBezTo>
                    <a:lnTo>
                      <a:pt x="1" y="4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47"/>
              <p:cNvSpPr/>
              <p:nvPr/>
            </p:nvSpPr>
            <p:spPr>
              <a:xfrm>
                <a:off x="3402429" y="4713839"/>
                <a:ext cx="41029" cy="643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27" extrusionOk="0">
                    <a:moveTo>
                      <a:pt x="1" y="0"/>
                    </a:moveTo>
                    <a:cubicBezTo>
                      <a:pt x="555" y="18"/>
                      <a:pt x="1159" y="26"/>
                      <a:pt x="1723" y="26"/>
                    </a:cubicBezTo>
                    <a:cubicBezTo>
                      <a:pt x="1285" y="22"/>
                      <a:pt x="831" y="13"/>
                      <a:pt x="412" y="0"/>
                    </a:cubicBezTo>
                    <a:close/>
                  </a:path>
                </a:pathLst>
              </a:custGeom>
              <a:solidFill>
                <a:srgbClr val="6870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47"/>
              <p:cNvSpPr/>
              <p:nvPr/>
            </p:nvSpPr>
            <p:spPr>
              <a:xfrm>
                <a:off x="3367255" y="4700813"/>
                <a:ext cx="133850" cy="13668"/>
              </a:xfrm>
              <a:custGeom>
                <a:avLst/>
                <a:gdLst/>
                <a:ahLst/>
                <a:cxnLst/>
                <a:rect l="l" t="t" r="r" b="b"/>
                <a:pathLst>
                  <a:path w="5621" h="574" extrusionOk="0">
                    <a:moveTo>
                      <a:pt x="4738" y="1"/>
                    </a:moveTo>
                    <a:cubicBezTo>
                      <a:pt x="4541" y="9"/>
                      <a:pt x="4445" y="429"/>
                      <a:pt x="4445" y="429"/>
                    </a:cubicBezTo>
                    <a:lnTo>
                      <a:pt x="1203" y="403"/>
                    </a:lnTo>
                    <a:lnTo>
                      <a:pt x="1203" y="403"/>
                    </a:lnTo>
                    <a:cubicBezTo>
                      <a:pt x="1207" y="416"/>
                      <a:pt x="1207" y="429"/>
                      <a:pt x="1211" y="442"/>
                    </a:cubicBezTo>
                    <a:lnTo>
                      <a:pt x="5" y="425"/>
                    </a:lnTo>
                    <a:lnTo>
                      <a:pt x="1" y="469"/>
                    </a:lnTo>
                    <a:lnTo>
                      <a:pt x="211" y="481"/>
                    </a:lnTo>
                    <a:cubicBezTo>
                      <a:pt x="521" y="499"/>
                      <a:pt x="1159" y="525"/>
                      <a:pt x="1889" y="547"/>
                    </a:cubicBezTo>
                    <a:cubicBezTo>
                      <a:pt x="2308" y="560"/>
                      <a:pt x="2762" y="569"/>
                      <a:pt x="3200" y="573"/>
                    </a:cubicBezTo>
                    <a:lnTo>
                      <a:pt x="3230" y="573"/>
                    </a:lnTo>
                    <a:cubicBezTo>
                      <a:pt x="4240" y="573"/>
                      <a:pt x="5136" y="547"/>
                      <a:pt x="5473" y="491"/>
                    </a:cubicBezTo>
                    <a:cubicBezTo>
                      <a:pt x="5481" y="491"/>
                      <a:pt x="5489" y="486"/>
                      <a:pt x="5499" y="481"/>
                    </a:cubicBezTo>
                    <a:cubicBezTo>
                      <a:pt x="5594" y="455"/>
                      <a:pt x="5621" y="416"/>
                      <a:pt x="5598" y="372"/>
                    </a:cubicBezTo>
                    <a:cubicBezTo>
                      <a:pt x="5520" y="271"/>
                      <a:pt x="5197" y="150"/>
                      <a:pt x="4969" y="71"/>
                    </a:cubicBezTo>
                    <a:cubicBezTo>
                      <a:pt x="4896" y="49"/>
                      <a:pt x="4817" y="23"/>
                      <a:pt x="47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47"/>
              <p:cNvSpPr/>
              <p:nvPr/>
            </p:nvSpPr>
            <p:spPr>
              <a:xfrm>
                <a:off x="3367374" y="4710195"/>
                <a:ext cx="28742" cy="1167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49" extrusionOk="0">
                    <a:moveTo>
                      <a:pt x="4" y="0"/>
                    </a:moveTo>
                    <a:lnTo>
                      <a:pt x="0" y="31"/>
                    </a:lnTo>
                    <a:lnTo>
                      <a:pt x="1206" y="48"/>
                    </a:lnTo>
                    <a:cubicBezTo>
                      <a:pt x="1202" y="35"/>
                      <a:pt x="1202" y="22"/>
                      <a:pt x="1198" y="9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4AA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47"/>
              <p:cNvSpPr/>
              <p:nvPr/>
            </p:nvSpPr>
            <p:spPr>
              <a:xfrm>
                <a:off x="3366207" y="4710076"/>
                <a:ext cx="134588" cy="1905"/>
              </a:xfrm>
              <a:custGeom>
                <a:avLst/>
                <a:gdLst/>
                <a:ahLst/>
                <a:cxnLst/>
                <a:rect l="l" t="t" r="r" b="b"/>
                <a:pathLst>
                  <a:path w="5652" h="80" extrusionOk="0">
                    <a:moveTo>
                      <a:pt x="5595" y="1"/>
                    </a:moveTo>
                    <a:cubicBezTo>
                      <a:pt x="5543" y="1"/>
                      <a:pt x="5490" y="1"/>
                      <a:pt x="5429" y="5"/>
                    </a:cubicBezTo>
                    <a:cubicBezTo>
                      <a:pt x="5263" y="5"/>
                      <a:pt x="5061" y="9"/>
                      <a:pt x="4821" y="19"/>
                    </a:cubicBezTo>
                    <a:cubicBezTo>
                      <a:pt x="4310" y="27"/>
                      <a:pt x="3607" y="40"/>
                      <a:pt x="2824" y="40"/>
                    </a:cubicBezTo>
                    <a:cubicBezTo>
                      <a:pt x="2046" y="40"/>
                      <a:pt x="1338" y="27"/>
                      <a:pt x="827" y="19"/>
                    </a:cubicBezTo>
                    <a:cubicBezTo>
                      <a:pt x="587" y="14"/>
                      <a:pt x="386" y="9"/>
                      <a:pt x="224" y="5"/>
                    </a:cubicBezTo>
                    <a:lnTo>
                      <a:pt x="1" y="5"/>
                    </a:lnTo>
                    <a:cubicBezTo>
                      <a:pt x="1" y="5"/>
                      <a:pt x="19" y="9"/>
                      <a:pt x="57" y="9"/>
                    </a:cubicBezTo>
                    <a:cubicBezTo>
                      <a:pt x="106" y="14"/>
                      <a:pt x="158" y="19"/>
                      <a:pt x="220" y="23"/>
                    </a:cubicBezTo>
                    <a:cubicBezTo>
                      <a:pt x="386" y="27"/>
                      <a:pt x="587" y="36"/>
                      <a:pt x="827" y="45"/>
                    </a:cubicBezTo>
                    <a:cubicBezTo>
                      <a:pt x="1338" y="66"/>
                      <a:pt x="2046" y="80"/>
                      <a:pt x="2824" y="80"/>
                    </a:cubicBezTo>
                    <a:cubicBezTo>
                      <a:pt x="3607" y="80"/>
                      <a:pt x="4315" y="62"/>
                      <a:pt x="4825" y="45"/>
                    </a:cubicBezTo>
                    <a:cubicBezTo>
                      <a:pt x="5061" y="36"/>
                      <a:pt x="5267" y="27"/>
                      <a:pt x="5429" y="19"/>
                    </a:cubicBezTo>
                    <a:cubicBezTo>
                      <a:pt x="5490" y="14"/>
                      <a:pt x="5543" y="14"/>
                      <a:pt x="5595" y="9"/>
                    </a:cubicBezTo>
                    <a:cubicBezTo>
                      <a:pt x="5630" y="5"/>
                      <a:pt x="5652" y="5"/>
                      <a:pt x="5652" y="5"/>
                    </a:cubicBezTo>
                    <a:cubicBezTo>
                      <a:pt x="5652" y="1"/>
                      <a:pt x="5630" y="1"/>
                      <a:pt x="559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47"/>
              <p:cNvSpPr/>
              <p:nvPr/>
            </p:nvSpPr>
            <p:spPr>
              <a:xfrm>
                <a:off x="3472587" y="4699860"/>
                <a:ext cx="8239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522" extrusionOk="0">
                    <a:moveTo>
                      <a:pt x="333" y="0"/>
                    </a:moveTo>
                    <a:cubicBezTo>
                      <a:pt x="312" y="0"/>
                      <a:pt x="185" y="68"/>
                      <a:pt x="96" y="212"/>
                    </a:cubicBezTo>
                    <a:cubicBezTo>
                      <a:pt x="1" y="369"/>
                      <a:pt x="9" y="521"/>
                      <a:pt x="18" y="521"/>
                    </a:cubicBezTo>
                    <a:cubicBezTo>
                      <a:pt x="31" y="521"/>
                      <a:pt x="40" y="378"/>
                      <a:pt x="132" y="233"/>
                    </a:cubicBezTo>
                    <a:cubicBezTo>
                      <a:pt x="219" y="85"/>
                      <a:pt x="346" y="10"/>
                      <a:pt x="336" y="2"/>
                    </a:cubicBezTo>
                    <a:cubicBezTo>
                      <a:pt x="336" y="1"/>
                      <a:pt x="335" y="0"/>
                      <a:pt x="33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47"/>
              <p:cNvSpPr/>
              <p:nvPr/>
            </p:nvSpPr>
            <p:spPr>
              <a:xfrm>
                <a:off x="3449368" y="4693835"/>
                <a:ext cx="4715" cy="6596"/>
              </a:xfrm>
              <a:custGeom>
                <a:avLst/>
                <a:gdLst/>
                <a:ahLst/>
                <a:cxnLst/>
                <a:rect l="l" t="t" r="r" b="b"/>
                <a:pathLst>
                  <a:path w="198" h="277" extrusionOk="0">
                    <a:moveTo>
                      <a:pt x="186" y="0"/>
                    </a:moveTo>
                    <a:cubicBezTo>
                      <a:pt x="170" y="0"/>
                      <a:pt x="128" y="55"/>
                      <a:pt x="84" y="128"/>
                    </a:cubicBezTo>
                    <a:cubicBezTo>
                      <a:pt x="32" y="203"/>
                      <a:pt x="0" y="272"/>
                      <a:pt x="10" y="276"/>
                    </a:cubicBezTo>
                    <a:cubicBezTo>
                      <a:pt x="10" y="276"/>
                      <a:pt x="11" y="276"/>
                      <a:pt x="12" y="276"/>
                    </a:cubicBezTo>
                    <a:cubicBezTo>
                      <a:pt x="26" y="276"/>
                      <a:pt x="68" y="220"/>
                      <a:pt x="115" y="150"/>
                    </a:cubicBezTo>
                    <a:cubicBezTo>
                      <a:pt x="163" y="71"/>
                      <a:pt x="198" y="5"/>
                      <a:pt x="189" y="1"/>
                    </a:cubicBezTo>
                    <a:cubicBezTo>
                      <a:pt x="188" y="1"/>
                      <a:pt x="187" y="0"/>
                      <a:pt x="18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47"/>
              <p:cNvSpPr/>
              <p:nvPr/>
            </p:nvSpPr>
            <p:spPr>
              <a:xfrm>
                <a:off x="3443010" y="4692573"/>
                <a:ext cx="5358" cy="445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7" extrusionOk="0">
                    <a:moveTo>
                      <a:pt x="211" y="1"/>
                    </a:moveTo>
                    <a:cubicBezTo>
                      <a:pt x="196" y="1"/>
                      <a:pt x="148" y="33"/>
                      <a:pt x="97" y="80"/>
                    </a:cubicBezTo>
                    <a:cubicBezTo>
                      <a:pt x="41" y="129"/>
                      <a:pt x="1" y="181"/>
                      <a:pt x="10" y="185"/>
                    </a:cubicBezTo>
                    <a:cubicBezTo>
                      <a:pt x="11" y="186"/>
                      <a:pt x="12" y="187"/>
                      <a:pt x="13" y="187"/>
                    </a:cubicBezTo>
                    <a:cubicBezTo>
                      <a:pt x="25" y="187"/>
                      <a:pt x="73" y="154"/>
                      <a:pt x="124" y="107"/>
                    </a:cubicBezTo>
                    <a:cubicBezTo>
                      <a:pt x="185" y="58"/>
                      <a:pt x="224" y="10"/>
                      <a:pt x="215" y="2"/>
                    </a:cubicBezTo>
                    <a:cubicBezTo>
                      <a:pt x="214" y="1"/>
                      <a:pt x="213" y="1"/>
                      <a:pt x="21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47"/>
              <p:cNvSpPr/>
              <p:nvPr/>
            </p:nvSpPr>
            <p:spPr>
              <a:xfrm>
                <a:off x="3439175" y="4689048"/>
                <a:ext cx="8239" cy="1072"/>
              </a:xfrm>
              <a:custGeom>
                <a:avLst/>
                <a:gdLst/>
                <a:ahLst/>
                <a:cxnLst/>
                <a:rect l="l" t="t" r="r" b="b"/>
                <a:pathLst>
                  <a:path w="346" h="45" extrusionOk="0">
                    <a:moveTo>
                      <a:pt x="171" y="1"/>
                    </a:moveTo>
                    <a:cubicBezTo>
                      <a:pt x="75" y="1"/>
                      <a:pt x="0" y="10"/>
                      <a:pt x="0" y="23"/>
                    </a:cubicBezTo>
                    <a:cubicBezTo>
                      <a:pt x="0" y="31"/>
                      <a:pt x="75" y="41"/>
                      <a:pt x="171" y="45"/>
                    </a:cubicBezTo>
                    <a:cubicBezTo>
                      <a:pt x="267" y="45"/>
                      <a:pt x="346" y="36"/>
                      <a:pt x="346" y="23"/>
                    </a:cubicBezTo>
                    <a:cubicBezTo>
                      <a:pt x="346" y="14"/>
                      <a:pt x="267" y="5"/>
                      <a:pt x="17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47"/>
              <p:cNvSpPr/>
              <p:nvPr/>
            </p:nvSpPr>
            <p:spPr>
              <a:xfrm>
                <a:off x="3437627" y="4684190"/>
                <a:ext cx="9573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402" h="63" extrusionOk="0">
                    <a:moveTo>
                      <a:pt x="20" y="0"/>
                    </a:moveTo>
                    <a:cubicBezTo>
                      <a:pt x="11" y="0"/>
                      <a:pt x="6" y="1"/>
                      <a:pt x="5" y="4"/>
                    </a:cubicBezTo>
                    <a:cubicBezTo>
                      <a:pt x="0" y="13"/>
                      <a:pt x="87" y="52"/>
                      <a:pt x="197" y="61"/>
                    </a:cubicBezTo>
                    <a:cubicBezTo>
                      <a:pt x="212" y="62"/>
                      <a:pt x="227" y="63"/>
                      <a:pt x="241" y="63"/>
                    </a:cubicBezTo>
                    <a:cubicBezTo>
                      <a:pt x="333" y="63"/>
                      <a:pt x="402" y="42"/>
                      <a:pt x="398" y="35"/>
                    </a:cubicBezTo>
                    <a:cubicBezTo>
                      <a:pt x="398" y="21"/>
                      <a:pt x="310" y="25"/>
                      <a:pt x="201" y="17"/>
                    </a:cubicBezTo>
                    <a:cubicBezTo>
                      <a:pt x="120" y="14"/>
                      <a:pt x="50" y="0"/>
                      <a:pt x="2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47"/>
              <p:cNvSpPr/>
              <p:nvPr/>
            </p:nvSpPr>
            <p:spPr>
              <a:xfrm>
                <a:off x="3452297" y="4686309"/>
                <a:ext cx="15097" cy="862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362" extrusionOk="0">
                    <a:moveTo>
                      <a:pt x="432" y="42"/>
                    </a:moveTo>
                    <a:cubicBezTo>
                      <a:pt x="480" y="42"/>
                      <a:pt x="529" y="51"/>
                      <a:pt x="569" y="77"/>
                    </a:cubicBezTo>
                    <a:cubicBezTo>
                      <a:pt x="603" y="99"/>
                      <a:pt x="591" y="142"/>
                      <a:pt x="551" y="164"/>
                    </a:cubicBezTo>
                    <a:cubicBezTo>
                      <a:pt x="516" y="186"/>
                      <a:pt x="472" y="199"/>
                      <a:pt x="433" y="212"/>
                    </a:cubicBezTo>
                    <a:cubicBezTo>
                      <a:pt x="349" y="243"/>
                      <a:pt x="276" y="261"/>
                      <a:pt x="210" y="273"/>
                    </a:cubicBezTo>
                    <a:cubicBezTo>
                      <a:pt x="147" y="284"/>
                      <a:pt x="95" y="290"/>
                      <a:pt x="59" y="293"/>
                    </a:cubicBezTo>
                    <a:lnTo>
                      <a:pt x="59" y="293"/>
                    </a:lnTo>
                    <a:cubicBezTo>
                      <a:pt x="73" y="260"/>
                      <a:pt x="95" y="220"/>
                      <a:pt x="131" y="178"/>
                    </a:cubicBezTo>
                    <a:cubicBezTo>
                      <a:pt x="171" y="129"/>
                      <a:pt x="232" y="81"/>
                      <a:pt x="315" y="59"/>
                    </a:cubicBezTo>
                    <a:cubicBezTo>
                      <a:pt x="349" y="49"/>
                      <a:pt x="391" y="42"/>
                      <a:pt x="432" y="42"/>
                    </a:cubicBezTo>
                    <a:close/>
                    <a:moveTo>
                      <a:pt x="428" y="1"/>
                    </a:moveTo>
                    <a:cubicBezTo>
                      <a:pt x="286" y="1"/>
                      <a:pt x="163" y="84"/>
                      <a:pt x="109" y="160"/>
                    </a:cubicBezTo>
                    <a:cubicBezTo>
                      <a:pt x="70" y="208"/>
                      <a:pt x="51" y="257"/>
                      <a:pt x="42" y="294"/>
                    </a:cubicBezTo>
                    <a:lnTo>
                      <a:pt x="42" y="294"/>
                    </a:lnTo>
                    <a:cubicBezTo>
                      <a:pt x="15" y="297"/>
                      <a:pt x="0" y="298"/>
                      <a:pt x="0" y="299"/>
                    </a:cubicBezTo>
                    <a:cubicBezTo>
                      <a:pt x="0" y="303"/>
                      <a:pt x="14" y="307"/>
                      <a:pt x="39" y="309"/>
                    </a:cubicBezTo>
                    <a:lnTo>
                      <a:pt x="39" y="309"/>
                    </a:lnTo>
                    <a:cubicBezTo>
                      <a:pt x="31" y="341"/>
                      <a:pt x="31" y="361"/>
                      <a:pt x="35" y="361"/>
                    </a:cubicBezTo>
                    <a:cubicBezTo>
                      <a:pt x="37" y="361"/>
                      <a:pt x="40" y="341"/>
                      <a:pt x="52" y="309"/>
                    </a:cubicBezTo>
                    <a:lnTo>
                      <a:pt x="52" y="309"/>
                    </a:lnTo>
                    <a:cubicBezTo>
                      <a:pt x="59" y="310"/>
                      <a:pt x="67" y="310"/>
                      <a:pt x="75" y="310"/>
                    </a:cubicBezTo>
                    <a:cubicBezTo>
                      <a:pt x="111" y="310"/>
                      <a:pt x="158" y="307"/>
                      <a:pt x="214" y="299"/>
                    </a:cubicBezTo>
                    <a:cubicBezTo>
                      <a:pt x="280" y="291"/>
                      <a:pt x="359" y="277"/>
                      <a:pt x="442" y="251"/>
                    </a:cubicBezTo>
                    <a:cubicBezTo>
                      <a:pt x="486" y="234"/>
                      <a:pt x="529" y="225"/>
                      <a:pt x="573" y="194"/>
                    </a:cubicBezTo>
                    <a:cubicBezTo>
                      <a:pt x="595" y="182"/>
                      <a:pt x="617" y="160"/>
                      <a:pt x="625" y="129"/>
                    </a:cubicBezTo>
                    <a:cubicBezTo>
                      <a:pt x="634" y="99"/>
                      <a:pt x="617" y="59"/>
                      <a:pt x="595" y="41"/>
                    </a:cubicBezTo>
                    <a:cubicBezTo>
                      <a:pt x="538" y="13"/>
                      <a:pt x="482" y="1"/>
                      <a:pt x="4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47"/>
              <p:cNvSpPr/>
              <p:nvPr/>
            </p:nvSpPr>
            <p:spPr>
              <a:xfrm>
                <a:off x="3446772" y="4683857"/>
                <a:ext cx="7739" cy="9906"/>
              </a:xfrm>
              <a:custGeom>
                <a:avLst/>
                <a:gdLst/>
                <a:ahLst/>
                <a:cxnLst/>
                <a:rect l="l" t="t" r="r" b="b"/>
                <a:pathLst>
                  <a:path w="325" h="416" extrusionOk="0">
                    <a:moveTo>
                      <a:pt x="83" y="0"/>
                    </a:moveTo>
                    <a:cubicBezTo>
                      <a:pt x="80" y="0"/>
                      <a:pt x="78" y="1"/>
                      <a:pt x="75" y="1"/>
                    </a:cubicBezTo>
                    <a:cubicBezTo>
                      <a:pt x="27" y="9"/>
                      <a:pt x="0" y="66"/>
                      <a:pt x="10" y="101"/>
                    </a:cubicBezTo>
                    <a:cubicBezTo>
                      <a:pt x="14" y="136"/>
                      <a:pt x="31" y="171"/>
                      <a:pt x="49" y="197"/>
                    </a:cubicBezTo>
                    <a:cubicBezTo>
                      <a:pt x="79" y="249"/>
                      <a:pt x="115" y="293"/>
                      <a:pt x="149" y="324"/>
                    </a:cubicBezTo>
                    <a:cubicBezTo>
                      <a:pt x="210" y="385"/>
                      <a:pt x="259" y="412"/>
                      <a:pt x="270" y="412"/>
                    </a:cubicBezTo>
                    <a:cubicBezTo>
                      <a:pt x="271" y="412"/>
                      <a:pt x="272" y="412"/>
                      <a:pt x="272" y="412"/>
                    </a:cubicBezTo>
                    <a:cubicBezTo>
                      <a:pt x="276" y="407"/>
                      <a:pt x="228" y="372"/>
                      <a:pt x="167" y="307"/>
                    </a:cubicBezTo>
                    <a:cubicBezTo>
                      <a:pt x="141" y="271"/>
                      <a:pt x="105" y="228"/>
                      <a:pt x="79" y="176"/>
                    </a:cubicBezTo>
                    <a:cubicBezTo>
                      <a:pt x="49" y="132"/>
                      <a:pt x="31" y="53"/>
                      <a:pt x="83" y="39"/>
                    </a:cubicBezTo>
                    <a:cubicBezTo>
                      <a:pt x="85" y="39"/>
                      <a:pt x="87" y="39"/>
                      <a:pt x="89" y="39"/>
                    </a:cubicBezTo>
                    <a:cubicBezTo>
                      <a:pt x="140" y="39"/>
                      <a:pt x="194" y="89"/>
                      <a:pt x="224" y="132"/>
                    </a:cubicBezTo>
                    <a:cubicBezTo>
                      <a:pt x="258" y="180"/>
                      <a:pt x="276" y="228"/>
                      <a:pt x="285" y="271"/>
                    </a:cubicBezTo>
                    <a:cubicBezTo>
                      <a:pt x="302" y="359"/>
                      <a:pt x="280" y="416"/>
                      <a:pt x="289" y="416"/>
                    </a:cubicBezTo>
                    <a:cubicBezTo>
                      <a:pt x="293" y="416"/>
                      <a:pt x="324" y="364"/>
                      <a:pt x="311" y="267"/>
                    </a:cubicBezTo>
                    <a:cubicBezTo>
                      <a:pt x="307" y="219"/>
                      <a:pt x="289" y="162"/>
                      <a:pt x="254" y="110"/>
                    </a:cubicBezTo>
                    <a:cubicBezTo>
                      <a:pt x="215" y="63"/>
                      <a:pt x="170" y="0"/>
                      <a:pt x="8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47"/>
              <p:cNvSpPr/>
              <p:nvPr/>
            </p:nvSpPr>
            <p:spPr>
              <a:xfrm>
                <a:off x="3367779" y="4687976"/>
                <a:ext cx="28242" cy="2295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64" extrusionOk="0">
                    <a:moveTo>
                      <a:pt x="184" y="1"/>
                    </a:moveTo>
                    <a:cubicBezTo>
                      <a:pt x="136" y="1"/>
                      <a:pt x="97" y="4"/>
                      <a:pt x="66" y="7"/>
                    </a:cubicBezTo>
                    <a:cubicBezTo>
                      <a:pt x="23" y="11"/>
                      <a:pt x="1" y="20"/>
                      <a:pt x="1" y="20"/>
                    </a:cubicBezTo>
                    <a:cubicBezTo>
                      <a:pt x="1" y="22"/>
                      <a:pt x="6" y="23"/>
                      <a:pt x="17" y="23"/>
                    </a:cubicBezTo>
                    <a:cubicBezTo>
                      <a:pt x="33" y="23"/>
                      <a:pt x="63" y="21"/>
                      <a:pt x="103" y="21"/>
                    </a:cubicBezTo>
                    <a:cubicBezTo>
                      <a:pt x="142" y="21"/>
                      <a:pt x="190" y="22"/>
                      <a:pt x="245" y="29"/>
                    </a:cubicBezTo>
                    <a:cubicBezTo>
                      <a:pt x="394" y="46"/>
                      <a:pt x="604" y="108"/>
                      <a:pt x="783" y="251"/>
                    </a:cubicBezTo>
                    <a:cubicBezTo>
                      <a:pt x="962" y="396"/>
                      <a:pt x="1072" y="584"/>
                      <a:pt x="1119" y="723"/>
                    </a:cubicBezTo>
                    <a:cubicBezTo>
                      <a:pt x="1171" y="868"/>
                      <a:pt x="1177" y="964"/>
                      <a:pt x="1185" y="964"/>
                    </a:cubicBezTo>
                    <a:lnTo>
                      <a:pt x="1185" y="894"/>
                    </a:lnTo>
                    <a:cubicBezTo>
                      <a:pt x="1181" y="850"/>
                      <a:pt x="1167" y="789"/>
                      <a:pt x="1145" y="715"/>
                    </a:cubicBezTo>
                    <a:cubicBezTo>
                      <a:pt x="1102" y="566"/>
                      <a:pt x="997" y="370"/>
                      <a:pt x="810" y="221"/>
                    </a:cubicBezTo>
                    <a:cubicBezTo>
                      <a:pt x="621" y="68"/>
                      <a:pt x="403" y="11"/>
                      <a:pt x="249" y="3"/>
                    </a:cubicBezTo>
                    <a:cubicBezTo>
                      <a:pt x="226" y="1"/>
                      <a:pt x="204" y="1"/>
                      <a:pt x="18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47"/>
              <p:cNvSpPr/>
              <p:nvPr/>
            </p:nvSpPr>
            <p:spPr>
              <a:xfrm>
                <a:off x="3375186" y="4655446"/>
                <a:ext cx="1143" cy="32599"/>
              </a:xfrm>
              <a:custGeom>
                <a:avLst/>
                <a:gdLst/>
                <a:ahLst/>
                <a:cxnLst/>
                <a:rect l="l" t="t" r="r" b="b"/>
                <a:pathLst>
                  <a:path w="48" h="1369" extrusionOk="0">
                    <a:moveTo>
                      <a:pt x="35" y="0"/>
                    </a:moveTo>
                    <a:cubicBezTo>
                      <a:pt x="21" y="0"/>
                      <a:pt x="9" y="306"/>
                      <a:pt x="5" y="687"/>
                    </a:cubicBezTo>
                    <a:cubicBezTo>
                      <a:pt x="0" y="1063"/>
                      <a:pt x="5" y="1369"/>
                      <a:pt x="17" y="1369"/>
                    </a:cubicBezTo>
                    <a:cubicBezTo>
                      <a:pt x="31" y="1369"/>
                      <a:pt x="39" y="1063"/>
                      <a:pt x="43" y="687"/>
                    </a:cubicBezTo>
                    <a:cubicBezTo>
                      <a:pt x="48" y="306"/>
                      <a:pt x="43" y="0"/>
                      <a:pt x="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7"/>
              <p:cNvSpPr/>
              <p:nvPr/>
            </p:nvSpPr>
            <p:spPr>
              <a:xfrm>
                <a:off x="3405978" y="4703527"/>
                <a:ext cx="23336" cy="1262"/>
              </a:xfrm>
              <a:custGeom>
                <a:avLst/>
                <a:gdLst/>
                <a:ahLst/>
                <a:cxnLst/>
                <a:rect l="l" t="t" r="r" b="b"/>
                <a:pathLst>
                  <a:path w="980" h="53" extrusionOk="0">
                    <a:moveTo>
                      <a:pt x="51" y="0"/>
                    </a:moveTo>
                    <a:cubicBezTo>
                      <a:pt x="21" y="0"/>
                      <a:pt x="5" y="2"/>
                      <a:pt x="5" y="5"/>
                    </a:cubicBezTo>
                    <a:cubicBezTo>
                      <a:pt x="1" y="14"/>
                      <a:pt x="219" y="48"/>
                      <a:pt x="490" y="53"/>
                    </a:cubicBezTo>
                    <a:cubicBezTo>
                      <a:pt x="761" y="53"/>
                      <a:pt x="979" y="22"/>
                      <a:pt x="975" y="10"/>
                    </a:cubicBezTo>
                    <a:cubicBezTo>
                      <a:pt x="975" y="7"/>
                      <a:pt x="959" y="6"/>
                      <a:pt x="931" y="6"/>
                    </a:cubicBezTo>
                    <a:cubicBezTo>
                      <a:pt x="869" y="6"/>
                      <a:pt x="747" y="10"/>
                      <a:pt x="599" y="10"/>
                    </a:cubicBezTo>
                    <a:cubicBezTo>
                      <a:pt x="564" y="10"/>
                      <a:pt x="528" y="10"/>
                      <a:pt x="490" y="10"/>
                    </a:cubicBezTo>
                    <a:cubicBezTo>
                      <a:pt x="297" y="10"/>
                      <a:pt x="129" y="0"/>
                      <a:pt x="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7"/>
              <p:cNvSpPr/>
              <p:nvPr/>
            </p:nvSpPr>
            <p:spPr>
              <a:xfrm>
                <a:off x="3390260" y="4703599"/>
                <a:ext cx="2738" cy="4548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91" extrusionOk="0">
                    <a:moveTo>
                      <a:pt x="14" y="1"/>
                    </a:moveTo>
                    <a:cubicBezTo>
                      <a:pt x="12" y="1"/>
                      <a:pt x="10" y="1"/>
                      <a:pt x="9" y="2"/>
                    </a:cubicBezTo>
                    <a:cubicBezTo>
                      <a:pt x="1" y="7"/>
                      <a:pt x="27" y="45"/>
                      <a:pt x="49" y="98"/>
                    </a:cubicBezTo>
                    <a:cubicBezTo>
                      <a:pt x="75" y="146"/>
                      <a:pt x="84" y="190"/>
                      <a:pt x="96" y="190"/>
                    </a:cubicBezTo>
                    <a:cubicBezTo>
                      <a:pt x="106" y="190"/>
                      <a:pt x="114" y="138"/>
                      <a:pt x="88" y="81"/>
                    </a:cubicBezTo>
                    <a:cubicBezTo>
                      <a:pt x="65" y="30"/>
                      <a:pt x="28" y="1"/>
                      <a:pt x="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47"/>
              <p:cNvSpPr/>
              <p:nvPr/>
            </p:nvSpPr>
            <p:spPr>
              <a:xfrm>
                <a:off x="3384426" y="4696312"/>
                <a:ext cx="3358" cy="3024"/>
              </a:xfrm>
              <a:custGeom>
                <a:avLst/>
                <a:gdLst/>
                <a:ahLst/>
                <a:cxnLst/>
                <a:rect l="l" t="t" r="r" b="b"/>
                <a:pathLst>
                  <a:path w="141" h="127" extrusionOk="0">
                    <a:moveTo>
                      <a:pt x="15" y="0"/>
                    </a:moveTo>
                    <a:cubicBezTo>
                      <a:pt x="13" y="0"/>
                      <a:pt x="11" y="1"/>
                      <a:pt x="10" y="2"/>
                    </a:cubicBezTo>
                    <a:cubicBezTo>
                      <a:pt x="0" y="6"/>
                      <a:pt x="22" y="41"/>
                      <a:pt x="58" y="77"/>
                    </a:cubicBezTo>
                    <a:cubicBezTo>
                      <a:pt x="88" y="106"/>
                      <a:pt x="117" y="127"/>
                      <a:pt x="128" y="127"/>
                    </a:cubicBezTo>
                    <a:cubicBezTo>
                      <a:pt x="130" y="127"/>
                      <a:pt x="131" y="126"/>
                      <a:pt x="132" y="125"/>
                    </a:cubicBezTo>
                    <a:cubicBezTo>
                      <a:pt x="141" y="120"/>
                      <a:pt x="119" y="85"/>
                      <a:pt x="84" y="50"/>
                    </a:cubicBezTo>
                    <a:cubicBezTo>
                      <a:pt x="54" y="20"/>
                      <a:pt x="27" y="0"/>
                      <a:pt x="1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47"/>
              <p:cNvSpPr/>
              <p:nvPr/>
            </p:nvSpPr>
            <p:spPr>
              <a:xfrm>
                <a:off x="3376138" y="4692525"/>
                <a:ext cx="4786" cy="202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85" extrusionOk="0">
                    <a:moveTo>
                      <a:pt x="61" y="0"/>
                    </a:moveTo>
                    <a:cubicBezTo>
                      <a:pt x="25" y="0"/>
                      <a:pt x="0" y="12"/>
                      <a:pt x="3" y="22"/>
                    </a:cubicBezTo>
                    <a:cubicBezTo>
                      <a:pt x="8" y="30"/>
                      <a:pt x="52" y="30"/>
                      <a:pt x="100" y="48"/>
                    </a:cubicBezTo>
                    <a:cubicBezTo>
                      <a:pt x="142" y="62"/>
                      <a:pt x="173" y="84"/>
                      <a:pt x="186" y="84"/>
                    </a:cubicBezTo>
                    <a:cubicBezTo>
                      <a:pt x="188" y="84"/>
                      <a:pt x="190" y="84"/>
                      <a:pt x="191" y="82"/>
                    </a:cubicBezTo>
                    <a:cubicBezTo>
                      <a:pt x="201" y="78"/>
                      <a:pt x="174" y="30"/>
                      <a:pt x="112" y="8"/>
                    </a:cubicBezTo>
                    <a:cubicBezTo>
                      <a:pt x="94" y="3"/>
                      <a:pt x="77" y="0"/>
                      <a:pt x="6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47"/>
              <p:cNvSpPr/>
              <p:nvPr/>
            </p:nvSpPr>
            <p:spPr>
              <a:xfrm>
                <a:off x="3370185" y="4691239"/>
                <a:ext cx="2619" cy="131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55" extrusionOk="0">
                    <a:moveTo>
                      <a:pt x="25" y="0"/>
                    </a:moveTo>
                    <a:cubicBezTo>
                      <a:pt x="14" y="0"/>
                      <a:pt x="7" y="3"/>
                      <a:pt x="5" y="10"/>
                    </a:cubicBezTo>
                    <a:cubicBezTo>
                      <a:pt x="1" y="18"/>
                      <a:pt x="17" y="36"/>
                      <a:pt x="48" y="44"/>
                    </a:cubicBezTo>
                    <a:cubicBezTo>
                      <a:pt x="61" y="51"/>
                      <a:pt x="74" y="54"/>
                      <a:pt x="84" y="54"/>
                    </a:cubicBezTo>
                    <a:cubicBezTo>
                      <a:pt x="95" y="54"/>
                      <a:pt x="103" y="51"/>
                      <a:pt x="105" y="44"/>
                    </a:cubicBezTo>
                    <a:cubicBezTo>
                      <a:pt x="110" y="36"/>
                      <a:pt x="88" y="18"/>
                      <a:pt x="61" y="10"/>
                    </a:cubicBezTo>
                    <a:cubicBezTo>
                      <a:pt x="48" y="3"/>
                      <a:pt x="35" y="0"/>
                      <a:pt x="2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47"/>
              <p:cNvSpPr/>
              <p:nvPr/>
            </p:nvSpPr>
            <p:spPr>
              <a:xfrm>
                <a:off x="3124656" y="4497889"/>
                <a:ext cx="97322" cy="143137"/>
              </a:xfrm>
              <a:custGeom>
                <a:avLst/>
                <a:gdLst/>
                <a:ahLst/>
                <a:cxnLst/>
                <a:rect l="l" t="t" r="r" b="b"/>
                <a:pathLst>
                  <a:path w="4087" h="6011" extrusionOk="0">
                    <a:moveTo>
                      <a:pt x="2090" y="0"/>
                    </a:moveTo>
                    <a:lnTo>
                      <a:pt x="1" y="1555"/>
                    </a:lnTo>
                    <a:lnTo>
                      <a:pt x="115" y="1726"/>
                    </a:lnTo>
                    <a:cubicBezTo>
                      <a:pt x="626" y="2495"/>
                      <a:pt x="2767" y="5585"/>
                      <a:pt x="3288" y="5966"/>
                    </a:cubicBezTo>
                    <a:cubicBezTo>
                      <a:pt x="3330" y="5997"/>
                      <a:pt x="3363" y="6011"/>
                      <a:pt x="3387" y="6011"/>
                    </a:cubicBezTo>
                    <a:cubicBezTo>
                      <a:pt x="3696" y="6011"/>
                      <a:pt x="2675" y="3741"/>
                      <a:pt x="2675" y="3741"/>
                    </a:cubicBezTo>
                    <a:lnTo>
                      <a:pt x="4087" y="2666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47"/>
              <p:cNvSpPr/>
              <p:nvPr/>
            </p:nvSpPr>
            <p:spPr>
              <a:xfrm>
                <a:off x="3143279" y="4520989"/>
                <a:ext cx="143" cy="24"/>
              </a:xfrm>
              <a:custGeom>
                <a:avLst/>
                <a:gdLst/>
                <a:ahLst/>
                <a:cxnLst/>
                <a:rect l="l" t="t" r="r" b="b"/>
                <a:pathLst>
                  <a:path w="6" h="1" extrusionOk="0">
                    <a:moveTo>
                      <a:pt x="5" y="0"/>
                    </a:moveTo>
                    <a:lnTo>
                      <a:pt x="1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47"/>
              <p:cNvSpPr/>
              <p:nvPr/>
            </p:nvSpPr>
            <p:spPr>
              <a:xfrm>
                <a:off x="3125609" y="4520989"/>
                <a:ext cx="24479" cy="35933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1509" extrusionOk="0">
                    <a:moveTo>
                      <a:pt x="743" y="0"/>
                    </a:moveTo>
                    <a:lnTo>
                      <a:pt x="0" y="559"/>
                    </a:lnTo>
                    <a:lnTo>
                      <a:pt x="27" y="547"/>
                    </a:lnTo>
                    <a:lnTo>
                      <a:pt x="735" y="1508"/>
                    </a:lnTo>
                    <a:cubicBezTo>
                      <a:pt x="914" y="1307"/>
                      <a:pt x="1015" y="1041"/>
                      <a:pt x="1019" y="769"/>
                    </a:cubicBezTo>
                    <a:cubicBezTo>
                      <a:pt x="1027" y="486"/>
                      <a:pt x="936" y="214"/>
                      <a:pt x="7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47"/>
              <p:cNvSpPr/>
              <p:nvPr/>
            </p:nvSpPr>
            <p:spPr>
              <a:xfrm>
                <a:off x="3124656" y="4534920"/>
                <a:ext cx="81724" cy="106489"/>
              </a:xfrm>
              <a:custGeom>
                <a:avLst/>
                <a:gdLst/>
                <a:ahLst/>
                <a:cxnLst/>
                <a:rect l="l" t="t" r="r" b="b"/>
                <a:pathLst>
                  <a:path w="3432" h="4472" extrusionOk="0">
                    <a:moveTo>
                      <a:pt x="1" y="0"/>
                    </a:moveTo>
                    <a:cubicBezTo>
                      <a:pt x="425" y="678"/>
                      <a:pt x="1160" y="1718"/>
                      <a:pt x="1836" y="2623"/>
                    </a:cubicBezTo>
                    <a:cubicBezTo>
                      <a:pt x="1128" y="1658"/>
                      <a:pt x="390" y="583"/>
                      <a:pt x="115" y="171"/>
                    </a:cubicBezTo>
                    <a:lnTo>
                      <a:pt x="1" y="0"/>
                    </a:lnTo>
                    <a:close/>
                    <a:moveTo>
                      <a:pt x="3217" y="3514"/>
                    </a:moveTo>
                    <a:lnTo>
                      <a:pt x="3217" y="3514"/>
                    </a:lnTo>
                    <a:cubicBezTo>
                      <a:pt x="3233" y="3556"/>
                      <a:pt x="3249" y="3599"/>
                      <a:pt x="3264" y="3640"/>
                    </a:cubicBezTo>
                    <a:lnTo>
                      <a:pt x="3264" y="3640"/>
                    </a:lnTo>
                    <a:cubicBezTo>
                      <a:pt x="3241" y="3577"/>
                      <a:pt x="3223" y="3530"/>
                      <a:pt x="3217" y="3514"/>
                    </a:cubicBezTo>
                    <a:close/>
                    <a:moveTo>
                      <a:pt x="3264" y="3640"/>
                    </a:moveTo>
                    <a:lnTo>
                      <a:pt x="3264" y="3640"/>
                    </a:lnTo>
                    <a:cubicBezTo>
                      <a:pt x="3273" y="3665"/>
                      <a:pt x="3282" y="3691"/>
                      <a:pt x="3292" y="3720"/>
                    </a:cubicBezTo>
                    <a:cubicBezTo>
                      <a:pt x="3283" y="3694"/>
                      <a:pt x="3274" y="3667"/>
                      <a:pt x="3264" y="3640"/>
                    </a:cubicBezTo>
                    <a:close/>
                    <a:moveTo>
                      <a:pt x="3261" y="4389"/>
                    </a:moveTo>
                    <a:cubicBezTo>
                      <a:pt x="3263" y="4390"/>
                      <a:pt x="3264" y="4392"/>
                      <a:pt x="3266" y="4393"/>
                    </a:cubicBezTo>
                    <a:lnTo>
                      <a:pt x="3266" y="4393"/>
                    </a:lnTo>
                    <a:cubicBezTo>
                      <a:pt x="3264" y="4391"/>
                      <a:pt x="3263" y="4390"/>
                      <a:pt x="3261" y="4389"/>
                    </a:cubicBezTo>
                    <a:close/>
                    <a:moveTo>
                      <a:pt x="3266" y="4393"/>
                    </a:moveTo>
                    <a:cubicBezTo>
                      <a:pt x="3320" y="4443"/>
                      <a:pt x="3357" y="4472"/>
                      <a:pt x="3379" y="4472"/>
                    </a:cubicBezTo>
                    <a:cubicBezTo>
                      <a:pt x="3405" y="4472"/>
                      <a:pt x="3423" y="4454"/>
                      <a:pt x="3431" y="4423"/>
                    </a:cubicBezTo>
                    <a:lnTo>
                      <a:pt x="3431" y="4423"/>
                    </a:lnTo>
                    <a:cubicBezTo>
                      <a:pt x="3423" y="4441"/>
                      <a:pt x="3409" y="4454"/>
                      <a:pt x="3388" y="4454"/>
                    </a:cubicBezTo>
                    <a:cubicBezTo>
                      <a:pt x="3362" y="4454"/>
                      <a:pt x="3331" y="4441"/>
                      <a:pt x="3288" y="4411"/>
                    </a:cubicBezTo>
                    <a:cubicBezTo>
                      <a:pt x="3280" y="4403"/>
                      <a:pt x="3273" y="4399"/>
                      <a:pt x="3266" y="43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47"/>
              <p:cNvSpPr/>
              <p:nvPr/>
            </p:nvSpPr>
            <p:spPr>
              <a:xfrm>
                <a:off x="3124656" y="4534301"/>
                <a:ext cx="82677" cy="106680"/>
              </a:xfrm>
              <a:custGeom>
                <a:avLst/>
                <a:gdLst/>
                <a:ahLst/>
                <a:cxnLst/>
                <a:rect l="l" t="t" r="r" b="b"/>
                <a:pathLst>
                  <a:path w="3472" h="4480" extrusionOk="0">
                    <a:moveTo>
                      <a:pt x="40" y="0"/>
                    </a:moveTo>
                    <a:lnTo>
                      <a:pt x="1" y="26"/>
                    </a:lnTo>
                    <a:lnTo>
                      <a:pt x="115" y="197"/>
                    </a:lnTo>
                    <a:cubicBezTo>
                      <a:pt x="390" y="609"/>
                      <a:pt x="1128" y="1684"/>
                      <a:pt x="1836" y="2649"/>
                    </a:cubicBezTo>
                    <a:cubicBezTo>
                      <a:pt x="2449" y="3471"/>
                      <a:pt x="3016" y="4179"/>
                      <a:pt x="3261" y="4415"/>
                    </a:cubicBezTo>
                    <a:cubicBezTo>
                      <a:pt x="3270" y="4423"/>
                      <a:pt x="3278" y="4427"/>
                      <a:pt x="3288" y="4437"/>
                    </a:cubicBezTo>
                    <a:cubicBezTo>
                      <a:pt x="3331" y="4467"/>
                      <a:pt x="3362" y="4480"/>
                      <a:pt x="3388" y="4480"/>
                    </a:cubicBezTo>
                    <a:cubicBezTo>
                      <a:pt x="3409" y="4480"/>
                      <a:pt x="3423" y="4467"/>
                      <a:pt x="3431" y="4449"/>
                    </a:cubicBezTo>
                    <a:cubicBezTo>
                      <a:pt x="3471" y="4318"/>
                      <a:pt x="3366" y="3973"/>
                      <a:pt x="3292" y="3746"/>
                    </a:cubicBezTo>
                    <a:cubicBezTo>
                      <a:pt x="3270" y="3681"/>
                      <a:pt x="3244" y="3610"/>
                      <a:pt x="3217" y="3540"/>
                    </a:cubicBezTo>
                    <a:lnTo>
                      <a:pt x="3217" y="3536"/>
                    </a:lnTo>
                    <a:cubicBezTo>
                      <a:pt x="3179" y="3488"/>
                      <a:pt x="3117" y="3471"/>
                      <a:pt x="3047" y="3471"/>
                    </a:cubicBezTo>
                    <a:cubicBezTo>
                      <a:pt x="2890" y="3471"/>
                      <a:pt x="2697" y="3558"/>
                      <a:pt x="2697" y="3558"/>
                    </a:cubicBezTo>
                    <a:lnTo>
                      <a:pt x="775" y="949"/>
                    </a:lnTo>
                    <a:cubicBezTo>
                      <a:pt x="766" y="958"/>
                      <a:pt x="757" y="966"/>
                      <a:pt x="748" y="976"/>
                    </a:cubicBez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47"/>
              <p:cNvSpPr/>
              <p:nvPr/>
            </p:nvSpPr>
            <p:spPr>
              <a:xfrm>
                <a:off x="3125609" y="4533991"/>
                <a:ext cx="17502" cy="23551"/>
              </a:xfrm>
              <a:custGeom>
                <a:avLst/>
                <a:gdLst/>
                <a:ahLst/>
                <a:cxnLst/>
                <a:rect l="l" t="t" r="r" b="b"/>
                <a:pathLst>
                  <a:path w="735" h="989" extrusionOk="0">
                    <a:moveTo>
                      <a:pt x="27" y="1"/>
                    </a:moveTo>
                    <a:lnTo>
                      <a:pt x="0" y="13"/>
                    </a:lnTo>
                    <a:lnTo>
                      <a:pt x="708" y="989"/>
                    </a:lnTo>
                    <a:cubicBezTo>
                      <a:pt x="717" y="979"/>
                      <a:pt x="726" y="971"/>
                      <a:pt x="735" y="962"/>
                    </a:cubicBezTo>
                    <a:lnTo>
                      <a:pt x="27" y="1"/>
                    </a:lnTo>
                    <a:close/>
                  </a:path>
                </a:pathLst>
              </a:custGeom>
              <a:solidFill>
                <a:srgbClr val="F4AA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47"/>
              <p:cNvSpPr/>
              <p:nvPr/>
            </p:nvSpPr>
            <p:spPr>
              <a:xfrm>
                <a:off x="3125418" y="4532944"/>
                <a:ext cx="80748" cy="107752"/>
              </a:xfrm>
              <a:custGeom>
                <a:avLst/>
                <a:gdLst/>
                <a:ahLst/>
                <a:cxnLst/>
                <a:rect l="l" t="t" r="r" b="b"/>
                <a:pathLst>
                  <a:path w="3391" h="4525" extrusionOk="0">
                    <a:moveTo>
                      <a:pt x="4" y="1"/>
                    </a:moveTo>
                    <a:cubicBezTo>
                      <a:pt x="0" y="1"/>
                      <a:pt x="13" y="18"/>
                      <a:pt x="30" y="49"/>
                    </a:cubicBezTo>
                    <a:cubicBezTo>
                      <a:pt x="61" y="93"/>
                      <a:pt x="91" y="136"/>
                      <a:pt x="122" y="188"/>
                    </a:cubicBezTo>
                    <a:cubicBezTo>
                      <a:pt x="218" y="325"/>
                      <a:pt x="331" y="490"/>
                      <a:pt x="467" y="687"/>
                    </a:cubicBezTo>
                    <a:cubicBezTo>
                      <a:pt x="755" y="1106"/>
                      <a:pt x="1171" y="1683"/>
                      <a:pt x="1638" y="2308"/>
                    </a:cubicBezTo>
                    <a:cubicBezTo>
                      <a:pt x="2106" y="2933"/>
                      <a:pt x="2543" y="3488"/>
                      <a:pt x="2862" y="3885"/>
                    </a:cubicBezTo>
                    <a:cubicBezTo>
                      <a:pt x="3015" y="4069"/>
                      <a:pt x="3141" y="4226"/>
                      <a:pt x="3246" y="4353"/>
                    </a:cubicBezTo>
                    <a:cubicBezTo>
                      <a:pt x="3286" y="4402"/>
                      <a:pt x="3321" y="4441"/>
                      <a:pt x="3351" y="4480"/>
                    </a:cubicBezTo>
                    <a:cubicBezTo>
                      <a:pt x="3377" y="4511"/>
                      <a:pt x="3391" y="4524"/>
                      <a:pt x="3391" y="4524"/>
                    </a:cubicBezTo>
                    <a:cubicBezTo>
                      <a:pt x="3391" y="4524"/>
                      <a:pt x="3383" y="4506"/>
                      <a:pt x="3360" y="4476"/>
                    </a:cubicBezTo>
                    <a:cubicBezTo>
                      <a:pt x="3330" y="4436"/>
                      <a:pt x="3294" y="4393"/>
                      <a:pt x="3260" y="4345"/>
                    </a:cubicBezTo>
                    <a:cubicBezTo>
                      <a:pt x="3155" y="4214"/>
                      <a:pt x="3032" y="4056"/>
                      <a:pt x="2884" y="3869"/>
                    </a:cubicBezTo>
                    <a:cubicBezTo>
                      <a:pt x="2570" y="3466"/>
                      <a:pt x="2136" y="2907"/>
                      <a:pt x="1669" y="2282"/>
                    </a:cubicBezTo>
                    <a:cubicBezTo>
                      <a:pt x="1201" y="1657"/>
                      <a:pt x="787" y="1085"/>
                      <a:pt x="489" y="670"/>
                    </a:cubicBezTo>
                    <a:cubicBezTo>
                      <a:pt x="349" y="477"/>
                      <a:pt x="231" y="311"/>
                      <a:pt x="135" y="180"/>
                    </a:cubicBezTo>
                    <a:cubicBezTo>
                      <a:pt x="100" y="128"/>
                      <a:pt x="69" y="83"/>
                      <a:pt x="39" y="45"/>
                    </a:cubicBezTo>
                    <a:cubicBezTo>
                      <a:pt x="17" y="14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47"/>
              <p:cNvSpPr/>
              <p:nvPr/>
            </p:nvSpPr>
            <p:spPr>
              <a:xfrm>
                <a:off x="3187622" y="4616676"/>
                <a:ext cx="14883" cy="3119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31" extrusionOk="0">
                    <a:moveTo>
                      <a:pt x="358" y="0"/>
                    </a:moveTo>
                    <a:cubicBezTo>
                      <a:pt x="342" y="0"/>
                      <a:pt x="325" y="1"/>
                      <a:pt x="307" y="2"/>
                    </a:cubicBezTo>
                    <a:cubicBezTo>
                      <a:pt x="123" y="20"/>
                      <a:pt x="1" y="121"/>
                      <a:pt x="10" y="129"/>
                    </a:cubicBezTo>
                    <a:cubicBezTo>
                      <a:pt x="11" y="130"/>
                      <a:pt x="11" y="130"/>
                      <a:pt x="13" y="130"/>
                    </a:cubicBezTo>
                    <a:cubicBezTo>
                      <a:pt x="32" y="130"/>
                      <a:pt x="146" y="59"/>
                      <a:pt x="311" y="46"/>
                    </a:cubicBezTo>
                    <a:cubicBezTo>
                      <a:pt x="336" y="44"/>
                      <a:pt x="361" y="43"/>
                      <a:pt x="384" y="43"/>
                    </a:cubicBezTo>
                    <a:cubicBezTo>
                      <a:pt x="501" y="43"/>
                      <a:pt x="589" y="70"/>
                      <a:pt x="612" y="70"/>
                    </a:cubicBezTo>
                    <a:cubicBezTo>
                      <a:pt x="615" y="70"/>
                      <a:pt x="617" y="70"/>
                      <a:pt x="617" y="68"/>
                    </a:cubicBezTo>
                    <a:cubicBezTo>
                      <a:pt x="625" y="65"/>
                      <a:pt x="515" y="0"/>
                      <a:pt x="35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47"/>
              <p:cNvSpPr/>
              <p:nvPr/>
            </p:nvSpPr>
            <p:spPr>
              <a:xfrm>
                <a:off x="3183264" y="4592980"/>
                <a:ext cx="7930" cy="1143"/>
              </a:xfrm>
              <a:custGeom>
                <a:avLst/>
                <a:gdLst/>
                <a:ahLst/>
                <a:cxnLst/>
                <a:rect l="l" t="t" r="r" b="b"/>
                <a:pathLst>
                  <a:path w="333" h="48" extrusionOk="0">
                    <a:moveTo>
                      <a:pt x="260" y="1"/>
                    </a:moveTo>
                    <a:cubicBezTo>
                      <a:pt x="234" y="1"/>
                      <a:pt x="201" y="3"/>
                      <a:pt x="167" y="6"/>
                    </a:cubicBezTo>
                    <a:cubicBezTo>
                      <a:pt x="75" y="10"/>
                      <a:pt x="0" y="27"/>
                      <a:pt x="4" y="37"/>
                    </a:cubicBezTo>
                    <a:cubicBezTo>
                      <a:pt x="4" y="45"/>
                      <a:pt x="34" y="48"/>
                      <a:pt x="79" y="48"/>
                    </a:cubicBezTo>
                    <a:cubicBezTo>
                      <a:pt x="104" y="48"/>
                      <a:pt x="135" y="47"/>
                      <a:pt x="167" y="45"/>
                    </a:cubicBezTo>
                    <a:cubicBezTo>
                      <a:pt x="258" y="37"/>
                      <a:pt x="333" y="23"/>
                      <a:pt x="328" y="10"/>
                    </a:cubicBezTo>
                    <a:cubicBezTo>
                      <a:pt x="328" y="5"/>
                      <a:pt x="301" y="1"/>
                      <a:pt x="2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47"/>
              <p:cNvSpPr/>
              <p:nvPr/>
            </p:nvSpPr>
            <p:spPr>
              <a:xfrm>
                <a:off x="3182097" y="4586550"/>
                <a:ext cx="6691" cy="1595"/>
              </a:xfrm>
              <a:custGeom>
                <a:avLst/>
                <a:gdLst/>
                <a:ahLst/>
                <a:cxnLst/>
                <a:rect l="l" t="t" r="r" b="b"/>
                <a:pathLst>
                  <a:path w="281" h="67" extrusionOk="0">
                    <a:moveTo>
                      <a:pt x="27" y="0"/>
                    </a:moveTo>
                    <a:cubicBezTo>
                      <a:pt x="14" y="0"/>
                      <a:pt x="6" y="2"/>
                      <a:pt x="6" y="5"/>
                    </a:cubicBezTo>
                    <a:cubicBezTo>
                      <a:pt x="1" y="18"/>
                      <a:pt x="63" y="40"/>
                      <a:pt x="137" y="53"/>
                    </a:cubicBezTo>
                    <a:cubicBezTo>
                      <a:pt x="184" y="61"/>
                      <a:pt x="227" y="66"/>
                      <a:pt x="253" y="66"/>
                    </a:cubicBezTo>
                    <a:cubicBezTo>
                      <a:pt x="268" y="66"/>
                      <a:pt x="277" y="65"/>
                      <a:pt x="277" y="61"/>
                    </a:cubicBezTo>
                    <a:cubicBezTo>
                      <a:pt x="281" y="49"/>
                      <a:pt x="220" y="27"/>
                      <a:pt x="146" y="14"/>
                    </a:cubicBezTo>
                    <a:cubicBezTo>
                      <a:pt x="97" y="5"/>
                      <a:pt x="53" y="0"/>
                      <a:pt x="2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47"/>
              <p:cNvSpPr/>
              <p:nvPr/>
            </p:nvSpPr>
            <p:spPr>
              <a:xfrm>
                <a:off x="3185550" y="4578930"/>
                <a:ext cx="5310" cy="673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283" extrusionOk="0">
                    <a:moveTo>
                      <a:pt x="11" y="1"/>
                    </a:moveTo>
                    <a:cubicBezTo>
                      <a:pt x="10" y="1"/>
                      <a:pt x="10" y="1"/>
                      <a:pt x="9" y="2"/>
                    </a:cubicBezTo>
                    <a:cubicBezTo>
                      <a:pt x="1" y="6"/>
                      <a:pt x="39" y="76"/>
                      <a:pt x="97" y="155"/>
                    </a:cubicBezTo>
                    <a:cubicBezTo>
                      <a:pt x="150" y="225"/>
                      <a:pt x="200" y="282"/>
                      <a:pt x="213" y="282"/>
                    </a:cubicBezTo>
                    <a:cubicBezTo>
                      <a:pt x="213" y="282"/>
                      <a:pt x="214" y="282"/>
                      <a:pt x="215" y="282"/>
                    </a:cubicBezTo>
                    <a:cubicBezTo>
                      <a:pt x="223" y="276"/>
                      <a:pt x="184" y="207"/>
                      <a:pt x="128" y="128"/>
                    </a:cubicBezTo>
                    <a:cubicBezTo>
                      <a:pt x="74" y="59"/>
                      <a:pt x="25" y="1"/>
                      <a:pt x="1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47"/>
              <p:cNvSpPr/>
              <p:nvPr/>
            </p:nvSpPr>
            <p:spPr>
              <a:xfrm>
                <a:off x="3188884" y="4574691"/>
                <a:ext cx="5524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232" h="334" extrusionOk="0">
                    <a:moveTo>
                      <a:pt x="11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22" y="93"/>
                      <a:pt x="83" y="188"/>
                    </a:cubicBezTo>
                    <a:cubicBezTo>
                      <a:pt x="137" y="278"/>
                      <a:pt x="205" y="334"/>
                      <a:pt x="221" y="334"/>
                    </a:cubicBezTo>
                    <a:cubicBezTo>
                      <a:pt x="222" y="334"/>
                      <a:pt x="223" y="333"/>
                      <a:pt x="224" y="333"/>
                    </a:cubicBezTo>
                    <a:cubicBezTo>
                      <a:pt x="232" y="323"/>
                      <a:pt x="171" y="258"/>
                      <a:pt x="114" y="166"/>
                    </a:cubicBezTo>
                    <a:cubicBezTo>
                      <a:pt x="58" y="77"/>
                      <a:pt x="24" y="0"/>
                      <a:pt x="1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47"/>
              <p:cNvSpPr/>
              <p:nvPr/>
            </p:nvSpPr>
            <p:spPr>
              <a:xfrm>
                <a:off x="3189813" y="4591861"/>
                <a:ext cx="14073" cy="9644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05" extrusionOk="0">
                    <a:moveTo>
                      <a:pt x="173" y="30"/>
                    </a:moveTo>
                    <a:cubicBezTo>
                      <a:pt x="183" y="30"/>
                      <a:pt x="195" y="30"/>
                      <a:pt x="207" y="31"/>
                    </a:cubicBezTo>
                    <a:cubicBezTo>
                      <a:pt x="267" y="31"/>
                      <a:pt x="342" y="53"/>
                      <a:pt x="411" y="106"/>
                    </a:cubicBezTo>
                    <a:cubicBezTo>
                      <a:pt x="473" y="149"/>
                      <a:pt x="542" y="232"/>
                      <a:pt x="552" y="320"/>
                    </a:cubicBezTo>
                    <a:cubicBezTo>
                      <a:pt x="552" y="348"/>
                      <a:pt x="528" y="365"/>
                      <a:pt x="500" y="365"/>
                    </a:cubicBezTo>
                    <a:cubicBezTo>
                      <a:pt x="490" y="365"/>
                      <a:pt x="479" y="363"/>
                      <a:pt x="469" y="358"/>
                    </a:cubicBezTo>
                    <a:cubicBezTo>
                      <a:pt x="429" y="342"/>
                      <a:pt x="390" y="315"/>
                      <a:pt x="354" y="293"/>
                    </a:cubicBezTo>
                    <a:cubicBezTo>
                      <a:pt x="285" y="245"/>
                      <a:pt x="223" y="193"/>
                      <a:pt x="175" y="149"/>
                    </a:cubicBezTo>
                    <a:cubicBezTo>
                      <a:pt x="131" y="106"/>
                      <a:pt x="95" y="69"/>
                      <a:pt x="70" y="42"/>
                    </a:cubicBezTo>
                    <a:lnTo>
                      <a:pt x="70" y="42"/>
                    </a:lnTo>
                    <a:cubicBezTo>
                      <a:pt x="97" y="36"/>
                      <a:pt x="131" y="30"/>
                      <a:pt x="173" y="30"/>
                    </a:cubicBezTo>
                    <a:close/>
                    <a:moveTo>
                      <a:pt x="28" y="1"/>
                    </a:moveTo>
                    <a:cubicBezTo>
                      <a:pt x="28" y="1"/>
                      <a:pt x="27" y="1"/>
                      <a:pt x="27" y="1"/>
                    </a:cubicBezTo>
                    <a:cubicBezTo>
                      <a:pt x="26" y="2"/>
                      <a:pt x="31" y="14"/>
                      <a:pt x="44" y="33"/>
                    </a:cubicBezTo>
                    <a:lnTo>
                      <a:pt x="44" y="33"/>
                    </a:lnTo>
                    <a:cubicBezTo>
                      <a:pt x="12" y="45"/>
                      <a:pt x="1" y="58"/>
                      <a:pt x="1" y="62"/>
                    </a:cubicBezTo>
                    <a:cubicBezTo>
                      <a:pt x="1" y="62"/>
                      <a:pt x="2" y="63"/>
                      <a:pt x="3" y="63"/>
                    </a:cubicBezTo>
                    <a:cubicBezTo>
                      <a:pt x="9" y="63"/>
                      <a:pt x="26" y="55"/>
                      <a:pt x="53" y="47"/>
                    </a:cubicBezTo>
                    <a:lnTo>
                      <a:pt x="53" y="47"/>
                    </a:lnTo>
                    <a:cubicBezTo>
                      <a:pt x="75" y="77"/>
                      <a:pt x="110" y="120"/>
                      <a:pt x="158" y="171"/>
                    </a:cubicBezTo>
                    <a:cubicBezTo>
                      <a:pt x="201" y="219"/>
                      <a:pt x="263" y="271"/>
                      <a:pt x="332" y="324"/>
                    </a:cubicBezTo>
                    <a:cubicBezTo>
                      <a:pt x="372" y="346"/>
                      <a:pt x="407" y="376"/>
                      <a:pt x="455" y="394"/>
                    </a:cubicBezTo>
                    <a:cubicBezTo>
                      <a:pt x="472" y="399"/>
                      <a:pt x="488" y="405"/>
                      <a:pt x="507" y="405"/>
                    </a:cubicBezTo>
                    <a:cubicBezTo>
                      <a:pt x="518" y="405"/>
                      <a:pt x="529" y="403"/>
                      <a:pt x="542" y="398"/>
                    </a:cubicBezTo>
                    <a:cubicBezTo>
                      <a:pt x="574" y="385"/>
                      <a:pt x="590" y="350"/>
                      <a:pt x="590" y="320"/>
                    </a:cubicBezTo>
                    <a:cubicBezTo>
                      <a:pt x="553" y="98"/>
                      <a:pt x="349" y="1"/>
                      <a:pt x="217" y="1"/>
                    </a:cubicBezTo>
                    <a:cubicBezTo>
                      <a:pt x="213" y="1"/>
                      <a:pt x="210" y="1"/>
                      <a:pt x="207" y="1"/>
                    </a:cubicBezTo>
                    <a:cubicBezTo>
                      <a:pt x="141" y="1"/>
                      <a:pt x="92" y="15"/>
                      <a:pt x="57" y="28"/>
                    </a:cubicBezTo>
                    <a:lnTo>
                      <a:pt x="57" y="28"/>
                    </a:lnTo>
                    <a:cubicBezTo>
                      <a:pt x="41" y="11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7"/>
              <p:cNvSpPr/>
              <p:nvPr/>
            </p:nvSpPr>
            <p:spPr>
              <a:xfrm>
                <a:off x="3190456" y="4582621"/>
                <a:ext cx="6882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289" h="442" extrusionOk="0">
                    <a:moveTo>
                      <a:pt x="177" y="0"/>
                    </a:moveTo>
                    <a:cubicBezTo>
                      <a:pt x="150" y="0"/>
                      <a:pt x="124" y="11"/>
                      <a:pt x="109" y="26"/>
                    </a:cubicBezTo>
                    <a:cubicBezTo>
                      <a:pt x="83" y="52"/>
                      <a:pt x="69" y="87"/>
                      <a:pt x="57" y="113"/>
                    </a:cubicBezTo>
                    <a:cubicBezTo>
                      <a:pt x="31" y="170"/>
                      <a:pt x="22" y="226"/>
                      <a:pt x="13" y="274"/>
                    </a:cubicBezTo>
                    <a:cubicBezTo>
                      <a:pt x="0" y="367"/>
                      <a:pt x="13" y="423"/>
                      <a:pt x="17" y="423"/>
                    </a:cubicBezTo>
                    <a:cubicBezTo>
                      <a:pt x="26" y="423"/>
                      <a:pt x="22" y="367"/>
                      <a:pt x="43" y="279"/>
                    </a:cubicBezTo>
                    <a:cubicBezTo>
                      <a:pt x="53" y="236"/>
                      <a:pt x="65" y="183"/>
                      <a:pt x="91" y="131"/>
                    </a:cubicBezTo>
                    <a:cubicBezTo>
                      <a:pt x="105" y="90"/>
                      <a:pt x="141" y="40"/>
                      <a:pt x="174" y="40"/>
                    </a:cubicBezTo>
                    <a:cubicBezTo>
                      <a:pt x="183" y="40"/>
                      <a:pt x="192" y="44"/>
                      <a:pt x="201" y="52"/>
                    </a:cubicBezTo>
                    <a:cubicBezTo>
                      <a:pt x="240" y="91"/>
                      <a:pt x="227" y="165"/>
                      <a:pt x="214" y="218"/>
                    </a:cubicBezTo>
                    <a:cubicBezTo>
                      <a:pt x="196" y="270"/>
                      <a:pt x="170" y="319"/>
                      <a:pt x="140" y="349"/>
                    </a:cubicBezTo>
                    <a:cubicBezTo>
                      <a:pt x="79" y="415"/>
                      <a:pt x="22" y="432"/>
                      <a:pt x="26" y="441"/>
                    </a:cubicBezTo>
                    <a:cubicBezTo>
                      <a:pt x="26" y="441"/>
                      <a:pt x="87" y="436"/>
                      <a:pt x="158" y="371"/>
                    </a:cubicBezTo>
                    <a:cubicBezTo>
                      <a:pt x="192" y="336"/>
                      <a:pt x="227" y="288"/>
                      <a:pt x="249" y="231"/>
                    </a:cubicBezTo>
                    <a:cubicBezTo>
                      <a:pt x="267" y="170"/>
                      <a:pt x="289" y="91"/>
                      <a:pt x="232" y="22"/>
                    </a:cubicBezTo>
                    <a:cubicBezTo>
                      <a:pt x="217" y="6"/>
                      <a:pt x="197" y="0"/>
                      <a:pt x="17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7"/>
              <p:cNvSpPr/>
              <p:nvPr/>
            </p:nvSpPr>
            <p:spPr>
              <a:xfrm>
                <a:off x="3142660" y="4521179"/>
                <a:ext cx="9096" cy="36052"/>
              </a:xfrm>
              <a:custGeom>
                <a:avLst/>
                <a:gdLst/>
                <a:ahLst/>
                <a:cxnLst/>
                <a:rect l="l" t="t" r="r" b="b"/>
                <a:pathLst>
                  <a:path w="382" h="1514" extrusionOk="0">
                    <a:moveTo>
                      <a:pt x="49" y="1"/>
                    </a:moveTo>
                    <a:lnTo>
                      <a:pt x="49" y="1"/>
                    </a:lnTo>
                    <a:cubicBezTo>
                      <a:pt x="45" y="6"/>
                      <a:pt x="115" y="71"/>
                      <a:pt x="189" y="202"/>
                    </a:cubicBezTo>
                    <a:cubicBezTo>
                      <a:pt x="263" y="333"/>
                      <a:pt x="342" y="534"/>
                      <a:pt x="333" y="766"/>
                    </a:cubicBezTo>
                    <a:cubicBezTo>
                      <a:pt x="329" y="997"/>
                      <a:pt x="241" y="1194"/>
                      <a:pt x="158" y="1317"/>
                    </a:cubicBezTo>
                    <a:cubicBezTo>
                      <a:pt x="71" y="1443"/>
                      <a:pt x="1" y="1505"/>
                      <a:pt x="5" y="1513"/>
                    </a:cubicBezTo>
                    <a:cubicBezTo>
                      <a:pt x="5" y="1513"/>
                      <a:pt x="27" y="1500"/>
                      <a:pt x="57" y="1469"/>
                    </a:cubicBezTo>
                    <a:cubicBezTo>
                      <a:pt x="93" y="1443"/>
                      <a:pt x="132" y="1396"/>
                      <a:pt x="180" y="1334"/>
                    </a:cubicBezTo>
                    <a:cubicBezTo>
                      <a:pt x="272" y="1212"/>
                      <a:pt x="368" y="1006"/>
                      <a:pt x="377" y="766"/>
                    </a:cubicBezTo>
                    <a:cubicBezTo>
                      <a:pt x="381" y="525"/>
                      <a:pt x="299" y="315"/>
                      <a:pt x="215" y="189"/>
                    </a:cubicBezTo>
                    <a:cubicBezTo>
                      <a:pt x="172" y="123"/>
                      <a:pt x="132" y="75"/>
                      <a:pt x="101" y="45"/>
                    </a:cubicBezTo>
                    <a:cubicBezTo>
                      <a:pt x="71" y="14"/>
                      <a:pt x="49" y="1"/>
                      <a:pt x="4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7"/>
              <p:cNvSpPr/>
              <p:nvPr/>
            </p:nvSpPr>
            <p:spPr>
              <a:xfrm>
                <a:off x="3148709" y="4507962"/>
                <a:ext cx="26551" cy="19288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810" extrusionOk="0">
                    <a:moveTo>
                      <a:pt x="1109" y="0"/>
                    </a:moveTo>
                    <a:cubicBezTo>
                      <a:pt x="1090" y="0"/>
                      <a:pt x="845" y="173"/>
                      <a:pt x="547" y="390"/>
                    </a:cubicBezTo>
                    <a:cubicBezTo>
                      <a:pt x="241" y="613"/>
                      <a:pt x="1" y="801"/>
                      <a:pt x="5" y="809"/>
                    </a:cubicBezTo>
                    <a:cubicBezTo>
                      <a:pt x="5" y="810"/>
                      <a:pt x="5" y="810"/>
                      <a:pt x="6" y="810"/>
                    </a:cubicBezTo>
                    <a:cubicBezTo>
                      <a:pt x="25" y="810"/>
                      <a:pt x="270" y="639"/>
                      <a:pt x="569" y="420"/>
                    </a:cubicBezTo>
                    <a:cubicBezTo>
                      <a:pt x="874" y="198"/>
                      <a:pt x="1114" y="10"/>
                      <a:pt x="1110" y="1"/>
                    </a:cubicBezTo>
                    <a:cubicBezTo>
                      <a:pt x="1110" y="1"/>
                      <a:pt x="1110" y="0"/>
                      <a:pt x="110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47"/>
              <p:cNvSpPr/>
              <p:nvPr/>
            </p:nvSpPr>
            <p:spPr>
              <a:xfrm>
                <a:off x="3154424" y="4560854"/>
                <a:ext cx="14192" cy="18740"/>
              </a:xfrm>
              <a:custGeom>
                <a:avLst/>
                <a:gdLst/>
                <a:ahLst/>
                <a:cxnLst/>
                <a:rect l="l" t="t" r="r" b="b"/>
                <a:pathLst>
                  <a:path w="596" h="787" extrusionOk="0">
                    <a:moveTo>
                      <a:pt x="10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1" y="4"/>
                      <a:pt x="101" y="202"/>
                      <a:pt x="263" y="420"/>
                    </a:cubicBezTo>
                    <a:cubicBezTo>
                      <a:pt x="422" y="635"/>
                      <a:pt x="574" y="787"/>
                      <a:pt x="586" y="787"/>
                    </a:cubicBezTo>
                    <a:cubicBezTo>
                      <a:pt x="586" y="787"/>
                      <a:pt x="586" y="787"/>
                      <a:pt x="586" y="787"/>
                    </a:cubicBezTo>
                    <a:cubicBezTo>
                      <a:pt x="595" y="778"/>
                      <a:pt x="455" y="612"/>
                      <a:pt x="293" y="393"/>
                    </a:cubicBezTo>
                    <a:cubicBezTo>
                      <a:pt x="138" y="182"/>
                      <a:pt x="21" y="0"/>
                      <a:pt x="1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7"/>
              <p:cNvSpPr/>
              <p:nvPr/>
            </p:nvSpPr>
            <p:spPr>
              <a:xfrm>
                <a:off x="3142755" y="4548447"/>
                <a:ext cx="2858" cy="4334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82" extrusionOk="0">
                    <a:moveTo>
                      <a:pt x="105" y="1"/>
                    </a:moveTo>
                    <a:cubicBezTo>
                      <a:pt x="96" y="1"/>
                      <a:pt x="83" y="43"/>
                      <a:pt x="53" y="88"/>
                    </a:cubicBezTo>
                    <a:cubicBezTo>
                      <a:pt x="27" y="136"/>
                      <a:pt x="1" y="172"/>
                      <a:pt x="10" y="180"/>
                    </a:cubicBezTo>
                    <a:cubicBezTo>
                      <a:pt x="11" y="181"/>
                      <a:pt x="12" y="182"/>
                      <a:pt x="14" y="182"/>
                    </a:cubicBezTo>
                    <a:cubicBezTo>
                      <a:pt x="26" y="182"/>
                      <a:pt x="67" y="156"/>
                      <a:pt x="93" y="110"/>
                    </a:cubicBezTo>
                    <a:cubicBezTo>
                      <a:pt x="119" y="53"/>
                      <a:pt x="119" y="1"/>
                      <a:pt x="106" y="1"/>
                    </a:cubicBezTo>
                    <a:cubicBezTo>
                      <a:pt x="105" y="1"/>
                      <a:pt x="105" y="1"/>
                      <a:pt x="10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7"/>
              <p:cNvSpPr/>
              <p:nvPr/>
            </p:nvSpPr>
            <p:spPr>
              <a:xfrm>
                <a:off x="3146637" y="4539397"/>
                <a:ext cx="1381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58" h="176" extrusionOk="0">
                    <a:moveTo>
                      <a:pt x="41" y="1"/>
                    </a:moveTo>
                    <a:cubicBezTo>
                      <a:pt x="29" y="1"/>
                      <a:pt x="17" y="39"/>
                      <a:pt x="9" y="84"/>
                    </a:cubicBezTo>
                    <a:cubicBezTo>
                      <a:pt x="1" y="132"/>
                      <a:pt x="5" y="171"/>
                      <a:pt x="17" y="175"/>
                    </a:cubicBezTo>
                    <a:cubicBezTo>
                      <a:pt x="27" y="175"/>
                      <a:pt x="44" y="141"/>
                      <a:pt x="48" y="88"/>
                    </a:cubicBezTo>
                    <a:cubicBezTo>
                      <a:pt x="57" y="40"/>
                      <a:pt x="53" y="1"/>
                      <a:pt x="44" y="1"/>
                    </a:cubicBezTo>
                    <a:cubicBezTo>
                      <a:pt x="43" y="1"/>
                      <a:pt x="42" y="1"/>
                      <a:pt x="4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47"/>
              <p:cNvSpPr/>
              <p:nvPr/>
            </p:nvSpPr>
            <p:spPr>
              <a:xfrm>
                <a:off x="3145065" y="4530634"/>
                <a:ext cx="2405" cy="4548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91" extrusionOk="0">
                    <a:moveTo>
                      <a:pt x="13" y="0"/>
                    </a:moveTo>
                    <a:cubicBezTo>
                      <a:pt x="11" y="0"/>
                      <a:pt x="10" y="1"/>
                      <a:pt x="9" y="2"/>
                    </a:cubicBezTo>
                    <a:cubicBezTo>
                      <a:pt x="0" y="11"/>
                      <a:pt x="27" y="45"/>
                      <a:pt x="45" y="93"/>
                    </a:cubicBezTo>
                    <a:cubicBezTo>
                      <a:pt x="61" y="146"/>
                      <a:pt x="61" y="190"/>
                      <a:pt x="71" y="190"/>
                    </a:cubicBezTo>
                    <a:cubicBezTo>
                      <a:pt x="71" y="190"/>
                      <a:pt x="72" y="190"/>
                      <a:pt x="72" y="190"/>
                    </a:cubicBezTo>
                    <a:cubicBezTo>
                      <a:pt x="85" y="190"/>
                      <a:pt x="100" y="139"/>
                      <a:pt x="83" y="81"/>
                    </a:cubicBezTo>
                    <a:cubicBezTo>
                      <a:pt x="64" y="27"/>
                      <a:pt x="26" y="0"/>
                      <a:pt x="1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7"/>
              <p:cNvSpPr/>
              <p:nvPr/>
            </p:nvSpPr>
            <p:spPr>
              <a:xfrm>
                <a:off x="3142660" y="4524918"/>
                <a:ext cx="1286" cy="2524"/>
              </a:xfrm>
              <a:custGeom>
                <a:avLst/>
                <a:gdLst/>
                <a:ahLst/>
                <a:cxnLst/>
                <a:rect l="l" t="t" r="r" b="b"/>
                <a:pathLst>
                  <a:path w="54" h="106" extrusionOk="0">
                    <a:moveTo>
                      <a:pt x="17" y="0"/>
                    </a:moveTo>
                    <a:cubicBezTo>
                      <a:pt x="16" y="0"/>
                      <a:pt x="15" y="1"/>
                      <a:pt x="14" y="1"/>
                    </a:cubicBezTo>
                    <a:cubicBezTo>
                      <a:pt x="1" y="6"/>
                      <a:pt x="1" y="32"/>
                      <a:pt x="10" y="59"/>
                    </a:cubicBezTo>
                    <a:cubicBezTo>
                      <a:pt x="14" y="89"/>
                      <a:pt x="31" y="106"/>
                      <a:pt x="41" y="106"/>
                    </a:cubicBezTo>
                    <a:cubicBezTo>
                      <a:pt x="53" y="102"/>
                      <a:pt x="53" y="75"/>
                      <a:pt x="45" y="49"/>
                    </a:cubicBezTo>
                    <a:cubicBezTo>
                      <a:pt x="41" y="21"/>
                      <a:pt x="26" y="0"/>
                      <a:pt x="1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7"/>
              <p:cNvSpPr/>
              <p:nvPr/>
            </p:nvSpPr>
            <p:spPr>
              <a:xfrm>
                <a:off x="3405549" y="3460049"/>
                <a:ext cx="19074" cy="31766"/>
              </a:xfrm>
              <a:custGeom>
                <a:avLst/>
                <a:gdLst/>
                <a:ahLst/>
                <a:cxnLst/>
                <a:rect l="l" t="t" r="r" b="b"/>
                <a:pathLst>
                  <a:path w="801" h="1334" extrusionOk="0">
                    <a:moveTo>
                      <a:pt x="398" y="1"/>
                    </a:moveTo>
                    <a:lnTo>
                      <a:pt x="1" y="858"/>
                    </a:lnTo>
                    <a:lnTo>
                      <a:pt x="325" y="1334"/>
                    </a:lnTo>
                    <a:lnTo>
                      <a:pt x="613" y="1290"/>
                    </a:lnTo>
                    <a:lnTo>
                      <a:pt x="801" y="783"/>
                    </a:lnTo>
                    <a:lnTo>
                      <a:pt x="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7"/>
              <p:cNvSpPr/>
              <p:nvPr/>
            </p:nvSpPr>
            <p:spPr>
              <a:xfrm>
                <a:off x="3139136" y="3817435"/>
                <a:ext cx="402955" cy="790408"/>
              </a:xfrm>
              <a:custGeom>
                <a:avLst/>
                <a:gdLst/>
                <a:ahLst/>
                <a:cxnLst/>
                <a:rect l="l" t="t" r="r" b="b"/>
                <a:pathLst>
                  <a:path w="16922" h="33193" extrusionOk="0">
                    <a:moveTo>
                      <a:pt x="6609" y="1"/>
                    </a:moveTo>
                    <a:cubicBezTo>
                      <a:pt x="6609" y="1"/>
                      <a:pt x="10196" y="16481"/>
                      <a:pt x="10274" y="16791"/>
                    </a:cubicBezTo>
                    <a:cubicBezTo>
                      <a:pt x="10353" y="17106"/>
                      <a:pt x="1" y="28656"/>
                      <a:pt x="1" y="28656"/>
                    </a:cubicBezTo>
                    <a:lnTo>
                      <a:pt x="3750" y="33192"/>
                    </a:lnTo>
                    <a:cubicBezTo>
                      <a:pt x="3750" y="33192"/>
                      <a:pt x="16188" y="19981"/>
                      <a:pt x="16555" y="19173"/>
                    </a:cubicBezTo>
                    <a:cubicBezTo>
                      <a:pt x="16922" y="18361"/>
                      <a:pt x="14370" y="1408"/>
                      <a:pt x="14370" y="1408"/>
                    </a:cubicBezTo>
                    <a:lnTo>
                      <a:pt x="66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7"/>
              <p:cNvSpPr/>
              <p:nvPr/>
            </p:nvSpPr>
            <p:spPr>
              <a:xfrm>
                <a:off x="3162974" y="4474860"/>
                <a:ext cx="83796" cy="113681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4774" extrusionOk="0">
                    <a:moveTo>
                      <a:pt x="5" y="1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0" y="1"/>
                      <a:pt x="39" y="76"/>
                      <a:pt x="118" y="207"/>
                    </a:cubicBezTo>
                    <a:cubicBezTo>
                      <a:pt x="192" y="334"/>
                      <a:pt x="311" y="517"/>
                      <a:pt x="455" y="739"/>
                    </a:cubicBezTo>
                    <a:cubicBezTo>
                      <a:pt x="751" y="1190"/>
                      <a:pt x="1167" y="1802"/>
                      <a:pt x="1652" y="2462"/>
                    </a:cubicBezTo>
                    <a:cubicBezTo>
                      <a:pt x="2137" y="3121"/>
                      <a:pt x="2601" y="3708"/>
                      <a:pt x="2941" y="4118"/>
                    </a:cubicBezTo>
                    <a:cubicBezTo>
                      <a:pt x="3111" y="4328"/>
                      <a:pt x="3252" y="4494"/>
                      <a:pt x="3353" y="4603"/>
                    </a:cubicBezTo>
                    <a:cubicBezTo>
                      <a:pt x="3445" y="4713"/>
                      <a:pt x="3506" y="4773"/>
                      <a:pt x="3513" y="4773"/>
                    </a:cubicBezTo>
                    <a:cubicBezTo>
                      <a:pt x="3514" y="4773"/>
                      <a:pt x="3514" y="4773"/>
                      <a:pt x="3514" y="4773"/>
                    </a:cubicBezTo>
                    <a:cubicBezTo>
                      <a:pt x="3518" y="4769"/>
                      <a:pt x="3470" y="4699"/>
                      <a:pt x="3383" y="4577"/>
                    </a:cubicBezTo>
                    <a:cubicBezTo>
                      <a:pt x="3278" y="4442"/>
                      <a:pt x="3151" y="4271"/>
                      <a:pt x="2998" y="4075"/>
                    </a:cubicBezTo>
                    <a:cubicBezTo>
                      <a:pt x="2675" y="3646"/>
                      <a:pt x="2225" y="3061"/>
                      <a:pt x="1739" y="2401"/>
                    </a:cubicBezTo>
                    <a:cubicBezTo>
                      <a:pt x="1255" y="1741"/>
                      <a:pt x="826" y="1138"/>
                      <a:pt x="521" y="701"/>
                    </a:cubicBezTo>
                    <a:cubicBezTo>
                      <a:pt x="372" y="495"/>
                      <a:pt x="249" y="320"/>
                      <a:pt x="148" y="180"/>
                    </a:cubicBezTo>
                    <a:cubicBezTo>
                      <a:pt x="64" y="66"/>
                      <a:pt x="12" y="1"/>
                      <a:pt x="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7"/>
              <p:cNvSpPr/>
              <p:nvPr/>
            </p:nvSpPr>
            <p:spPr>
              <a:xfrm>
                <a:off x="3237275" y="3793620"/>
                <a:ext cx="256437" cy="885182"/>
              </a:xfrm>
              <a:custGeom>
                <a:avLst/>
                <a:gdLst/>
                <a:ahLst/>
                <a:cxnLst/>
                <a:rect l="l" t="t" r="r" b="b"/>
                <a:pathLst>
                  <a:path w="10769" h="37173" extrusionOk="0">
                    <a:moveTo>
                      <a:pt x="1338" y="0"/>
                    </a:moveTo>
                    <a:lnTo>
                      <a:pt x="1045" y="573"/>
                    </a:lnTo>
                    <a:cubicBezTo>
                      <a:pt x="184" y="2251"/>
                      <a:pt x="1" y="4200"/>
                      <a:pt x="542" y="6009"/>
                    </a:cubicBezTo>
                    <a:lnTo>
                      <a:pt x="4878" y="20545"/>
                    </a:lnTo>
                    <a:lnTo>
                      <a:pt x="4507" y="36941"/>
                    </a:lnTo>
                    <a:lnTo>
                      <a:pt x="10056" y="37173"/>
                    </a:lnTo>
                    <a:cubicBezTo>
                      <a:pt x="10056" y="37173"/>
                      <a:pt x="10261" y="24648"/>
                      <a:pt x="10550" y="20763"/>
                    </a:cubicBezTo>
                    <a:cubicBezTo>
                      <a:pt x="10768" y="17830"/>
                      <a:pt x="8890" y="9234"/>
                      <a:pt x="8041" y="4659"/>
                    </a:cubicBezTo>
                    <a:lnTo>
                      <a:pt x="10249" y="2408"/>
                    </a:lnTo>
                    <a:lnTo>
                      <a:pt x="8440" y="1945"/>
                    </a:lnTo>
                    <a:lnTo>
                      <a:pt x="13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7"/>
              <p:cNvSpPr/>
              <p:nvPr/>
            </p:nvSpPr>
            <p:spPr>
              <a:xfrm>
                <a:off x="3291906" y="3829532"/>
                <a:ext cx="56555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2375" h="1916" extrusionOk="0">
                    <a:moveTo>
                      <a:pt x="2347" y="0"/>
                    </a:moveTo>
                    <a:cubicBezTo>
                      <a:pt x="2330" y="0"/>
                      <a:pt x="2316" y="191"/>
                      <a:pt x="2217" y="472"/>
                    </a:cubicBezTo>
                    <a:cubicBezTo>
                      <a:pt x="2120" y="751"/>
                      <a:pt x="1915" y="1128"/>
                      <a:pt x="1557" y="1407"/>
                    </a:cubicBezTo>
                    <a:cubicBezTo>
                      <a:pt x="1255" y="1648"/>
                      <a:pt x="910" y="1770"/>
                      <a:pt x="639" y="1818"/>
                    </a:cubicBezTo>
                    <a:cubicBezTo>
                      <a:pt x="460" y="1849"/>
                      <a:pt x="310" y="1854"/>
                      <a:pt x="202" y="1854"/>
                    </a:cubicBezTo>
                    <a:cubicBezTo>
                      <a:pt x="141" y="1854"/>
                      <a:pt x="94" y="1853"/>
                      <a:pt x="62" y="1853"/>
                    </a:cubicBezTo>
                    <a:lnTo>
                      <a:pt x="57" y="1853"/>
                    </a:lnTo>
                    <a:cubicBezTo>
                      <a:pt x="18" y="1862"/>
                      <a:pt x="1" y="1866"/>
                      <a:pt x="5" y="1870"/>
                    </a:cubicBezTo>
                    <a:cubicBezTo>
                      <a:pt x="5" y="1873"/>
                      <a:pt x="14" y="1876"/>
                      <a:pt x="33" y="1876"/>
                    </a:cubicBezTo>
                    <a:cubicBezTo>
                      <a:pt x="40" y="1876"/>
                      <a:pt x="49" y="1876"/>
                      <a:pt x="59" y="1875"/>
                    </a:cubicBezTo>
                    <a:lnTo>
                      <a:pt x="59" y="1875"/>
                    </a:lnTo>
                    <a:cubicBezTo>
                      <a:pt x="120" y="1893"/>
                      <a:pt x="243" y="1916"/>
                      <a:pt x="409" y="1916"/>
                    </a:cubicBezTo>
                    <a:cubicBezTo>
                      <a:pt x="481" y="1916"/>
                      <a:pt x="561" y="1912"/>
                      <a:pt x="648" y="1901"/>
                    </a:cubicBezTo>
                    <a:cubicBezTo>
                      <a:pt x="936" y="1866"/>
                      <a:pt x="1303" y="1743"/>
                      <a:pt x="1622" y="1491"/>
                    </a:cubicBezTo>
                    <a:cubicBezTo>
                      <a:pt x="2003" y="1193"/>
                      <a:pt x="2207" y="791"/>
                      <a:pt x="2291" y="494"/>
                    </a:cubicBezTo>
                    <a:cubicBezTo>
                      <a:pt x="2374" y="192"/>
                      <a:pt x="2356" y="0"/>
                      <a:pt x="2348" y="0"/>
                    </a:cubicBezTo>
                    <a:cubicBezTo>
                      <a:pt x="2348" y="0"/>
                      <a:pt x="2347" y="0"/>
                      <a:pt x="2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7"/>
              <p:cNvSpPr/>
              <p:nvPr/>
            </p:nvSpPr>
            <p:spPr>
              <a:xfrm>
                <a:off x="3346465" y="4640919"/>
                <a:ext cx="130921" cy="9192"/>
              </a:xfrm>
              <a:custGeom>
                <a:avLst/>
                <a:gdLst/>
                <a:ahLst/>
                <a:cxnLst/>
                <a:rect l="l" t="t" r="r" b="b"/>
                <a:pathLst>
                  <a:path w="5498" h="386" extrusionOk="0">
                    <a:moveTo>
                      <a:pt x="61" y="1"/>
                    </a:moveTo>
                    <a:cubicBezTo>
                      <a:pt x="24" y="1"/>
                      <a:pt x="4" y="3"/>
                      <a:pt x="4" y="7"/>
                    </a:cubicBezTo>
                    <a:cubicBezTo>
                      <a:pt x="0" y="16"/>
                      <a:pt x="79" y="29"/>
                      <a:pt x="214" y="51"/>
                    </a:cubicBezTo>
                    <a:cubicBezTo>
                      <a:pt x="354" y="69"/>
                      <a:pt x="555" y="95"/>
                      <a:pt x="804" y="117"/>
                    </a:cubicBezTo>
                    <a:cubicBezTo>
                      <a:pt x="1298" y="170"/>
                      <a:pt x="1988" y="213"/>
                      <a:pt x="2744" y="252"/>
                    </a:cubicBezTo>
                    <a:cubicBezTo>
                      <a:pt x="3492" y="287"/>
                      <a:pt x="4164" y="322"/>
                      <a:pt x="4688" y="348"/>
                    </a:cubicBezTo>
                    <a:cubicBezTo>
                      <a:pt x="4920" y="357"/>
                      <a:pt x="5113" y="370"/>
                      <a:pt x="5279" y="379"/>
                    </a:cubicBezTo>
                    <a:cubicBezTo>
                      <a:pt x="5347" y="384"/>
                      <a:pt x="5400" y="386"/>
                      <a:pt x="5437" y="386"/>
                    </a:cubicBezTo>
                    <a:cubicBezTo>
                      <a:pt x="5473" y="386"/>
                      <a:pt x="5493" y="384"/>
                      <a:pt x="5493" y="379"/>
                    </a:cubicBezTo>
                    <a:cubicBezTo>
                      <a:pt x="5497" y="370"/>
                      <a:pt x="5418" y="357"/>
                      <a:pt x="5283" y="339"/>
                    </a:cubicBezTo>
                    <a:cubicBezTo>
                      <a:pt x="5144" y="317"/>
                      <a:pt x="4942" y="295"/>
                      <a:pt x="4694" y="269"/>
                    </a:cubicBezTo>
                    <a:cubicBezTo>
                      <a:pt x="4200" y="222"/>
                      <a:pt x="3509" y="182"/>
                      <a:pt x="2753" y="143"/>
                    </a:cubicBezTo>
                    <a:cubicBezTo>
                      <a:pt x="2006" y="104"/>
                      <a:pt x="1332" y="69"/>
                      <a:pt x="808" y="43"/>
                    </a:cubicBezTo>
                    <a:cubicBezTo>
                      <a:pt x="577" y="29"/>
                      <a:pt x="384" y="16"/>
                      <a:pt x="218" y="7"/>
                    </a:cubicBezTo>
                    <a:cubicBezTo>
                      <a:pt x="151" y="3"/>
                      <a:pt x="97" y="1"/>
                      <a:pt x="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7"/>
              <p:cNvSpPr/>
              <p:nvPr/>
            </p:nvSpPr>
            <p:spPr>
              <a:xfrm>
                <a:off x="3418576" y="3885211"/>
                <a:ext cx="75152" cy="443436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18622" extrusionOk="0">
                    <a:moveTo>
                      <a:pt x="4" y="0"/>
                    </a:moveTo>
                    <a:cubicBezTo>
                      <a:pt x="0" y="0"/>
                      <a:pt x="4" y="18"/>
                      <a:pt x="9" y="48"/>
                    </a:cubicBezTo>
                    <a:cubicBezTo>
                      <a:pt x="14" y="87"/>
                      <a:pt x="22" y="131"/>
                      <a:pt x="31" y="188"/>
                    </a:cubicBezTo>
                    <a:cubicBezTo>
                      <a:pt x="57" y="323"/>
                      <a:pt x="92" y="503"/>
                      <a:pt x="135" y="730"/>
                    </a:cubicBezTo>
                    <a:cubicBezTo>
                      <a:pt x="232" y="1211"/>
                      <a:pt x="371" y="1888"/>
                      <a:pt x="538" y="2719"/>
                    </a:cubicBezTo>
                    <a:cubicBezTo>
                      <a:pt x="892" y="4405"/>
                      <a:pt x="1372" y="6717"/>
                      <a:pt x="1906" y="9274"/>
                    </a:cubicBezTo>
                    <a:cubicBezTo>
                      <a:pt x="2172" y="10549"/>
                      <a:pt x="2443" y="11769"/>
                      <a:pt x="2644" y="12879"/>
                    </a:cubicBezTo>
                    <a:cubicBezTo>
                      <a:pt x="2850" y="13994"/>
                      <a:pt x="2985" y="15003"/>
                      <a:pt x="3033" y="15855"/>
                    </a:cubicBezTo>
                    <a:cubicBezTo>
                      <a:pt x="3090" y="16707"/>
                      <a:pt x="3072" y="17402"/>
                      <a:pt x="3038" y="17879"/>
                    </a:cubicBezTo>
                    <a:cubicBezTo>
                      <a:pt x="3029" y="18119"/>
                      <a:pt x="3007" y="18302"/>
                      <a:pt x="2994" y="18429"/>
                    </a:cubicBezTo>
                    <a:cubicBezTo>
                      <a:pt x="2989" y="18486"/>
                      <a:pt x="2985" y="18534"/>
                      <a:pt x="2985" y="18569"/>
                    </a:cubicBezTo>
                    <a:cubicBezTo>
                      <a:pt x="2981" y="18603"/>
                      <a:pt x="2981" y="18621"/>
                      <a:pt x="2981" y="18621"/>
                    </a:cubicBezTo>
                    <a:cubicBezTo>
                      <a:pt x="2985" y="18621"/>
                      <a:pt x="2989" y="18603"/>
                      <a:pt x="2994" y="18573"/>
                    </a:cubicBezTo>
                    <a:cubicBezTo>
                      <a:pt x="2998" y="18534"/>
                      <a:pt x="3007" y="18486"/>
                      <a:pt x="3016" y="18429"/>
                    </a:cubicBezTo>
                    <a:cubicBezTo>
                      <a:pt x="3033" y="18307"/>
                      <a:pt x="3064" y="18123"/>
                      <a:pt x="3082" y="17883"/>
                    </a:cubicBezTo>
                    <a:cubicBezTo>
                      <a:pt x="3125" y="17407"/>
                      <a:pt x="3155" y="16707"/>
                      <a:pt x="3112" y="15850"/>
                    </a:cubicBezTo>
                    <a:cubicBezTo>
                      <a:pt x="3068" y="14994"/>
                      <a:pt x="2941" y="13980"/>
                      <a:pt x="2741" y="12861"/>
                    </a:cubicBezTo>
                    <a:cubicBezTo>
                      <a:pt x="2544" y="11747"/>
                      <a:pt x="2277" y="10527"/>
                      <a:pt x="2011" y="9252"/>
                    </a:cubicBezTo>
                    <a:cubicBezTo>
                      <a:pt x="1464" y="6699"/>
                      <a:pt x="970" y="4387"/>
                      <a:pt x="612" y="2705"/>
                    </a:cubicBezTo>
                    <a:cubicBezTo>
                      <a:pt x="428" y="1874"/>
                      <a:pt x="280" y="1202"/>
                      <a:pt x="175" y="721"/>
                    </a:cubicBezTo>
                    <a:cubicBezTo>
                      <a:pt x="123" y="498"/>
                      <a:pt x="83" y="319"/>
                      <a:pt x="53" y="184"/>
                    </a:cubicBezTo>
                    <a:cubicBezTo>
                      <a:pt x="40" y="131"/>
                      <a:pt x="26" y="83"/>
                      <a:pt x="18" y="48"/>
                    </a:cubicBezTo>
                    <a:cubicBezTo>
                      <a:pt x="9" y="13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7"/>
              <p:cNvSpPr/>
              <p:nvPr/>
            </p:nvSpPr>
            <p:spPr>
              <a:xfrm>
                <a:off x="3346322" y="4259767"/>
                <a:ext cx="7858" cy="239697"/>
              </a:xfrm>
              <a:custGeom>
                <a:avLst/>
                <a:gdLst/>
                <a:ahLst/>
                <a:cxnLst/>
                <a:rect l="l" t="t" r="r" b="b"/>
                <a:pathLst>
                  <a:path w="330" h="10066" extrusionOk="0">
                    <a:moveTo>
                      <a:pt x="11" y="0"/>
                    </a:moveTo>
                    <a:cubicBezTo>
                      <a:pt x="11" y="0"/>
                      <a:pt x="10" y="0"/>
                      <a:pt x="10" y="0"/>
                    </a:cubicBezTo>
                    <a:cubicBezTo>
                      <a:pt x="1" y="0"/>
                      <a:pt x="23" y="92"/>
                      <a:pt x="67" y="259"/>
                    </a:cubicBezTo>
                    <a:cubicBezTo>
                      <a:pt x="119" y="442"/>
                      <a:pt x="184" y="682"/>
                      <a:pt x="268" y="978"/>
                    </a:cubicBezTo>
                    <a:lnTo>
                      <a:pt x="268" y="978"/>
                    </a:lnTo>
                    <a:cubicBezTo>
                      <a:pt x="228" y="1887"/>
                      <a:pt x="184" y="3357"/>
                      <a:pt x="141" y="5009"/>
                    </a:cubicBezTo>
                    <a:cubicBezTo>
                      <a:pt x="102" y="6407"/>
                      <a:pt x="75" y="7670"/>
                      <a:pt x="63" y="8583"/>
                    </a:cubicBezTo>
                    <a:cubicBezTo>
                      <a:pt x="59" y="9029"/>
                      <a:pt x="53" y="9396"/>
                      <a:pt x="49" y="9667"/>
                    </a:cubicBezTo>
                    <a:cubicBezTo>
                      <a:pt x="53" y="9785"/>
                      <a:pt x="53" y="9882"/>
                      <a:pt x="53" y="9960"/>
                    </a:cubicBezTo>
                    <a:cubicBezTo>
                      <a:pt x="53" y="10029"/>
                      <a:pt x="59" y="10065"/>
                      <a:pt x="63" y="10065"/>
                    </a:cubicBezTo>
                    <a:cubicBezTo>
                      <a:pt x="67" y="10065"/>
                      <a:pt x="71" y="10029"/>
                      <a:pt x="75" y="9960"/>
                    </a:cubicBezTo>
                    <a:cubicBezTo>
                      <a:pt x="80" y="9882"/>
                      <a:pt x="85" y="9785"/>
                      <a:pt x="93" y="9667"/>
                    </a:cubicBezTo>
                    <a:cubicBezTo>
                      <a:pt x="106" y="9396"/>
                      <a:pt x="119" y="9029"/>
                      <a:pt x="137" y="8583"/>
                    </a:cubicBezTo>
                    <a:cubicBezTo>
                      <a:pt x="172" y="7670"/>
                      <a:pt x="211" y="6407"/>
                      <a:pt x="246" y="5013"/>
                    </a:cubicBezTo>
                    <a:cubicBezTo>
                      <a:pt x="289" y="3353"/>
                      <a:pt x="321" y="1879"/>
                      <a:pt x="329" y="975"/>
                    </a:cubicBezTo>
                    <a:lnTo>
                      <a:pt x="329" y="966"/>
                    </a:lnTo>
                    <a:lnTo>
                      <a:pt x="329" y="961"/>
                    </a:lnTo>
                    <a:cubicBezTo>
                      <a:pt x="233" y="669"/>
                      <a:pt x="158" y="428"/>
                      <a:pt x="102" y="249"/>
                    </a:cubicBezTo>
                    <a:cubicBezTo>
                      <a:pt x="46" y="91"/>
                      <a:pt x="16" y="0"/>
                      <a:pt x="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7"/>
              <p:cNvSpPr/>
              <p:nvPr/>
            </p:nvSpPr>
            <p:spPr>
              <a:xfrm>
                <a:off x="3277022" y="3570478"/>
                <a:ext cx="451985" cy="206883"/>
              </a:xfrm>
              <a:custGeom>
                <a:avLst/>
                <a:gdLst/>
                <a:ahLst/>
                <a:cxnLst/>
                <a:rect l="l" t="t" r="r" b="b"/>
                <a:pathLst>
                  <a:path w="18981" h="8688" extrusionOk="0">
                    <a:moveTo>
                      <a:pt x="2824" y="1"/>
                    </a:moveTo>
                    <a:lnTo>
                      <a:pt x="0" y="2793"/>
                    </a:lnTo>
                    <a:cubicBezTo>
                      <a:pt x="363" y="3418"/>
                      <a:pt x="1535" y="4864"/>
                      <a:pt x="3366" y="7373"/>
                    </a:cubicBezTo>
                    <a:cubicBezTo>
                      <a:pt x="4061" y="8323"/>
                      <a:pt x="5101" y="8688"/>
                      <a:pt x="6289" y="8688"/>
                    </a:cubicBezTo>
                    <a:cubicBezTo>
                      <a:pt x="10222" y="8688"/>
                      <a:pt x="15777" y="4690"/>
                      <a:pt x="15777" y="4690"/>
                    </a:cubicBezTo>
                    <a:lnTo>
                      <a:pt x="15869" y="4646"/>
                    </a:lnTo>
                    <a:cubicBezTo>
                      <a:pt x="16620" y="4261"/>
                      <a:pt x="17512" y="3785"/>
                      <a:pt x="17949" y="3480"/>
                    </a:cubicBezTo>
                    <a:cubicBezTo>
                      <a:pt x="18758" y="2911"/>
                      <a:pt x="18710" y="2837"/>
                      <a:pt x="18631" y="2750"/>
                    </a:cubicBezTo>
                    <a:cubicBezTo>
                      <a:pt x="18611" y="2729"/>
                      <a:pt x="18583" y="2720"/>
                      <a:pt x="18549" y="2720"/>
                    </a:cubicBezTo>
                    <a:cubicBezTo>
                      <a:pt x="18258" y="2720"/>
                      <a:pt x="17499" y="3375"/>
                      <a:pt x="17322" y="3375"/>
                    </a:cubicBezTo>
                    <a:cubicBezTo>
                      <a:pt x="17287" y="3375"/>
                      <a:pt x="17274" y="3349"/>
                      <a:pt x="17294" y="3287"/>
                    </a:cubicBezTo>
                    <a:cubicBezTo>
                      <a:pt x="17420" y="2877"/>
                      <a:pt x="18980" y="2032"/>
                      <a:pt x="18744" y="1802"/>
                    </a:cubicBezTo>
                    <a:cubicBezTo>
                      <a:pt x="18712" y="1770"/>
                      <a:pt x="18668" y="1756"/>
                      <a:pt x="18617" y="1756"/>
                    </a:cubicBezTo>
                    <a:cubicBezTo>
                      <a:pt x="18180" y="1756"/>
                      <a:pt x="17146" y="2765"/>
                      <a:pt x="17040" y="2855"/>
                    </a:cubicBezTo>
                    <a:cubicBezTo>
                      <a:pt x="17016" y="2875"/>
                      <a:pt x="16990" y="2883"/>
                      <a:pt x="16966" y="2883"/>
                    </a:cubicBezTo>
                    <a:cubicBezTo>
                      <a:pt x="16876" y="2883"/>
                      <a:pt x="16805" y="2767"/>
                      <a:pt x="16892" y="2702"/>
                    </a:cubicBezTo>
                    <a:cubicBezTo>
                      <a:pt x="17049" y="2583"/>
                      <a:pt x="18670" y="1294"/>
                      <a:pt x="18373" y="997"/>
                    </a:cubicBezTo>
                    <a:cubicBezTo>
                      <a:pt x="18340" y="964"/>
                      <a:pt x="18303" y="951"/>
                      <a:pt x="18265" y="951"/>
                    </a:cubicBezTo>
                    <a:cubicBezTo>
                      <a:pt x="18114" y="951"/>
                      <a:pt x="17949" y="1163"/>
                      <a:pt x="17949" y="1163"/>
                    </a:cubicBezTo>
                    <a:cubicBezTo>
                      <a:pt x="17949" y="1163"/>
                      <a:pt x="16660" y="2350"/>
                      <a:pt x="16411" y="2350"/>
                    </a:cubicBezTo>
                    <a:cubicBezTo>
                      <a:pt x="16398" y="2350"/>
                      <a:pt x="16387" y="2346"/>
                      <a:pt x="16380" y="2339"/>
                    </a:cubicBezTo>
                    <a:cubicBezTo>
                      <a:pt x="16241" y="2195"/>
                      <a:pt x="17058" y="1391"/>
                      <a:pt x="17350" y="1137"/>
                    </a:cubicBezTo>
                    <a:cubicBezTo>
                      <a:pt x="17639" y="888"/>
                      <a:pt x="17643" y="648"/>
                      <a:pt x="17429" y="608"/>
                    </a:cubicBezTo>
                    <a:cubicBezTo>
                      <a:pt x="17426" y="607"/>
                      <a:pt x="17423" y="607"/>
                      <a:pt x="17419" y="607"/>
                    </a:cubicBezTo>
                    <a:cubicBezTo>
                      <a:pt x="17249" y="607"/>
                      <a:pt x="16362" y="1335"/>
                      <a:pt x="16083" y="1582"/>
                    </a:cubicBezTo>
                    <a:cubicBezTo>
                      <a:pt x="15885" y="1762"/>
                      <a:pt x="15452" y="2163"/>
                      <a:pt x="15241" y="2163"/>
                    </a:cubicBezTo>
                    <a:cubicBezTo>
                      <a:pt x="15149" y="2163"/>
                      <a:pt x="15100" y="2087"/>
                      <a:pt x="15130" y="1885"/>
                    </a:cubicBezTo>
                    <a:cubicBezTo>
                      <a:pt x="15135" y="1875"/>
                      <a:pt x="15135" y="1867"/>
                      <a:pt x="15135" y="1854"/>
                    </a:cubicBezTo>
                    <a:cubicBezTo>
                      <a:pt x="15253" y="1203"/>
                      <a:pt x="15126" y="656"/>
                      <a:pt x="14982" y="525"/>
                    </a:cubicBezTo>
                    <a:cubicBezTo>
                      <a:pt x="14942" y="489"/>
                      <a:pt x="14895" y="473"/>
                      <a:pt x="14848" y="473"/>
                    </a:cubicBezTo>
                    <a:cubicBezTo>
                      <a:pt x="14733" y="473"/>
                      <a:pt x="14620" y="572"/>
                      <a:pt x="14611" y="709"/>
                    </a:cubicBezTo>
                    <a:cubicBezTo>
                      <a:pt x="14605" y="739"/>
                      <a:pt x="14605" y="770"/>
                      <a:pt x="14615" y="805"/>
                    </a:cubicBezTo>
                    <a:cubicBezTo>
                      <a:pt x="14619" y="818"/>
                      <a:pt x="14619" y="840"/>
                      <a:pt x="14623" y="852"/>
                    </a:cubicBezTo>
                    <a:cubicBezTo>
                      <a:pt x="14641" y="1045"/>
                      <a:pt x="14611" y="1320"/>
                      <a:pt x="14579" y="1534"/>
                    </a:cubicBezTo>
                    <a:cubicBezTo>
                      <a:pt x="14549" y="1736"/>
                      <a:pt x="14488" y="1933"/>
                      <a:pt x="14391" y="2111"/>
                    </a:cubicBezTo>
                    <a:cubicBezTo>
                      <a:pt x="14278" y="2321"/>
                      <a:pt x="14177" y="2496"/>
                      <a:pt x="14086" y="2641"/>
                    </a:cubicBezTo>
                    <a:cubicBezTo>
                      <a:pt x="13042" y="3218"/>
                      <a:pt x="10039" y="4733"/>
                      <a:pt x="7037" y="4965"/>
                    </a:cubicBezTo>
                    <a:cubicBezTo>
                      <a:pt x="7035" y="4965"/>
                      <a:pt x="7033" y="4965"/>
                      <a:pt x="7030" y="4965"/>
                    </a:cubicBezTo>
                    <a:cubicBezTo>
                      <a:pt x="6466" y="4965"/>
                      <a:pt x="2824" y="1"/>
                      <a:pt x="28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7"/>
              <p:cNvSpPr/>
              <p:nvPr/>
            </p:nvSpPr>
            <p:spPr>
              <a:xfrm>
                <a:off x="3250159" y="3501606"/>
                <a:ext cx="182166" cy="254532"/>
              </a:xfrm>
              <a:custGeom>
                <a:avLst/>
                <a:gdLst/>
                <a:ahLst/>
                <a:cxnLst/>
                <a:rect l="l" t="t" r="r" b="b"/>
                <a:pathLst>
                  <a:path w="7650" h="10689" extrusionOk="0">
                    <a:moveTo>
                      <a:pt x="1820" y="1"/>
                    </a:moveTo>
                    <a:cubicBezTo>
                      <a:pt x="1150" y="1"/>
                      <a:pt x="507" y="417"/>
                      <a:pt x="295" y="1118"/>
                    </a:cubicBezTo>
                    <a:cubicBezTo>
                      <a:pt x="59" y="1896"/>
                      <a:pt x="1" y="2994"/>
                      <a:pt x="473" y="4496"/>
                    </a:cubicBezTo>
                    <a:cubicBezTo>
                      <a:pt x="1666" y="8321"/>
                      <a:pt x="4188" y="10689"/>
                      <a:pt x="4188" y="10689"/>
                    </a:cubicBezTo>
                    <a:lnTo>
                      <a:pt x="7649" y="7149"/>
                    </a:lnTo>
                    <a:cubicBezTo>
                      <a:pt x="6368" y="5323"/>
                      <a:pt x="5263" y="3640"/>
                      <a:pt x="4149" y="1787"/>
                    </a:cubicBezTo>
                    <a:lnTo>
                      <a:pt x="2685" y="253"/>
                    </a:lnTo>
                    <a:cubicBezTo>
                      <a:pt x="2414" y="81"/>
                      <a:pt x="2114" y="1"/>
                      <a:pt x="18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7"/>
              <p:cNvSpPr/>
              <p:nvPr/>
            </p:nvSpPr>
            <p:spPr>
              <a:xfrm>
                <a:off x="3350823" y="3670189"/>
                <a:ext cx="83082" cy="81510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3423" extrusionOk="0">
                    <a:moveTo>
                      <a:pt x="3482" y="0"/>
                    </a:moveTo>
                    <a:cubicBezTo>
                      <a:pt x="3462" y="0"/>
                      <a:pt x="3280" y="200"/>
                      <a:pt x="2985" y="516"/>
                    </a:cubicBezTo>
                    <a:cubicBezTo>
                      <a:pt x="2684" y="835"/>
                      <a:pt x="2264" y="1276"/>
                      <a:pt x="1788" y="1748"/>
                    </a:cubicBezTo>
                    <a:cubicBezTo>
                      <a:pt x="1307" y="2220"/>
                      <a:pt x="861" y="2635"/>
                      <a:pt x="534" y="2932"/>
                    </a:cubicBezTo>
                    <a:cubicBezTo>
                      <a:pt x="205" y="3230"/>
                      <a:pt x="1" y="3409"/>
                      <a:pt x="13" y="3422"/>
                    </a:cubicBezTo>
                    <a:cubicBezTo>
                      <a:pt x="14" y="3422"/>
                      <a:pt x="14" y="3422"/>
                      <a:pt x="14" y="3422"/>
                    </a:cubicBezTo>
                    <a:cubicBezTo>
                      <a:pt x="24" y="3422"/>
                      <a:pt x="79" y="3388"/>
                      <a:pt x="171" y="3317"/>
                    </a:cubicBezTo>
                    <a:cubicBezTo>
                      <a:pt x="271" y="3243"/>
                      <a:pt x="411" y="3129"/>
                      <a:pt x="582" y="2990"/>
                    </a:cubicBezTo>
                    <a:cubicBezTo>
                      <a:pt x="923" y="2706"/>
                      <a:pt x="1381" y="2299"/>
                      <a:pt x="1862" y="1827"/>
                    </a:cubicBezTo>
                    <a:cubicBezTo>
                      <a:pt x="2343" y="1351"/>
                      <a:pt x="2754" y="901"/>
                      <a:pt x="3042" y="564"/>
                    </a:cubicBezTo>
                    <a:cubicBezTo>
                      <a:pt x="3186" y="398"/>
                      <a:pt x="3299" y="258"/>
                      <a:pt x="3374" y="158"/>
                    </a:cubicBezTo>
                    <a:cubicBezTo>
                      <a:pt x="3448" y="62"/>
                      <a:pt x="3488" y="5"/>
                      <a:pt x="3483" y="1"/>
                    </a:cubicBezTo>
                    <a:cubicBezTo>
                      <a:pt x="3483" y="1"/>
                      <a:pt x="3482" y="0"/>
                      <a:pt x="348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7"/>
              <p:cNvSpPr/>
              <p:nvPr/>
            </p:nvSpPr>
            <p:spPr>
              <a:xfrm>
                <a:off x="3266925" y="3625537"/>
                <a:ext cx="79748" cy="126778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5324" extrusionOk="0">
                    <a:moveTo>
                      <a:pt x="11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" y="0"/>
                      <a:pt x="31" y="83"/>
                      <a:pt x="97" y="232"/>
                    </a:cubicBezTo>
                    <a:cubicBezTo>
                      <a:pt x="154" y="381"/>
                      <a:pt x="255" y="591"/>
                      <a:pt x="386" y="844"/>
                    </a:cubicBezTo>
                    <a:cubicBezTo>
                      <a:pt x="644" y="1351"/>
                      <a:pt x="1037" y="2037"/>
                      <a:pt x="1509" y="2767"/>
                    </a:cubicBezTo>
                    <a:cubicBezTo>
                      <a:pt x="1981" y="3496"/>
                      <a:pt x="2435" y="4139"/>
                      <a:pt x="2772" y="4598"/>
                    </a:cubicBezTo>
                    <a:cubicBezTo>
                      <a:pt x="2942" y="4829"/>
                      <a:pt x="3082" y="5013"/>
                      <a:pt x="3183" y="5136"/>
                    </a:cubicBezTo>
                    <a:cubicBezTo>
                      <a:pt x="3275" y="5259"/>
                      <a:pt x="3336" y="5323"/>
                      <a:pt x="3344" y="5323"/>
                    </a:cubicBezTo>
                    <a:cubicBezTo>
                      <a:pt x="3344" y="5323"/>
                      <a:pt x="3344" y="5323"/>
                      <a:pt x="3344" y="5323"/>
                    </a:cubicBezTo>
                    <a:cubicBezTo>
                      <a:pt x="3349" y="5319"/>
                      <a:pt x="3305" y="5245"/>
                      <a:pt x="3213" y="5114"/>
                    </a:cubicBezTo>
                    <a:cubicBezTo>
                      <a:pt x="3113" y="4960"/>
                      <a:pt x="2986" y="4777"/>
                      <a:pt x="2833" y="4555"/>
                    </a:cubicBezTo>
                    <a:cubicBezTo>
                      <a:pt x="2514" y="4087"/>
                      <a:pt x="2068" y="3435"/>
                      <a:pt x="1600" y="2705"/>
                    </a:cubicBezTo>
                    <a:cubicBezTo>
                      <a:pt x="1128" y="1981"/>
                      <a:pt x="726" y="1307"/>
                      <a:pt x="451" y="809"/>
                    </a:cubicBezTo>
                    <a:cubicBezTo>
                      <a:pt x="311" y="559"/>
                      <a:pt x="206" y="355"/>
                      <a:pt x="132" y="214"/>
                    </a:cubicBezTo>
                    <a:cubicBezTo>
                      <a:pt x="59" y="78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7"/>
              <p:cNvSpPr/>
              <p:nvPr/>
            </p:nvSpPr>
            <p:spPr>
              <a:xfrm>
                <a:off x="3331581" y="3650399"/>
                <a:ext cx="85654" cy="77891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3271" extrusionOk="0">
                    <a:moveTo>
                      <a:pt x="3587" y="1"/>
                    </a:moveTo>
                    <a:cubicBezTo>
                      <a:pt x="3577" y="1"/>
                      <a:pt x="3522" y="39"/>
                      <a:pt x="3431" y="110"/>
                    </a:cubicBezTo>
                    <a:cubicBezTo>
                      <a:pt x="3334" y="185"/>
                      <a:pt x="3195" y="298"/>
                      <a:pt x="3028" y="443"/>
                    </a:cubicBezTo>
                    <a:cubicBezTo>
                      <a:pt x="2697" y="727"/>
                      <a:pt x="2246" y="1137"/>
                      <a:pt x="1761" y="1596"/>
                    </a:cubicBezTo>
                    <a:cubicBezTo>
                      <a:pt x="1289" y="2046"/>
                      <a:pt x="856" y="2452"/>
                      <a:pt x="520" y="2776"/>
                    </a:cubicBezTo>
                    <a:cubicBezTo>
                      <a:pt x="196" y="3073"/>
                      <a:pt x="0" y="3257"/>
                      <a:pt x="8" y="3270"/>
                    </a:cubicBezTo>
                    <a:cubicBezTo>
                      <a:pt x="9" y="3271"/>
                      <a:pt x="9" y="3271"/>
                      <a:pt x="9" y="3271"/>
                    </a:cubicBezTo>
                    <a:cubicBezTo>
                      <a:pt x="18" y="3271"/>
                      <a:pt x="74" y="3231"/>
                      <a:pt x="166" y="3160"/>
                    </a:cubicBezTo>
                    <a:cubicBezTo>
                      <a:pt x="266" y="3087"/>
                      <a:pt x="402" y="2972"/>
                      <a:pt x="568" y="2833"/>
                    </a:cubicBezTo>
                    <a:cubicBezTo>
                      <a:pt x="904" y="2545"/>
                      <a:pt x="1350" y="2138"/>
                      <a:pt x="1836" y="1675"/>
                    </a:cubicBezTo>
                    <a:cubicBezTo>
                      <a:pt x="2312" y="1225"/>
                      <a:pt x="2740" y="818"/>
                      <a:pt x="3076" y="495"/>
                    </a:cubicBezTo>
                    <a:cubicBezTo>
                      <a:pt x="3399" y="197"/>
                      <a:pt x="3597" y="14"/>
                      <a:pt x="3588" y="1"/>
                    </a:cubicBezTo>
                    <a:cubicBezTo>
                      <a:pt x="3588" y="1"/>
                      <a:pt x="3588" y="1"/>
                      <a:pt x="358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7"/>
              <p:cNvSpPr/>
              <p:nvPr/>
            </p:nvSpPr>
            <p:spPr>
              <a:xfrm>
                <a:off x="3341345" y="3647494"/>
                <a:ext cx="70271" cy="73176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3073" extrusionOk="0">
                    <a:moveTo>
                      <a:pt x="984" y="0"/>
                    </a:moveTo>
                    <a:lnTo>
                      <a:pt x="0" y="914"/>
                    </a:lnTo>
                    <a:lnTo>
                      <a:pt x="1880" y="3072"/>
                    </a:lnTo>
                    <a:lnTo>
                      <a:pt x="2951" y="1993"/>
                    </a:lnTo>
                    <a:lnTo>
                      <a:pt x="9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7"/>
              <p:cNvSpPr/>
              <p:nvPr/>
            </p:nvSpPr>
            <p:spPr>
              <a:xfrm>
                <a:off x="3356753" y="3659425"/>
                <a:ext cx="10739" cy="10096"/>
              </a:xfrm>
              <a:custGeom>
                <a:avLst/>
                <a:gdLst/>
                <a:ahLst/>
                <a:cxnLst/>
                <a:rect l="l" t="t" r="r" b="b"/>
                <a:pathLst>
                  <a:path w="451" h="424" extrusionOk="0">
                    <a:moveTo>
                      <a:pt x="227" y="1"/>
                    </a:moveTo>
                    <a:cubicBezTo>
                      <a:pt x="168" y="1"/>
                      <a:pt x="135" y="31"/>
                      <a:pt x="145" y="37"/>
                    </a:cubicBezTo>
                    <a:cubicBezTo>
                      <a:pt x="149" y="54"/>
                      <a:pt x="206" y="37"/>
                      <a:pt x="267" y="80"/>
                    </a:cubicBezTo>
                    <a:cubicBezTo>
                      <a:pt x="333" y="124"/>
                      <a:pt x="367" y="229"/>
                      <a:pt x="276" y="295"/>
                    </a:cubicBezTo>
                    <a:cubicBezTo>
                      <a:pt x="250" y="314"/>
                      <a:pt x="225" y="321"/>
                      <a:pt x="202" y="321"/>
                    </a:cubicBezTo>
                    <a:cubicBezTo>
                      <a:pt x="141" y="321"/>
                      <a:pt x="92" y="270"/>
                      <a:pt x="79" y="217"/>
                    </a:cubicBezTo>
                    <a:cubicBezTo>
                      <a:pt x="57" y="142"/>
                      <a:pt x="87" y="94"/>
                      <a:pt x="75" y="86"/>
                    </a:cubicBezTo>
                    <a:cubicBezTo>
                      <a:pt x="74" y="84"/>
                      <a:pt x="73" y="83"/>
                      <a:pt x="71" y="83"/>
                    </a:cubicBezTo>
                    <a:cubicBezTo>
                      <a:pt x="55" y="83"/>
                      <a:pt x="1" y="129"/>
                      <a:pt x="5" y="229"/>
                    </a:cubicBezTo>
                    <a:cubicBezTo>
                      <a:pt x="9" y="282"/>
                      <a:pt x="31" y="348"/>
                      <a:pt x="97" y="395"/>
                    </a:cubicBezTo>
                    <a:cubicBezTo>
                      <a:pt x="128" y="415"/>
                      <a:pt x="164" y="424"/>
                      <a:pt x="202" y="424"/>
                    </a:cubicBezTo>
                    <a:cubicBezTo>
                      <a:pt x="249" y="424"/>
                      <a:pt x="298" y="409"/>
                      <a:pt x="337" y="383"/>
                    </a:cubicBezTo>
                    <a:cubicBezTo>
                      <a:pt x="407" y="334"/>
                      <a:pt x="450" y="238"/>
                      <a:pt x="428" y="159"/>
                    </a:cubicBezTo>
                    <a:cubicBezTo>
                      <a:pt x="407" y="80"/>
                      <a:pt x="350" y="37"/>
                      <a:pt x="302" y="15"/>
                    </a:cubicBezTo>
                    <a:cubicBezTo>
                      <a:pt x="274" y="5"/>
                      <a:pt x="249" y="1"/>
                      <a:pt x="22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7"/>
              <p:cNvSpPr/>
              <p:nvPr/>
            </p:nvSpPr>
            <p:spPr>
              <a:xfrm>
                <a:off x="3299622" y="3501439"/>
                <a:ext cx="129992" cy="161901"/>
              </a:xfrm>
              <a:custGeom>
                <a:avLst/>
                <a:gdLst/>
                <a:ahLst/>
                <a:cxnLst/>
                <a:rect l="l" t="t" r="r" b="b"/>
                <a:pathLst>
                  <a:path w="5459" h="6799" extrusionOk="0">
                    <a:moveTo>
                      <a:pt x="98" y="1"/>
                    </a:moveTo>
                    <a:cubicBezTo>
                      <a:pt x="90" y="1"/>
                      <a:pt x="82" y="1"/>
                      <a:pt x="74" y="2"/>
                    </a:cubicBezTo>
                    <a:cubicBezTo>
                      <a:pt x="27" y="2"/>
                      <a:pt x="1" y="2"/>
                      <a:pt x="1" y="7"/>
                    </a:cubicBezTo>
                    <a:cubicBezTo>
                      <a:pt x="1" y="16"/>
                      <a:pt x="100" y="16"/>
                      <a:pt x="280" y="68"/>
                    </a:cubicBezTo>
                    <a:cubicBezTo>
                      <a:pt x="455" y="116"/>
                      <a:pt x="699" y="238"/>
                      <a:pt x="957" y="453"/>
                    </a:cubicBezTo>
                    <a:cubicBezTo>
                      <a:pt x="1473" y="881"/>
                      <a:pt x="2050" y="1645"/>
                      <a:pt x="2548" y="2581"/>
                    </a:cubicBezTo>
                    <a:lnTo>
                      <a:pt x="2548" y="2585"/>
                    </a:lnTo>
                    <a:lnTo>
                      <a:pt x="2548" y="2589"/>
                    </a:lnTo>
                    <a:cubicBezTo>
                      <a:pt x="2666" y="2769"/>
                      <a:pt x="2788" y="2956"/>
                      <a:pt x="2915" y="3148"/>
                    </a:cubicBezTo>
                    <a:cubicBezTo>
                      <a:pt x="3575" y="4185"/>
                      <a:pt x="4170" y="5124"/>
                      <a:pt x="4642" y="5776"/>
                    </a:cubicBezTo>
                    <a:cubicBezTo>
                      <a:pt x="4878" y="6103"/>
                      <a:pt x="5078" y="6361"/>
                      <a:pt x="5223" y="6536"/>
                    </a:cubicBezTo>
                    <a:cubicBezTo>
                      <a:pt x="5363" y="6706"/>
                      <a:pt x="5446" y="6798"/>
                      <a:pt x="5454" y="6798"/>
                    </a:cubicBezTo>
                    <a:cubicBezTo>
                      <a:pt x="5454" y="6798"/>
                      <a:pt x="5454" y="6798"/>
                      <a:pt x="5455" y="6798"/>
                    </a:cubicBezTo>
                    <a:cubicBezTo>
                      <a:pt x="5459" y="6793"/>
                      <a:pt x="5388" y="6693"/>
                      <a:pt x="5253" y="6510"/>
                    </a:cubicBezTo>
                    <a:cubicBezTo>
                      <a:pt x="5122" y="6331"/>
                      <a:pt x="4930" y="6064"/>
                      <a:pt x="4703" y="5732"/>
                    </a:cubicBezTo>
                    <a:cubicBezTo>
                      <a:pt x="4248" y="5072"/>
                      <a:pt x="3662" y="4128"/>
                      <a:pt x="3002" y="3092"/>
                    </a:cubicBezTo>
                    <a:cubicBezTo>
                      <a:pt x="2875" y="2900"/>
                      <a:pt x="2754" y="2712"/>
                      <a:pt x="2635" y="2529"/>
                    </a:cubicBezTo>
                    <a:lnTo>
                      <a:pt x="2635" y="2529"/>
                    </a:lnTo>
                    <a:lnTo>
                      <a:pt x="2639" y="2533"/>
                    </a:lnTo>
                    <a:cubicBezTo>
                      <a:pt x="2133" y="1585"/>
                      <a:pt x="1542" y="820"/>
                      <a:pt x="1001" y="400"/>
                    </a:cubicBezTo>
                    <a:cubicBezTo>
                      <a:pt x="730" y="185"/>
                      <a:pt x="477" y="68"/>
                      <a:pt x="289" y="28"/>
                    </a:cubicBezTo>
                    <a:cubicBezTo>
                      <a:pt x="211" y="10"/>
                      <a:pt x="146" y="1"/>
                      <a:pt x="9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3" name="Google Shape;1583;p47"/>
            <p:cNvGrpSpPr/>
            <p:nvPr/>
          </p:nvGrpSpPr>
          <p:grpSpPr>
            <a:xfrm>
              <a:off x="3619118" y="2953347"/>
              <a:ext cx="2555947" cy="1360432"/>
              <a:chOff x="3619118" y="2953347"/>
              <a:chExt cx="2555947" cy="1360432"/>
            </a:xfrm>
          </p:grpSpPr>
          <p:sp>
            <p:nvSpPr>
              <p:cNvPr id="1584" name="Google Shape;1584;p47"/>
              <p:cNvSpPr/>
              <p:nvPr/>
            </p:nvSpPr>
            <p:spPr>
              <a:xfrm>
                <a:off x="4894532" y="4209708"/>
                <a:ext cx="34885" cy="34861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464" extrusionOk="0">
                    <a:moveTo>
                      <a:pt x="731" y="1"/>
                    </a:moveTo>
                    <a:lnTo>
                      <a:pt x="473" y="473"/>
                    </a:lnTo>
                    <a:lnTo>
                      <a:pt x="1" y="730"/>
                    </a:lnTo>
                    <a:lnTo>
                      <a:pt x="473" y="992"/>
                    </a:lnTo>
                    <a:lnTo>
                      <a:pt x="731" y="1464"/>
                    </a:lnTo>
                    <a:lnTo>
                      <a:pt x="988" y="992"/>
                    </a:lnTo>
                    <a:lnTo>
                      <a:pt x="1465" y="730"/>
                    </a:lnTo>
                    <a:lnTo>
                      <a:pt x="988" y="473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7"/>
              <p:cNvSpPr/>
              <p:nvPr/>
            </p:nvSpPr>
            <p:spPr>
              <a:xfrm>
                <a:off x="4593754" y="4129358"/>
                <a:ext cx="69342" cy="69342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2912" extrusionOk="0">
                    <a:moveTo>
                      <a:pt x="1456" y="1"/>
                    </a:moveTo>
                    <a:lnTo>
                      <a:pt x="940" y="940"/>
                    </a:lnTo>
                    <a:lnTo>
                      <a:pt x="1" y="1455"/>
                    </a:lnTo>
                    <a:lnTo>
                      <a:pt x="940" y="1971"/>
                    </a:lnTo>
                    <a:lnTo>
                      <a:pt x="1456" y="2911"/>
                    </a:lnTo>
                    <a:lnTo>
                      <a:pt x="1967" y="1971"/>
                    </a:lnTo>
                    <a:lnTo>
                      <a:pt x="2911" y="1455"/>
                    </a:lnTo>
                    <a:lnTo>
                      <a:pt x="1967" y="940"/>
                    </a:lnTo>
                    <a:lnTo>
                      <a:pt x="145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7"/>
              <p:cNvSpPr/>
              <p:nvPr/>
            </p:nvSpPr>
            <p:spPr>
              <a:xfrm>
                <a:off x="4722829" y="3377341"/>
                <a:ext cx="52030" cy="517017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21712" extrusionOk="0">
                    <a:moveTo>
                      <a:pt x="0" y="0"/>
                    </a:moveTo>
                    <a:lnTo>
                      <a:pt x="0" y="21711"/>
                    </a:lnTo>
                    <a:lnTo>
                      <a:pt x="2185" y="21711"/>
                    </a:lnTo>
                    <a:lnTo>
                      <a:pt x="218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47"/>
              <p:cNvSpPr/>
              <p:nvPr/>
            </p:nvSpPr>
            <p:spPr>
              <a:xfrm>
                <a:off x="3619118" y="3054273"/>
                <a:ext cx="942118" cy="1158264"/>
              </a:xfrm>
              <a:custGeom>
                <a:avLst/>
                <a:gdLst/>
                <a:ahLst/>
                <a:cxnLst/>
                <a:rect l="l" t="t" r="r" b="b"/>
                <a:pathLst>
                  <a:path w="39564" h="48641" extrusionOk="0">
                    <a:moveTo>
                      <a:pt x="19784" y="1"/>
                    </a:moveTo>
                    <a:cubicBezTo>
                      <a:pt x="8859" y="1"/>
                      <a:pt x="0" y="10886"/>
                      <a:pt x="0" y="24321"/>
                    </a:cubicBezTo>
                    <a:cubicBezTo>
                      <a:pt x="0" y="37750"/>
                      <a:pt x="8859" y="48640"/>
                      <a:pt x="19784" y="48640"/>
                    </a:cubicBezTo>
                    <a:cubicBezTo>
                      <a:pt x="30709" y="48640"/>
                      <a:pt x="39563" y="37750"/>
                      <a:pt x="39563" y="24321"/>
                    </a:cubicBezTo>
                    <a:cubicBezTo>
                      <a:pt x="39563" y="10886"/>
                      <a:pt x="30709" y="1"/>
                      <a:pt x="19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7"/>
              <p:cNvSpPr/>
              <p:nvPr/>
            </p:nvSpPr>
            <p:spPr>
              <a:xfrm>
                <a:off x="4670770" y="3454024"/>
                <a:ext cx="104084" cy="356449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14969" extrusionOk="0">
                    <a:moveTo>
                      <a:pt x="0" y="0"/>
                    </a:moveTo>
                    <a:lnTo>
                      <a:pt x="0" y="14968"/>
                    </a:lnTo>
                    <a:lnTo>
                      <a:pt x="4371" y="14968"/>
                    </a:lnTo>
                    <a:lnTo>
                      <a:pt x="437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7"/>
              <p:cNvSpPr/>
              <p:nvPr/>
            </p:nvSpPr>
            <p:spPr>
              <a:xfrm>
                <a:off x="4703467" y="3316328"/>
                <a:ext cx="89202" cy="61031"/>
              </a:xfrm>
              <a:custGeom>
                <a:avLst/>
                <a:gdLst/>
                <a:ahLst/>
                <a:cxnLst/>
                <a:rect l="l" t="t" r="r" b="b"/>
                <a:pathLst>
                  <a:path w="3746" h="2563" extrusionOk="0">
                    <a:moveTo>
                      <a:pt x="0" y="1"/>
                    </a:moveTo>
                    <a:lnTo>
                      <a:pt x="0" y="2562"/>
                    </a:lnTo>
                    <a:lnTo>
                      <a:pt x="3746" y="2562"/>
                    </a:lnTo>
                    <a:lnTo>
                      <a:pt x="374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47"/>
              <p:cNvSpPr/>
              <p:nvPr/>
            </p:nvSpPr>
            <p:spPr>
              <a:xfrm>
                <a:off x="4707397" y="3892998"/>
                <a:ext cx="89225" cy="61008"/>
              </a:xfrm>
              <a:custGeom>
                <a:avLst/>
                <a:gdLst/>
                <a:ahLst/>
                <a:cxnLst/>
                <a:rect l="l" t="t" r="r" b="b"/>
                <a:pathLst>
                  <a:path w="3747" h="2562" extrusionOk="0">
                    <a:moveTo>
                      <a:pt x="1" y="0"/>
                    </a:moveTo>
                    <a:lnTo>
                      <a:pt x="1" y="2562"/>
                    </a:lnTo>
                    <a:lnTo>
                      <a:pt x="3746" y="2562"/>
                    </a:lnTo>
                    <a:lnTo>
                      <a:pt x="374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47"/>
              <p:cNvSpPr/>
              <p:nvPr/>
            </p:nvSpPr>
            <p:spPr>
              <a:xfrm>
                <a:off x="3761291" y="3054273"/>
                <a:ext cx="942118" cy="1158264"/>
              </a:xfrm>
              <a:custGeom>
                <a:avLst/>
                <a:gdLst/>
                <a:ahLst/>
                <a:cxnLst/>
                <a:rect l="l" t="t" r="r" b="b"/>
                <a:pathLst>
                  <a:path w="39564" h="48641" extrusionOk="0">
                    <a:moveTo>
                      <a:pt x="19783" y="1"/>
                    </a:moveTo>
                    <a:cubicBezTo>
                      <a:pt x="8859" y="1"/>
                      <a:pt x="0" y="10886"/>
                      <a:pt x="0" y="24321"/>
                    </a:cubicBezTo>
                    <a:cubicBezTo>
                      <a:pt x="0" y="37750"/>
                      <a:pt x="8859" y="48640"/>
                      <a:pt x="19783" y="48640"/>
                    </a:cubicBezTo>
                    <a:cubicBezTo>
                      <a:pt x="30709" y="48640"/>
                      <a:pt x="39563" y="37750"/>
                      <a:pt x="39563" y="24321"/>
                    </a:cubicBezTo>
                    <a:cubicBezTo>
                      <a:pt x="39563" y="10886"/>
                      <a:pt x="30709" y="1"/>
                      <a:pt x="197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47"/>
              <p:cNvSpPr/>
              <p:nvPr/>
            </p:nvSpPr>
            <p:spPr>
              <a:xfrm>
                <a:off x="3902202" y="3184062"/>
                <a:ext cx="726186" cy="896207"/>
              </a:xfrm>
              <a:custGeom>
                <a:avLst/>
                <a:gdLst/>
                <a:ahLst/>
                <a:cxnLst/>
                <a:rect l="l" t="t" r="r" b="b"/>
                <a:pathLst>
                  <a:path w="30496" h="37636" extrusionOk="0">
                    <a:moveTo>
                      <a:pt x="15248" y="0"/>
                    </a:moveTo>
                    <a:cubicBezTo>
                      <a:pt x="6826" y="0"/>
                      <a:pt x="1" y="8426"/>
                      <a:pt x="1" y="18818"/>
                    </a:cubicBezTo>
                    <a:cubicBezTo>
                      <a:pt x="1" y="29210"/>
                      <a:pt x="6826" y="37636"/>
                      <a:pt x="15248" y="37636"/>
                    </a:cubicBezTo>
                    <a:cubicBezTo>
                      <a:pt x="23669" y="37636"/>
                      <a:pt x="30495" y="29210"/>
                      <a:pt x="30495" y="18818"/>
                    </a:cubicBezTo>
                    <a:cubicBezTo>
                      <a:pt x="30495" y="8426"/>
                      <a:pt x="23669" y="0"/>
                      <a:pt x="152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7"/>
              <p:cNvSpPr/>
              <p:nvPr/>
            </p:nvSpPr>
            <p:spPr>
              <a:xfrm>
                <a:off x="3900845" y="3183062"/>
                <a:ext cx="727639" cy="898279"/>
              </a:xfrm>
              <a:custGeom>
                <a:avLst/>
                <a:gdLst/>
                <a:ahLst/>
                <a:cxnLst/>
                <a:rect l="l" t="t" r="r" b="b"/>
                <a:pathLst>
                  <a:path w="30557" h="37723" extrusionOk="0">
                    <a:moveTo>
                      <a:pt x="15286" y="1"/>
                    </a:moveTo>
                    <a:cubicBezTo>
                      <a:pt x="14877" y="1"/>
                      <a:pt x="14464" y="21"/>
                      <a:pt x="14050" y="64"/>
                    </a:cubicBezTo>
                    <a:cubicBezTo>
                      <a:pt x="13290" y="143"/>
                      <a:pt x="12525" y="282"/>
                      <a:pt x="11773" y="506"/>
                    </a:cubicBezTo>
                    <a:cubicBezTo>
                      <a:pt x="11022" y="728"/>
                      <a:pt x="10270" y="1008"/>
                      <a:pt x="9554" y="1375"/>
                    </a:cubicBezTo>
                    <a:cubicBezTo>
                      <a:pt x="8836" y="1742"/>
                      <a:pt x="8134" y="2158"/>
                      <a:pt x="7473" y="2652"/>
                    </a:cubicBezTo>
                    <a:cubicBezTo>
                      <a:pt x="6813" y="3145"/>
                      <a:pt x="6180" y="3691"/>
                      <a:pt x="5585" y="4290"/>
                    </a:cubicBezTo>
                    <a:cubicBezTo>
                      <a:pt x="4996" y="4893"/>
                      <a:pt x="4445" y="5544"/>
                      <a:pt x="3933" y="6235"/>
                    </a:cubicBezTo>
                    <a:cubicBezTo>
                      <a:pt x="3427" y="6930"/>
                      <a:pt x="2972" y="7668"/>
                      <a:pt x="2553" y="8437"/>
                    </a:cubicBezTo>
                    <a:cubicBezTo>
                      <a:pt x="887" y="11523"/>
                      <a:pt x="5" y="15146"/>
                      <a:pt x="0" y="18860"/>
                    </a:cubicBezTo>
                    <a:cubicBezTo>
                      <a:pt x="0" y="22570"/>
                      <a:pt x="887" y="26202"/>
                      <a:pt x="2549" y="29287"/>
                    </a:cubicBezTo>
                    <a:cubicBezTo>
                      <a:pt x="2968" y="30053"/>
                      <a:pt x="3427" y="30795"/>
                      <a:pt x="3933" y="31485"/>
                    </a:cubicBezTo>
                    <a:cubicBezTo>
                      <a:pt x="4445" y="32181"/>
                      <a:pt x="4996" y="32832"/>
                      <a:pt x="5585" y="33435"/>
                    </a:cubicBezTo>
                    <a:cubicBezTo>
                      <a:pt x="6180" y="34033"/>
                      <a:pt x="6813" y="34579"/>
                      <a:pt x="7473" y="35069"/>
                    </a:cubicBezTo>
                    <a:cubicBezTo>
                      <a:pt x="8134" y="35563"/>
                      <a:pt x="8836" y="35983"/>
                      <a:pt x="9554" y="36346"/>
                    </a:cubicBezTo>
                    <a:cubicBezTo>
                      <a:pt x="10270" y="36713"/>
                      <a:pt x="11022" y="36996"/>
                      <a:pt x="11773" y="37215"/>
                    </a:cubicBezTo>
                    <a:cubicBezTo>
                      <a:pt x="12525" y="37442"/>
                      <a:pt x="13290" y="37582"/>
                      <a:pt x="14050" y="37657"/>
                    </a:cubicBezTo>
                    <a:cubicBezTo>
                      <a:pt x="14468" y="37701"/>
                      <a:pt x="14885" y="37722"/>
                      <a:pt x="15299" y="37722"/>
                    </a:cubicBezTo>
                    <a:cubicBezTo>
                      <a:pt x="16385" y="37722"/>
                      <a:pt x="17448" y="37576"/>
                      <a:pt x="18451" y="37320"/>
                    </a:cubicBezTo>
                    <a:cubicBezTo>
                      <a:pt x="19837" y="36953"/>
                      <a:pt x="21117" y="36384"/>
                      <a:pt x="22235" y="35668"/>
                    </a:cubicBezTo>
                    <a:cubicBezTo>
                      <a:pt x="23359" y="34960"/>
                      <a:pt x="24342" y="34134"/>
                      <a:pt x="25177" y="33252"/>
                    </a:cubicBezTo>
                    <a:cubicBezTo>
                      <a:pt x="26860" y="31481"/>
                      <a:pt x="27987" y="29554"/>
                      <a:pt x="28760" y="27788"/>
                    </a:cubicBezTo>
                    <a:cubicBezTo>
                      <a:pt x="29145" y="26906"/>
                      <a:pt x="29433" y="26053"/>
                      <a:pt x="29674" y="25258"/>
                    </a:cubicBezTo>
                    <a:cubicBezTo>
                      <a:pt x="29778" y="24861"/>
                      <a:pt x="29892" y="24480"/>
                      <a:pt x="29966" y="24113"/>
                    </a:cubicBezTo>
                    <a:cubicBezTo>
                      <a:pt x="30010" y="23930"/>
                      <a:pt x="30049" y="23746"/>
                      <a:pt x="30093" y="23571"/>
                    </a:cubicBezTo>
                    <a:cubicBezTo>
                      <a:pt x="30124" y="23397"/>
                      <a:pt x="30154" y="23226"/>
                      <a:pt x="30185" y="23060"/>
                    </a:cubicBezTo>
                    <a:cubicBezTo>
                      <a:pt x="30430" y="21723"/>
                      <a:pt x="30500" y="20666"/>
                      <a:pt x="30535" y="19952"/>
                    </a:cubicBezTo>
                    <a:cubicBezTo>
                      <a:pt x="30557" y="19236"/>
                      <a:pt x="30552" y="18861"/>
                      <a:pt x="30552" y="18860"/>
                    </a:cubicBezTo>
                    <a:lnTo>
                      <a:pt x="30552" y="18860"/>
                    </a:lnTo>
                    <a:cubicBezTo>
                      <a:pt x="30552" y="18861"/>
                      <a:pt x="30543" y="18956"/>
                      <a:pt x="30539" y="19139"/>
                    </a:cubicBezTo>
                    <a:cubicBezTo>
                      <a:pt x="30530" y="19323"/>
                      <a:pt x="30530" y="19595"/>
                      <a:pt x="30513" y="19952"/>
                    </a:cubicBezTo>
                    <a:cubicBezTo>
                      <a:pt x="30474" y="20666"/>
                      <a:pt x="30395" y="21719"/>
                      <a:pt x="30146" y="23052"/>
                    </a:cubicBezTo>
                    <a:cubicBezTo>
                      <a:pt x="30115" y="23217"/>
                      <a:pt x="30081" y="23387"/>
                      <a:pt x="30049" y="23562"/>
                    </a:cubicBezTo>
                    <a:cubicBezTo>
                      <a:pt x="30006" y="23738"/>
                      <a:pt x="29966" y="23917"/>
                      <a:pt x="29923" y="24100"/>
                    </a:cubicBezTo>
                    <a:cubicBezTo>
                      <a:pt x="29845" y="24468"/>
                      <a:pt x="29730" y="24847"/>
                      <a:pt x="29621" y="25245"/>
                    </a:cubicBezTo>
                    <a:cubicBezTo>
                      <a:pt x="29381" y="26036"/>
                      <a:pt x="29093" y="26884"/>
                      <a:pt x="28703" y="27766"/>
                    </a:cubicBezTo>
                    <a:cubicBezTo>
                      <a:pt x="27925" y="29523"/>
                      <a:pt x="26798" y="31442"/>
                      <a:pt x="25125" y="33199"/>
                    </a:cubicBezTo>
                    <a:cubicBezTo>
                      <a:pt x="24290" y="34077"/>
                      <a:pt x="23310" y="34898"/>
                      <a:pt x="22192" y="35598"/>
                    </a:cubicBezTo>
                    <a:cubicBezTo>
                      <a:pt x="21077" y="36310"/>
                      <a:pt x="19806" y="36874"/>
                      <a:pt x="18429" y="37237"/>
                    </a:cubicBezTo>
                    <a:cubicBezTo>
                      <a:pt x="17435" y="37486"/>
                      <a:pt x="16384" y="37631"/>
                      <a:pt x="15309" y="37631"/>
                    </a:cubicBezTo>
                    <a:cubicBezTo>
                      <a:pt x="14895" y="37631"/>
                      <a:pt x="14478" y="37609"/>
                      <a:pt x="14060" y="37564"/>
                    </a:cubicBezTo>
                    <a:cubicBezTo>
                      <a:pt x="13303" y="37490"/>
                      <a:pt x="12547" y="37350"/>
                      <a:pt x="11799" y="37123"/>
                    </a:cubicBezTo>
                    <a:cubicBezTo>
                      <a:pt x="11053" y="36905"/>
                      <a:pt x="10310" y="36625"/>
                      <a:pt x="9597" y="36258"/>
                    </a:cubicBezTo>
                    <a:cubicBezTo>
                      <a:pt x="8889" y="35895"/>
                      <a:pt x="8190" y="35480"/>
                      <a:pt x="7531" y="34991"/>
                    </a:cubicBezTo>
                    <a:cubicBezTo>
                      <a:pt x="6875" y="34501"/>
                      <a:pt x="6246" y="33960"/>
                      <a:pt x="5655" y="33365"/>
                    </a:cubicBezTo>
                    <a:cubicBezTo>
                      <a:pt x="5074" y="32762"/>
                      <a:pt x="4528" y="32115"/>
                      <a:pt x="4017" y="31429"/>
                    </a:cubicBezTo>
                    <a:cubicBezTo>
                      <a:pt x="3514" y="30734"/>
                      <a:pt x="3059" y="30000"/>
                      <a:pt x="2640" y="29235"/>
                    </a:cubicBezTo>
                    <a:cubicBezTo>
                      <a:pt x="988" y="26167"/>
                      <a:pt x="110" y="22558"/>
                      <a:pt x="110" y="18860"/>
                    </a:cubicBezTo>
                    <a:cubicBezTo>
                      <a:pt x="110" y="15163"/>
                      <a:pt x="988" y="11553"/>
                      <a:pt x="2644" y="8485"/>
                    </a:cubicBezTo>
                    <a:cubicBezTo>
                      <a:pt x="3059" y="7721"/>
                      <a:pt x="3514" y="6987"/>
                      <a:pt x="4017" y="6296"/>
                    </a:cubicBezTo>
                    <a:cubicBezTo>
                      <a:pt x="4528" y="5610"/>
                      <a:pt x="5074" y="4959"/>
                      <a:pt x="5660" y="4360"/>
                    </a:cubicBezTo>
                    <a:cubicBezTo>
                      <a:pt x="6250" y="3766"/>
                      <a:pt x="6875" y="3223"/>
                      <a:pt x="7535" y="2735"/>
                    </a:cubicBezTo>
                    <a:cubicBezTo>
                      <a:pt x="8190" y="2241"/>
                      <a:pt x="8889" y="1830"/>
                      <a:pt x="9597" y="1467"/>
                    </a:cubicBezTo>
                    <a:cubicBezTo>
                      <a:pt x="10310" y="1100"/>
                      <a:pt x="11053" y="821"/>
                      <a:pt x="11799" y="597"/>
                    </a:cubicBezTo>
                    <a:cubicBezTo>
                      <a:pt x="12547" y="375"/>
                      <a:pt x="13303" y="234"/>
                      <a:pt x="14060" y="161"/>
                    </a:cubicBezTo>
                    <a:cubicBezTo>
                      <a:pt x="14479" y="116"/>
                      <a:pt x="14896" y="94"/>
                      <a:pt x="15310" y="94"/>
                    </a:cubicBezTo>
                    <a:cubicBezTo>
                      <a:pt x="16384" y="94"/>
                      <a:pt x="17435" y="239"/>
                      <a:pt x="18429" y="488"/>
                    </a:cubicBezTo>
                    <a:cubicBezTo>
                      <a:pt x="19806" y="851"/>
                      <a:pt x="21077" y="1414"/>
                      <a:pt x="22192" y="2122"/>
                    </a:cubicBezTo>
                    <a:cubicBezTo>
                      <a:pt x="23310" y="2826"/>
                      <a:pt x="24290" y="3648"/>
                      <a:pt x="25125" y="4526"/>
                    </a:cubicBezTo>
                    <a:cubicBezTo>
                      <a:pt x="26798" y="6279"/>
                      <a:pt x="27925" y="8201"/>
                      <a:pt x="28703" y="9958"/>
                    </a:cubicBezTo>
                    <a:cubicBezTo>
                      <a:pt x="29093" y="10841"/>
                      <a:pt x="29381" y="11689"/>
                      <a:pt x="29621" y="12475"/>
                    </a:cubicBezTo>
                    <a:cubicBezTo>
                      <a:pt x="29730" y="12878"/>
                      <a:pt x="29845" y="13253"/>
                      <a:pt x="29923" y="13621"/>
                    </a:cubicBezTo>
                    <a:cubicBezTo>
                      <a:pt x="29966" y="13804"/>
                      <a:pt x="30006" y="13983"/>
                      <a:pt x="30049" y="14158"/>
                    </a:cubicBezTo>
                    <a:cubicBezTo>
                      <a:pt x="30081" y="14333"/>
                      <a:pt x="30115" y="14508"/>
                      <a:pt x="30146" y="14674"/>
                    </a:cubicBezTo>
                    <a:cubicBezTo>
                      <a:pt x="30395" y="16007"/>
                      <a:pt x="30474" y="17060"/>
                      <a:pt x="30513" y="17772"/>
                    </a:cubicBezTo>
                    <a:cubicBezTo>
                      <a:pt x="30530" y="18131"/>
                      <a:pt x="30530" y="18401"/>
                      <a:pt x="30539" y="18585"/>
                    </a:cubicBezTo>
                    <a:cubicBezTo>
                      <a:pt x="30543" y="18768"/>
                      <a:pt x="30552" y="18860"/>
                      <a:pt x="30552" y="18860"/>
                    </a:cubicBezTo>
                    <a:cubicBezTo>
                      <a:pt x="30552" y="18860"/>
                      <a:pt x="30557" y="18484"/>
                      <a:pt x="30535" y="17772"/>
                    </a:cubicBezTo>
                    <a:cubicBezTo>
                      <a:pt x="30500" y="17060"/>
                      <a:pt x="30430" y="16002"/>
                      <a:pt x="30185" y="14665"/>
                    </a:cubicBezTo>
                    <a:cubicBezTo>
                      <a:pt x="30154" y="14498"/>
                      <a:pt x="30124" y="14324"/>
                      <a:pt x="30093" y="14149"/>
                    </a:cubicBezTo>
                    <a:cubicBezTo>
                      <a:pt x="30049" y="13974"/>
                      <a:pt x="30010" y="13796"/>
                      <a:pt x="29966" y="13612"/>
                    </a:cubicBezTo>
                    <a:cubicBezTo>
                      <a:pt x="29892" y="13240"/>
                      <a:pt x="29778" y="12864"/>
                      <a:pt x="29669" y="12463"/>
                    </a:cubicBezTo>
                    <a:cubicBezTo>
                      <a:pt x="29433" y="11672"/>
                      <a:pt x="29145" y="10819"/>
                      <a:pt x="28760" y="9932"/>
                    </a:cubicBezTo>
                    <a:cubicBezTo>
                      <a:pt x="27983" y="8171"/>
                      <a:pt x="26860" y="6239"/>
                      <a:pt x="25177" y="4474"/>
                    </a:cubicBezTo>
                    <a:cubicBezTo>
                      <a:pt x="24342" y="3590"/>
                      <a:pt x="23359" y="2761"/>
                      <a:pt x="22235" y="2053"/>
                    </a:cubicBezTo>
                    <a:cubicBezTo>
                      <a:pt x="21113" y="1336"/>
                      <a:pt x="19837" y="772"/>
                      <a:pt x="18451" y="401"/>
                    </a:cubicBezTo>
                    <a:cubicBezTo>
                      <a:pt x="17444" y="146"/>
                      <a:pt x="16377" y="1"/>
                      <a:pt x="152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7"/>
              <p:cNvSpPr/>
              <p:nvPr/>
            </p:nvSpPr>
            <p:spPr>
              <a:xfrm>
                <a:off x="4149159" y="3414373"/>
                <a:ext cx="425863" cy="415766"/>
              </a:xfrm>
              <a:custGeom>
                <a:avLst/>
                <a:gdLst/>
                <a:ahLst/>
                <a:cxnLst/>
                <a:rect l="l" t="t" r="r" b="b"/>
                <a:pathLst>
                  <a:path w="17884" h="17460" extrusionOk="0">
                    <a:moveTo>
                      <a:pt x="8942" y="1"/>
                    </a:moveTo>
                    <a:cubicBezTo>
                      <a:pt x="4004" y="1"/>
                      <a:pt x="1" y="3908"/>
                      <a:pt x="1" y="8728"/>
                    </a:cubicBezTo>
                    <a:cubicBezTo>
                      <a:pt x="1" y="13553"/>
                      <a:pt x="4004" y="17460"/>
                      <a:pt x="8942" y="17460"/>
                    </a:cubicBezTo>
                    <a:cubicBezTo>
                      <a:pt x="13880" y="17460"/>
                      <a:pt x="17883" y="13553"/>
                      <a:pt x="17883" y="8728"/>
                    </a:cubicBezTo>
                    <a:cubicBezTo>
                      <a:pt x="17883" y="3908"/>
                      <a:pt x="13880" y="1"/>
                      <a:pt x="89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7"/>
              <p:cNvSpPr/>
              <p:nvPr/>
            </p:nvSpPr>
            <p:spPr>
              <a:xfrm>
                <a:off x="4165091" y="3419922"/>
                <a:ext cx="100227" cy="90583"/>
              </a:xfrm>
              <a:custGeom>
                <a:avLst/>
                <a:gdLst/>
                <a:ahLst/>
                <a:cxnLst/>
                <a:rect l="l" t="t" r="r" b="b"/>
                <a:pathLst>
                  <a:path w="4209" h="3804" extrusionOk="0">
                    <a:moveTo>
                      <a:pt x="1549" y="1"/>
                    </a:moveTo>
                    <a:cubicBezTo>
                      <a:pt x="1170" y="1"/>
                      <a:pt x="791" y="154"/>
                      <a:pt x="516" y="458"/>
                    </a:cubicBezTo>
                    <a:cubicBezTo>
                      <a:pt x="1" y="1026"/>
                      <a:pt x="39" y="1914"/>
                      <a:pt x="608" y="2428"/>
                    </a:cubicBezTo>
                    <a:lnTo>
                      <a:pt x="1713" y="3439"/>
                    </a:lnTo>
                    <a:cubicBezTo>
                      <a:pt x="1982" y="3683"/>
                      <a:pt x="2320" y="3804"/>
                      <a:pt x="2656" y="3804"/>
                    </a:cubicBezTo>
                    <a:cubicBezTo>
                      <a:pt x="3035" y="3804"/>
                      <a:pt x="3413" y="3650"/>
                      <a:pt x="3688" y="3346"/>
                    </a:cubicBezTo>
                    <a:cubicBezTo>
                      <a:pt x="4209" y="2779"/>
                      <a:pt x="4165" y="1891"/>
                      <a:pt x="3597" y="1375"/>
                    </a:cubicBezTo>
                    <a:lnTo>
                      <a:pt x="2492" y="366"/>
                    </a:lnTo>
                    <a:cubicBezTo>
                      <a:pt x="2224" y="122"/>
                      <a:pt x="1886" y="1"/>
                      <a:pt x="15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7"/>
              <p:cNvSpPr/>
              <p:nvPr/>
            </p:nvSpPr>
            <p:spPr>
              <a:xfrm>
                <a:off x="4330960" y="3336309"/>
                <a:ext cx="66532" cy="102227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4293" extrusionOk="0">
                    <a:moveTo>
                      <a:pt x="1400" y="1"/>
                    </a:moveTo>
                    <a:cubicBezTo>
                      <a:pt x="626" y="1"/>
                      <a:pt x="1" y="630"/>
                      <a:pt x="1" y="1399"/>
                    </a:cubicBezTo>
                    <a:lnTo>
                      <a:pt x="1" y="2894"/>
                    </a:lnTo>
                    <a:cubicBezTo>
                      <a:pt x="1" y="3668"/>
                      <a:pt x="626" y="4293"/>
                      <a:pt x="1400" y="4293"/>
                    </a:cubicBezTo>
                    <a:cubicBezTo>
                      <a:pt x="2169" y="4293"/>
                      <a:pt x="2794" y="3668"/>
                      <a:pt x="2794" y="2894"/>
                    </a:cubicBezTo>
                    <a:lnTo>
                      <a:pt x="2794" y="1399"/>
                    </a:lnTo>
                    <a:cubicBezTo>
                      <a:pt x="2794" y="630"/>
                      <a:pt x="2169" y="1"/>
                      <a:pt x="14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7"/>
              <p:cNvSpPr/>
              <p:nvPr/>
            </p:nvSpPr>
            <p:spPr>
              <a:xfrm>
                <a:off x="4478753" y="3406490"/>
                <a:ext cx="96703" cy="95107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3994" extrusionOk="0">
                    <a:moveTo>
                      <a:pt x="2477" y="0"/>
                    </a:moveTo>
                    <a:cubicBezTo>
                      <a:pt x="2052" y="0"/>
                      <a:pt x="1632" y="195"/>
                      <a:pt x="1360" y="563"/>
                    </a:cubicBezTo>
                    <a:lnTo>
                      <a:pt x="464" y="1760"/>
                    </a:lnTo>
                    <a:cubicBezTo>
                      <a:pt x="1" y="2381"/>
                      <a:pt x="132" y="3255"/>
                      <a:pt x="748" y="3714"/>
                    </a:cubicBezTo>
                    <a:cubicBezTo>
                      <a:pt x="1000" y="3902"/>
                      <a:pt x="1294" y="3993"/>
                      <a:pt x="1584" y="3993"/>
                    </a:cubicBezTo>
                    <a:cubicBezTo>
                      <a:pt x="2010" y="3993"/>
                      <a:pt x="2429" y="3799"/>
                      <a:pt x="2702" y="3430"/>
                    </a:cubicBezTo>
                    <a:lnTo>
                      <a:pt x="3597" y="2232"/>
                    </a:lnTo>
                    <a:cubicBezTo>
                      <a:pt x="4061" y="1612"/>
                      <a:pt x="3930" y="738"/>
                      <a:pt x="3313" y="279"/>
                    </a:cubicBezTo>
                    <a:cubicBezTo>
                      <a:pt x="3061" y="91"/>
                      <a:pt x="2768" y="0"/>
                      <a:pt x="24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7"/>
              <p:cNvSpPr/>
              <p:nvPr/>
            </p:nvSpPr>
            <p:spPr>
              <a:xfrm>
                <a:off x="4108579" y="3599007"/>
                <a:ext cx="102203" cy="66508"/>
              </a:xfrm>
              <a:custGeom>
                <a:avLst/>
                <a:gdLst/>
                <a:ahLst/>
                <a:cxnLst/>
                <a:rect l="l" t="t" r="r" b="b"/>
                <a:pathLst>
                  <a:path w="4292" h="2793" extrusionOk="0">
                    <a:moveTo>
                      <a:pt x="1398" y="1"/>
                    </a:moveTo>
                    <a:cubicBezTo>
                      <a:pt x="625" y="1"/>
                      <a:pt x="0" y="625"/>
                      <a:pt x="0" y="1394"/>
                    </a:cubicBezTo>
                    <a:cubicBezTo>
                      <a:pt x="0" y="2167"/>
                      <a:pt x="625" y="2793"/>
                      <a:pt x="1398" y="2793"/>
                    </a:cubicBezTo>
                    <a:lnTo>
                      <a:pt x="2893" y="2793"/>
                    </a:lnTo>
                    <a:cubicBezTo>
                      <a:pt x="3667" y="2793"/>
                      <a:pt x="4292" y="2167"/>
                      <a:pt x="4292" y="1394"/>
                    </a:cubicBezTo>
                    <a:cubicBezTo>
                      <a:pt x="4292" y="625"/>
                      <a:pt x="3667" y="1"/>
                      <a:pt x="28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7"/>
              <p:cNvSpPr/>
              <p:nvPr/>
            </p:nvSpPr>
            <p:spPr>
              <a:xfrm>
                <a:off x="4546720" y="3588696"/>
                <a:ext cx="102203" cy="66532"/>
              </a:xfrm>
              <a:custGeom>
                <a:avLst/>
                <a:gdLst/>
                <a:ahLst/>
                <a:cxnLst/>
                <a:rect l="l" t="t" r="r" b="b"/>
                <a:pathLst>
                  <a:path w="4292" h="2794" extrusionOk="0">
                    <a:moveTo>
                      <a:pt x="1399" y="0"/>
                    </a:moveTo>
                    <a:cubicBezTo>
                      <a:pt x="626" y="0"/>
                      <a:pt x="1" y="626"/>
                      <a:pt x="1" y="1394"/>
                    </a:cubicBezTo>
                    <a:cubicBezTo>
                      <a:pt x="1" y="2168"/>
                      <a:pt x="626" y="2793"/>
                      <a:pt x="1399" y="2793"/>
                    </a:cubicBezTo>
                    <a:lnTo>
                      <a:pt x="2893" y="2793"/>
                    </a:lnTo>
                    <a:cubicBezTo>
                      <a:pt x="3662" y="2793"/>
                      <a:pt x="4292" y="2168"/>
                      <a:pt x="4292" y="1394"/>
                    </a:cubicBezTo>
                    <a:cubicBezTo>
                      <a:pt x="4292" y="626"/>
                      <a:pt x="3662" y="0"/>
                      <a:pt x="28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47"/>
              <p:cNvSpPr/>
              <p:nvPr/>
            </p:nvSpPr>
            <p:spPr>
              <a:xfrm>
                <a:off x="4172474" y="3750039"/>
                <a:ext cx="100251" cy="90488"/>
              </a:xfrm>
              <a:custGeom>
                <a:avLst/>
                <a:gdLst/>
                <a:ahLst/>
                <a:cxnLst/>
                <a:rect l="l" t="t" r="r" b="b"/>
                <a:pathLst>
                  <a:path w="4210" h="3800" extrusionOk="0">
                    <a:moveTo>
                      <a:pt x="2654" y="1"/>
                    </a:moveTo>
                    <a:cubicBezTo>
                      <a:pt x="2318" y="1"/>
                      <a:pt x="1981" y="121"/>
                      <a:pt x="1714" y="366"/>
                    </a:cubicBezTo>
                    <a:lnTo>
                      <a:pt x="608" y="1376"/>
                    </a:lnTo>
                    <a:cubicBezTo>
                      <a:pt x="40" y="1896"/>
                      <a:pt x="0" y="2778"/>
                      <a:pt x="520" y="3347"/>
                    </a:cubicBezTo>
                    <a:cubicBezTo>
                      <a:pt x="795" y="3647"/>
                      <a:pt x="1173" y="3800"/>
                      <a:pt x="1552" y="3800"/>
                    </a:cubicBezTo>
                    <a:cubicBezTo>
                      <a:pt x="1890" y="3800"/>
                      <a:pt x="2228" y="3679"/>
                      <a:pt x="2496" y="3434"/>
                    </a:cubicBezTo>
                    <a:lnTo>
                      <a:pt x="3598" y="2425"/>
                    </a:lnTo>
                    <a:cubicBezTo>
                      <a:pt x="4169" y="1905"/>
                      <a:pt x="4209" y="1021"/>
                      <a:pt x="3685" y="454"/>
                    </a:cubicBezTo>
                    <a:cubicBezTo>
                      <a:pt x="3409" y="153"/>
                      <a:pt x="3032" y="1"/>
                      <a:pt x="26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7"/>
              <p:cNvSpPr/>
              <p:nvPr/>
            </p:nvSpPr>
            <p:spPr>
              <a:xfrm>
                <a:off x="4366372" y="3787428"/>
                <a:ext cx="69842" cy="102084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4287" extrusionOk="0">
                    <a:moveTo>
                      <a:pt x="1434" y="0"/>
                    </a:moveTo>
                    <a:cubicBezTo>
                      <a:pt x="1411" y="0"/>
                      <a:pt x="1387" y="1"/>
                      <a:pt x="1364" y="2"/>
                    </a:cubicBezTo>
                    <a:cubicBezTo>
                      <a:pt x="595" y="38"/>
                      <a:pt x="0" y="693"/>
                      <a:pt x="35" y="1462"/>
                    </a:cubicBezTo>
                    <a:lnTo>
                      <a:pt x="105" y="2957"/>
                    </a:lnTo>
                    <a:cubicBezTo>
                      <a:pt x="139" y="3704"/>
                      <a:pt x="759" y="4287"/>
                      <a:pt x="1501" y="4287"/>
                    </a:cubicBezTo>
                    <a:cubicBezTo>
                      <a:pt x="1522" y="4287"/>
                      <a:pt x="1544" y="4286"/>
                      <a:pt x="1565" y="4286"/>
                    </a:cubicBezTo>
                    <a:cubicBezTo>
                      <a:pt x="2338" y="4250"/>
                      <a:pt x="2933" y="3594"/>
                      <a:pt x="2897" y="2826"/>
                    </a:cubicBezTo>
                    <a:lnTo>
                      <a:pt x="2824" y="1331"/>
                    </a:lnTo>
                    <a:cubicBezTo>
                      <a:pt x="2789" y="586"/>
                      <a:pt x="2172" y="0"/>
                      <a:pt x="14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7"/>
              <p:cNvSpPr/>
              <p:nvPr/>
            </p:nvSpPr>
            <p:spPr>
              <a:xfrm>
                <a:off x="4496543" y="3732250"/>
                <a:ext cx="100346" cy="90535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3802" extrusionOk="0">
                    <a:moveTo>
                      <a:pt x="1555" y="1"/>
                    </a:moveTo>
                    <a:cubicBezTo>
                      <a:pt x="1175" y="1"/>
                      <a:pt x="797" y="154"/>
                      <a:pt x="521" y="457"/>
                    </a:cubicBezTo>
                    <a:cubicBezTo>
                      <a:pt x="1" y="1026"/>
                      <a:pt x="45" y="1909"/>
                      <a:pt x="613" y="2429"/>
                    </a:cubicBezTo>
                    <a:lnTo>
                      <a:pt x="1719" y="3438"/>
                    </a:lnTo>
                    <a:cubicBezTo>
                      <a:pt x="1987" y="3682"/>
                      <a:pt x="2324" y="3802"/>
                      <a:pt x="2659" y="3802"/>
                    </a:cubicBezTo>
                    <a:cubicBezTo>
                      <a:pt x="3039" y="3802"/>
                      <a:pt x="3417" y="3648"/>
                      <a:pt x="3694" y="3347"/>
                    </a:cubicBezTo>
                    <a:cubicBezTo>
                      <a:pt x="4214" y="2774"/>
                      <a:pt x="4170" y="1891"/>
                      <a:pt x="3602" y="1371"/>
                    </a:cubicBezTo>
                    <a:lnTo>
                      <a:pt x="2497" y="366"/>
                    </a:lnTo>
                    <a:cubicBezTo>
                      <a:pt x="2230" y="122"/>
                      <a:pt x="1892" y="1"/>
                      <a:pt x="15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47"/>
              <p:cNvSpPr/>
              <p:nvPr/>
            </p:nvSpPr>
            <p:spPr>
              <a:xfrm>
                <a:off x="4228891" y="3429567"/>
                <a:ext cx="344781" cy="387453"/>
              </a:xfrm>
              <a:custGeom>
                <a:avLst/>
                <a:gdLst/>
                <a:ahLst/>
                <a:cxnLst/>
                <a:rect l="l" t="t" r="r" b="b"/>
                <a:pathLst>
                  <a:path w="14479" h="16271" extrusionOk="0">
                    <a:moveTo>
                      <a:pt x="7237" y="0"/>
                    </a:moveTo>
                    <a:cubicBezTo>
                      <a:pt x="3238" y="0"/>
                      <a:pt x="0" y="3641"/>
                      <a:pt x="0" y="8133"/>
                    </a:cubicBezTo>
                    <a:cubicBezTo>
                      <a:pt x="0" y="12626"/>
                      <a:pt x="3238" y="16271"/>
                      <a:pt x="7237" y="16271"/>
                    </a:cubicBezTo>
                    <a:cubicBezTo>
                      <a:pt x="11235" y="16271"/>
                      <a:pt x="14478" y="12626"/>
                      <a:pt x="14478" y="8133"/>
                    </a:cubicBezTo>
                    <a:cubicBezTo>
                      <a:pt x="14478" y="3641"/>
                      <a:pt x="11235" y="0"/>
                      <a:pt x="72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47"/>
              <p:cNvSpPr/>
              <p:nvPr/>
            </p:nvSpPr>
            <p:spPr>
              <a:xfrm>
                <a:off x="4940232" y="3103069"/>
                <a:ext cx="1095613" cy="1095637"/>
              </a:xfrm>
              <a:custGeom>
                <a:avLst/>
                <a:gdLst/>
                <a:ahLst/>
                <a:cxnLst/>
                <a:rect l="l" t="t" r="r" b="b"/>
                <a:pathLst>
                  <a:path w="46010" h="46011" extrusionOk="0">
                    <a:moveTo>
                      <a:pt x="23004" y="1"/>
                    </a:moveTo>
                    <a:cubicBezTo>
                      <a:pt x="10301" y="1"/>
                      <a:pt x="0" y="10302"/>
                      <a:pt x="0" y="23006"/>
                    </a:cubicBezTo>
                    <a:cubicBezTo>
                      <a:pt x="0" y="35710"/>
                      <a:pt x="10301" y="46010"/>
                      <a:pt x="23004" y="46010"/>
                    </a:cubicBezTo>
                    <a:cubicBezTo>
                      <a:pt x="35709" y="46010"/>
                      <a:pt x="46009" y="35710"/>
                      <a:pt x="46009" y="23006"/>
                    </a:cubicBezTo>
                    <a:cubicBezTo>
                      <a:pt x="46009" y="10302"/>
                      <a:pt x="35709" y="1"/>
                      <a:pt x="230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47"/>
              <p:cNvSpPr/>
              <p:nvPr/>
            </p:nvSpPr>
            <p:spPr>
              <a:xfrm>
                <a:off x="5286877" y="3234335"/>
                <a:ext cx="870847" cy="708636"/>
              </a:xfrm>
              <a:custGeom>
                <a:avLst/>
                <a:gdLst/>
                <a:ahLst/>
                <a:cxnLst/>
                <a:rect l="l" t="t" r="r" b="b"/>
                <a:pathLst>
                  <a:path w="36571" h="29759" extrusionOk="0">
                    <a:moveTo>
                      <a:pt x="30578" y="1"/>
                    </a:moveTo>
                    <a:lnTo>
                      <a:pt x="30578" y="11127"/>
                    </a:lnTo>
                    <a:lnTo>
                      <a:pt x="27357" y="11127"/>
                    </a:lnTo>
                    <a:lnTo>
                      <a:pt x="27357" y="4615"/>
                    </a:lnTo>
                    <a:lnTo>
                      <a:pt x="17976" y="4615"/>
                    </a:lnTo>
                    <a:lnTo>
                      <a:pt x="17976" y="13819"/>
                    </a:lnTo>
                    <a:lnTo>
                      <a:pt x="8133" y="13819"/>
                    </a:lnTo>
                    <a:lnTo>
                      <a:pt x="8133" y="18298"/>
                    </a:lnTo>
                    <a:lnTo>
                      <a:pt x="1" y="18298"/>
                    </a:lnTo>
                    <a:lnTo>
                      <a:pt x="1" y="27252"/>
                    </a:lnTo>
                    <a:cubicBezTo>
                      <a:pt x="3657" y="28986"/>
                      <a:pt x="7267" y="29758"/>
                      <a:pt x="10699" y="29758"/>
                    </a:cubicBezTo>
                    <a:cubicBezTo>
                      <a:pt x="18830" y="29758"/>
                      <a:pt x="25964" y="25425"/>
                      <a:pt x="30342" y="19264"/>
                    </a:cubicBezTo>
                    <a:cubicBezTo>
                      <a:pt x="36570" y="10506"/>
                      <a:pt x="32488" y="2964"/>
                      <a:pt x="32488" y="2964"/>
                    </a:cubicBezTo>
                    <a:lnTo>
                      <a:pt x="30578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7"/>
              <p:cNvSpPr/>
              <p:nvPr/>
            </p:nvSpPr>
            <p:spPr>
              <a:xfrm>
                <a:off x="5029179" y="3877185"/>
                <a:ext cx="294870" cy="246864"/>
              </a:xfrm>
              <a:custGeom>
                <a:avLst/>
                <a:gdLst/>
                <a:ahLst/>
                <a:cxnLst/>
                <a:rect l="l" t="t" r="r" b="b"/>
                <a:pathLst>
                  <a:path w="12383" h="10367" extrusionOk="0">
                    <a:moveTo>
                      <a:pt x="1" y="0"/>
                    </a:moveTo>
                    <a:cubicBezTo>
                      <a:pt x="1" y="0"/>
                      <a:pt x="3756" y="7893"/>
                      <a:pt x="12382" y="10366"/>
                    </a:cubicBezTo>
                    <a:lnTo>
                      <a:pt x="12382" y="4410"/>
                    </a:lnTo>
                    <a:lnTo>
                      <a:pt x="7016" y="4410"/>
                    </a:lnTo>
                    <a:lnTo>
                      <a:pt x="7016" y="1176"/>
                    </a:lnTo>
                    <a:lnTo>
                      <a:pt x="4149" y="1176"/>
                    </a:lnTo>
                    <a:lnTo>
                      <a:pt x="4149" y="0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7"/>
              <p:cNvSpPr/>
              <p:nvPr/>
            </p:nvSpPr>
            <p:spPr>
              <a:xfrm>
                <a:off x="5032632" y="3877185"/>
                <a:ext cx="236149" cy="225004"/>
              </a:xfrm>
              <a:custGeom>
                <a:avLst/>
                <a:gdLst/>
                <a:ahLst/>
                <a:cxnLst/>
                <a:rect l="l" t="t" r="r" b="b"/>
                <a:pathLst>
                  <a:path w="9917" h="9449" extrusionOk="0">
                    <a:moveTo>
                      <a:pt x="1" y="0"/>
                    </a:moveTo>
                    <a:cubicBezTo>
                      <a:pt x="2142" y="4161"/>
                      <a:pt x="5642" y="7508"/>
                      <a:pt x="9916" y="9448"/>
                    </a:cubicBezTo>
                    <a:lnTo>
                      <a:pt x="9916" y="4410"/>
                    </a:lnTo>
                    <a:lnTo>
                      <a:pt x="6871" y="4410"/>
                    </a:lnTo>
                    <a:lnTo>
                      <a:pt x="6871" y="1176"/>
                    </a:lnTo>
                    <a:lnTo>
                      <a:pt x="4004" y="1176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7"/>
              <p:cNvSpPr/>
              <p:nvPr/>
            </p:nvSpPr>
            <p:spPr>
              <a:xfrm>
                <a:off x="5268778" y="3556117"/>
                <a:ext cx="746974" cy="607909"/>
              </a:xfrm>
              <a:custGeom>
                <a:avLst/>
                <a:gdLst/>
                <a:ahLst/>
                <a:cxnLst/>
                <a:rect l="l" t="t" r="r" b="b"/>
                <a:pathLst>
                  <a:path w="31369" h="25529" extrusionOk="0">
                    <a:moveTo>
                      <a:pt x="26235" y="1"/>
                    </a:moveTo>
                    <a:lnTo>
                      <a:pt x="26235" y="9545"/>
                    </a:lnTo>
                    <a:lnTo>
                      <a:pt x="23468" y="9545"/>
                    </a:lnTo>
                    <a:lnTo>
                      <a:pt x="23468" y="3960"/>
                    </a:lnTo>
                    <a:lnTo>
                      <a:pt x="15418" y="3960"/>
                    </a:lnTo>
                    <a:lnTo>
                      <a:pt x="15418" y="11853"/>
                    </a:lnTo>
                    <a:lnTo>
                      <a:pt x="6975" y="11853"/>
                    </a:lnTo>
                    <a:lnTo>
                      <a:pt x="6975" y="15699"/>
                    </a:lnTo>
                    <a:lnTo>
                      <a:pt x="0" y="15699"/>
                    </a:lnTo>
                    <a:lnTo>
                      <a:pt x="0" y="23376"/>
                    </a:lnTo>
                    <a:cubicBezTo>
                      <a:pt x="3137" y="24865"/>
                      <a:pt x="6235" y="25528"/>
                      <a:pt x="9180" y="25528"/>
                    </a:cubicBezTo>
                    <a:cubicBezTo>
                      <a:pt x="16153" y="25528"/>
                      <a:pt x="22272" y="21810"/>
                      <a:pt x="26029" y="16528"/>
                    </a:cubicBezTo>
                    <a:cubicBezTo>
                      <a:pt x="31369" y="9012"/>
                      <a:pt x="28773" y="1"/>
                      <a:pt x="28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7"/>
              <p:cNvSpPr/>
              <p:nvPr/>
            </p:nvSpPr>
            <p:spPr>
              <a:xfrm>
                <a:off x="5530833" y="3894380"/>
                <a:ext cx="431244" cy="360997"/>
              </a:xfrm>
              <a:custGeom>
                <a:avLst/>
                <a:gdLst/>
                <a:ahLst/>
                <a:cxnLst/>
                <a:rect l="l" t="t" r="r" b="b"/>
                <a:pathLst>
                  <a:path w="18110" h="15160" extrusionOk="0">
                    <a:moveTo>
                      <a:pt x="12040" y="0"/>
                    </a:moveTo>
                    <a:lnTo>
                      <a:pt x="12040" y="1717"/>
                    </a:lnTo>
                    <a:lnTo>
                      <a:pt x="7849" y="1717"/>
                    </a:lnTo>
                    <a:lnTo>
                      <a:pt x="7849" y="6445"/>
                    </a:lnTo>
                    <a:lnTo>
                      <a:pt x="1" y="6445"/>
                    </a:lnTo>
                    <a:lnTo>
                      <a:pt x="1" y="15160"/>
                    </a:lnTo>
                    <a:cubicBezTo>
                      <a:pt x="12617" y="11541"/>
                      <a:pt x="18110" y="0"/>
                      <a:pt x="181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7"/>
              <p:cNvSpPr/>
              <p:nvPr/>
            </p:nvSpPr>
            <p:spPr>
              <a:xfrm>
                <a:off x="4814610" y="2953347"/>
                <a:ext cx="1360456" cy="1360432"/>
              </a:xfrm>
              <a:custGeom>
                <a:avLst/>
                <a:gdLst/>
                <a:ahLst/>
                <a:cxnLst/>
                <a:rect l="l" t="t" r="r" b="b"/>
                <a:pathLst>
                  <a:path w="57132" h="57131" extrusionOk="0">
                    <a:moveTo>
                      <a:pt x="27663" y="8491"/>
                    </a:moveTo>
                    <a:cubicBezTo>
                      <a:pt x="39152" y="8491"/>
                      <a:pt x="48465" y="17804"/>
                      <a:pt x="48465" y="29293"/>
                    </a:cubicBezTo>
                    <a:cubicBezTo>
                      <a:pt x="48465" y="40782"/>
                      <a:pt x="39152" y="50095"/>
                      <a:pt x="27663" y="50095"/>
                    </a:cubicBezTo>
                    <a:cubicBezTo>
                      <a:pt x="16175" y="50095"/>
                      <a:pt x="6861" y="40782"/>
                      <a:pt x="6861" y="29293"/>
                    </a:cubicBezTo>
                    <a:cubicBezTo>
                      <a:pt x="6861" y="17804"/>
                      <a:pt x="16175" y="8491"/>
                      <a:pt x="27663" y="8491"/>
                    </a:cubicBezTo>
                    <a:close/>
                    <a:moveTo>
                      <a:pt x="28563" y="0"/>
                    </a:moveTo>
                    <a:cubicBezTo>
                      <a:pt x="12787" y="0"/>
                      <a:pt x="0" y="12787"/>
                      <a:pt x="0" y="28563"/>
                    </a:cubicBezTo>
                    <a:cubicBezTo>
                      <a:pt x="0" y="44340"/>
                      <a:pt x="12787" y="57130"/>
                      <a:pt x="28563" y="57130"/>
                    </a:cubicBezTo>
                    <a:cubicBezTo>
                      <a:pt x="44340" y="57130"/>
                      <a:pt x="57131" y="44340"/>
                      <a:pt x="57131" y="28563"/>
                    </a:cubicBezTo>
                    <a:cubicBezTo>
                      <a:pt x="57131" y="12787"/>
                      <a:pt x="44340" y="0"/>
                      <a:pt x="285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7"/>
              <p:cNvSpPr/>
              <p:nvPr/>
            </p:nvSpPr>
            <p:spPr>
              <a:xfrm>
                <a:off x="4976335" y="3115786"/>
                <a:ext cx="1036892" cy="1036915"/>
              </a:xfrm>
              <a:custGeom>
                <a:avLst/>
                <a:gdLst/>
                <a:ahLst/>
                <a:cxnLst/>
                <a:rect l="l" t="t" r="r" b="b"/>
                <a:pathLst>
                  <a:path w="43544" h="43545" extrusionOk="0">
                    <a:moveTo>
                      <a:pt x="21772" y="1"/>
                    </a:moveTo>
                    <a:cubicBezTo>
                      <a:pt x="9751" y="1"/>
                      <a:pt x="1" y="9751"/>
                      <a:pt x="1" y="21773"/>
                    </a:cubicBezTo>
                    <a:cubicBezTo>
                      <a:pt x="1" y="22694"/>
                      <a:pt x="57" y="23604"/>
                      <a:pt x="171" y="24495"/>
                    </a:cubicBezTo>
                    <a:cubicBezTo>
                      <a:pt x="106" y="23826"/>
                      <a:pt x="70" y="23154"/>
                      <a:pt x="70" y="22472"/>
                    </a:cubicBezTo>
                    <a:cubicBezTo>
                      <a:pt x="70" y="10983"/>
                      <a:pt x="9384" y="1670"/>
                      <a:pt x="20872" y="1670"/>
                    </a:cubicBezTo>
                    <a:cubicBezTo>
                      <a:pt x="32361" y="1670"/>
                      <a:pt x="41674" y="10983"/>
                      <a:pt x="41674" y="22472"/>
                    </a:cubicBezTo>
                    <a:cubicBezTo>
                      <a:pt x="41674" y="33961"/>
                      <a:pt x="32361" y="43274"/>
                      <a:pt x="20872" y="43274"/>
                    </a:cubicBezTo>
                    <a:cubicBezTo>
                      <a:pt x="18377" y="43274"/>
                      <a:pt x="15982" y="42832"/>
                      <a:pt x="13762" y="42023"/>
                    </a:cubicBezTo>
                    <a:lnTo>
                      <a:pt x="13762" y="42023"/>
                    </a:lnTo>
                    <a:cubicBezTo>
                      <a:pt x="16244" y="43007"/>
                      <a:pt x="18945" y="43544"/>
                      <a:pt x="21772" y="43544"/>
                    </a:cubicBezTo>
                    <a:cubicBezTo>
                      <a:pt x="33799" y="43544"/>
                      <a:pt x="43544" y="33800"/>
                      <a:pt x="43544" y="21773"/>
                    </a:cubicBezTo>
                    <a:cubicBezTo>
                      <a:pt x="43544" y="9751"/>
                      <a:pt x="33799" y="1"/>
                      <a:pt x="217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7"/>
              <p:cNvSpPr/>
              <p:nvPr/>
            </p:nvSpPr>
            <p:spPr>
              <a:xfrm>
                <a:off x="5730566" y="3058345"/>
                <a:ext cx="75033" cy="75152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3156" extrusionOk="0">
                    <a:moveTo>
                      <a:pt x="1578" y="0"/>
                    </a:moveTo>
                    <a:cubicBezTo>
                      <a:pt x="703" y="0"/>
                      <a:pt x="0" y="708"/>
                      <a:pt x="0" y="1578"/>
                    </a:cubicBezTo>
                    <a:cubicBezTo>
                      <a:pt x="0" y="2452"/>
                      <a:pt x="703" y="3155"/>
                      <a:pt x="1578" y="3155"/>
                    </a:cubicBezTo>
                    <a:cubicBezTo>
                      <a:pt x="2447" y="3155"/>
                      <a:pt x="3151" y="2452"/>
                      <a:pt x="3151" y="1578"/>
                    </a:cubicBezTo>
                    <a:cubicBezTo>
                      <a:pt x="3151" y="708"/>
                      <a:pt x="2447" y="0"/>
                      <a:pt x="157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47"/>
              <p:cNvSpPr/>
              <p:nvPr/>
            </p:nvSpPr>
            <p:spPr>
              <a:xfrm>
                <a:off x="5729304" y="3057321"/>
                <a:ext cx="76510" cy="77272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3245" extrusionOk="0">
                    <a:moveTo>
                      <a:pt x="1611" y="1"/>
                    </a:moveTo>
                    <a:cubicBezTo>
                      <a:pt x="1435" y="1"/>
                      <a:pt x="1254" y="29"/>
                      <a:pt x="1076" y="96"/>
                    </a:cubicBezTo>
                    <a:cubicBezTo>
                      <a:pt x="787" y="197"/>
                      <a:pt x="512" y="389"/>
                      <a:pt x="315" y="659"/>
                    </a:cubicBezTo>
                    <a:cubicBezTo>
                      <a:pt x="114" y="926"/>
                      <a:pt x="1" y="1266"/>
                      <a:pt x="1" y="1621"/>
                    </a:cubicBezTo>
                    <a:cubicBezTo>
                      <a:pt x="1" y="1974"/>
                      <a:pt x="114" y="2321"/>
                      <a:pt x="315" y="2587"/>
                    </a:cubicBezTo>
                    <a:cubicBezTo>
                      <a:pt x="512" y="2853"/>
                      <a:pt x="787" y="3049"/>
                      <a:pt x="1076" y="3150"/>
                    </a:cubicBezTo>
                    <a:cubicBezTo>
                      <a:pt x="1257" y="3216"/>
                      <a:pt x="1441" y="3244"/>
                      <a:pt x="1619" y="3244"/>
                    </a:cubicBezTo>
                    <a:cubicBezTo>
                      <a:pt x="1725" y="3244"/>
                      <a:pt x="1828" y="3234"/>
                      <a:pt x="1927" y="3216"/>
                    </a:cubicBezTo>
                    <a:cubicBezTo>
                      <a:pt x="2194" y="3164"/>
                      <a:pt x="2426" y="3045"/>
                      <a:pt x="2605" y="2906"/>
                    </a:cubicBezTo>
                    <a:cubicBezTo>
                      <a:pt x="2972" y="2622"/>
                      <a:pt x="3125" y="2254"/>
                      <a:pt x="3178" y="2014"/>
                    </a:cubicBezTo>
                    <a:cubicBezTo>
                      <a:pt x="3204" y="1887"/>
                      <a:pt x="3212" y="1791"/>
                      <a:pt x="3212" y="1722"/>
                    </a:cubicBezTo>
                    <a:cubicBezTo>
                      <a:pt x="3212" y="1656"/>
                      <a:pt x="3208" y="1621"/>
                      <a:pt x="3204" y="1621"/>
                    </a:cubicBezTo>
                    <a:cubicBezTo>
                      <a:pt x="3194" y="1621"/>
                      <a:pt x="3200" y="1760"/>
                      <a:pt x="3134" y="2001"/>
                    </a:cubicBezTo>
                    <a:cubicBezTo>
                      <a:pt x="3073" y="2237"/>
                      <a:pt x="2915" y="2583"/>
                      <a:pt x="2561" y="2845"/>
                    </a:cubicBezTo>
                    <a:cubicBezTo>
                      <a:pt x="2387" y="2976"/>
                      <a:pt x="2163" y="3085"/>
                      <a:pt x="1910" y="3128"/>
                    </a:cubicBezTo>
                    <a:cubicBezTo>
                      <a:pt x="1821" y="3142"/>
                      <a:pt x="1728" y="3150"/>
                      <a:pt x="1633" y="3150"/>
                    </a:cubicBezTo>
                    <a:cubicBezTo>
                      <a:pt x="1461" y="3150"/>
                      <a:pt x="1281" y="3124"/>
                      <a:pt x="1106" y="3059"/>
                    </a:cubicBezTo>
                    <a:cubicBezTo>
                      <a:pt x="840" y="2958"/>
                      <a:pt x="582" y="2775"/>
                      <a:pt x="402" y="2521"/>
                    </a:cubicBezTo>
                    <a:cubicBezTo>
                      <a:pt x="215" y="2272"/>
                      <a:pt x="110" y="1953"/>
                      <a:pt x="106" y="1621"/>
                    </a:cubicBezTo>
                    <a:cubicBezTo>
                      <a:pt x="110" y="1293"/>
                      <a:pt x="215" y="970"/>
                      <a:pt x="402" y="721"/>
                    </a:cubicBezTo>
                    <a:cubicBezTo>
                      <a:pt x="582" y="467"/>
                      <a:pt x="840" y="284"/>
                      <a:pt x="1106" y="187"/>
                    </a:cubicBezTo>
                    <a:cubicBezTo>
                      <a:pt x="1278" y="121"/>
                      <a:pt x="1456" y="93"/>
                      <a:pt x="1626" y="93"/>
                    </a:cubicBezTo>
                    <a:cubicBezTo>
                      <a:pt x="1724" y="93"/>
                      <a:pt x="1819" y="102"/>
                      <a:pt x="1910" y="118"/>
                    </a:cubicBezTo>
                    <a:cubicBezTo>
                      <a:pt x="2163" y="161"/>
                      <a:pt x="2387" y="270"/>
                      <a:pt x="2561" y="397"/>
                    </a:cubicBezTo>
                    <a:cubicBezTo>
                      <a:pt x="2915" y="663"/>
                      <a:pt x="3073" y="1009"/>
                      <a:pt x="3134" y="1240"/>
                    </a:cubicBezTo>
                    <a:cubicBezTo>
                      <a:pt x="3200" y="1481"/>
                      <a:pt x="3194" y="1621"/>
                      <a:pt x="3204" y="1621"/>
                    </a:cubicBezTo>
                    <a:cubicBezTo>
                      <a:pt x="3208" y="1621"/>
                      <a:pt x="3212" y="1586"/>
                      <a:pt x="3212" y="1520"/>
                    </a:cubicBezTo>
                    <a:cubicBezTo>
                      <a:pt x="3212" y="1455"/>
                      <a:pt x="3204" y="1355"/>
                      <a:pt x="3178" y="1232"/>
                    </a:cubicBezTo>
                    <a:cubicBezTo>
                      <a:pt x="3125" y="987"/>
                      <a:pt x="2972" y="625"/>
                      <a:pt x="2605" y="340"/>
                    </a:cubicBezTo>
                    <a:cubicBezTo>
                      <a:pt x="2426" y="201"/>
                      <a:pt x="2194" y="78"/>
                      <a:pt x="1927" y="30"/>
                    </a:cubicBezTo>
                    <a:cubicBezTo>
                      <a:pt x="1826" y="11"/>
                      <a:pt x="1719" y="1"/>
                      <a:pt x="161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47"/>
              <p:cNvSpPr/>
              <p:nvPr/>
            </p:nvSpPr>
            <p:spPr>
              <a:xfrm>
                <a:off x="5758953" y="3071086"/>
                <a:ext cx="15645" cy="47958"/>
              </a:xfrm>
              <a:custGeom>
                <a:avLst/>
                <a:gdLst/>
                <a:ahLst/>
                <a:cxnLst/>
                <a:rect l="l" t="t" r="r" b="b"/>
                <a:pathLst>
                  <a:path w="657" h="2014" extrusionOk="0">
                    <a:moveTo>
                      <a:pt x="640" y="1"/>
                    </a:moveTo>
                    <a:cubicBezTo>
                      <a:pt x="618" y="1"/>
                      <a:pt x="509" y="64"/>
                      <a:pt x="386" y="208"/>
                    </a:cubicBezTo>
                    <a:cubicBezTo>
                      <a:pt x="245" y="361"/>
                      <a:pt x="93" y="619"/>
                      <a:pt x="45" y="938"/>
                    </a:cubicBezTo>
                    <a:cubicBezTo>
                      <a:pt x="1" y="1257"/>
                      <a:pt x="71" y="1550"/>
                      <a:pt x="154" y="1737"/>
                    </a:cubicBezTo>
                    <a:cubicBezTo>
                      <a:pt x="237" y="1918"/>
                      <a:pt x="326" y="2014"/>
                      <a:pt x="340" y="2014"/>
                    </a:cubicBezTo>
                    <a:cubicBezTo>
                      <a:pt x="341" y="2014"/>
                      <a:pt x="341" y="2013"/>
                      <a:pt x="342" y="2013"/>
                    </a:cubicBezTo>
                    <a:cubicBezTo>
                      <a:pt x="359" y="2005"/>
                      <a:pt x="289" y="1895"/>
                      <a:pt x="224" y="1711"/>
                    </a:cubicBezTo>
                    <a:cubicBezTo>
                      <a:pt x="162" y="1523"/>
                      <a:pt x="106" y="1253"/>
                      <a:pt x="154" y="956"/>
                    </a:cubicBezTo>
                    <a:cubicBezTo>
                      <a:pt x="198" y="658"/>
                      <a:pt x="329" y="414"/>
                      <a:pt x="442" y="256"/>
                    </a:cubicBezTo>
                    <a:cubicBezTo>
                      <a:pt x="560" y="95"/>
                      <a:pt x="656" y="16"/>
                      <a:pt x="644" y="3"/>
                    </a:cubicBezTo>
                    <a:cubicBezTo>
                      <a:pt x="643" y="1"/>
                      <a:pt x="642" y="1"/>
                      <a:pt x="64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7"/>
              <p:cNvSpPr/>
              <p:nvPr/>
            </p:nvSpPr>
            <p:spPr>
              <a:xfrm>
                <a:off x="5739711" y="3090566"/>
                <a:ext cx="53507" cy="11954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502" extrusionOk="0">
                    <a:moveTo>
                      <a:pt x="880" y="1"/>
                    </a:moveTo>
                    <a:cubicBezTo>
                      <a:pt x="664" y="1"/>
                      <a:pt x="471" y="32"/>
                      <a:pt x="324" y="72"/>
                    </a:cubicBezTo>
                    <a:cubicBezTo>
                      <a:pt x="119" y="128"/>
                      <a:pt x="0" y="199"/>
                      <a:pt x="4" y="207"/>
                    </a:cubicBezTo>
                    <a:cubicBezTo>
                      <a:pt x="5" y="210"/>
                      <a:pt x="9" y="211"/>
                      <a:pt x="16" y="211"/>
                    </a:cubicBezTo>
                    <a:cubicBezTo>
                      <a:pt x="81" y="211"/>
                      <a:pt x="400" y="103"/>
                      <a:pt x="827" y="103"/>
                    </a:cubicBezTo>
                    <a:cubicBezTo>
                      <a:pt x="929" y="103"/>
                      <a:pt x="1037" y="109"/>
                      <a:pt x="1150" y="124"/>
                    </a:cubicBezTo>
                    <a:cubicBezTo>
                      <a:pt x="1758" y="199"/>
                      <a:pt x="2181" y="502"/>
                      <a:pt x="2233" y="502"/>
                    </a:cubicBezTo>
                    <a:cubicBezTo>
                      <a:pt x="2236" y="502"/>
                      <a:pt x="2237" y="501"/>
                      <a:pt x="2238" y="500"/>
                    </a:cubicBezTo>
                    <a:cubicBezTo>
                      <a:pt x="2247" y="491"/>
                      <a:pt x="2150" y="395"/>
                      <a:pt x="1962" y="286"/>
                    </a:cubicBezTo>
                    <a:cubicBezTo>
                      <a:pt x="1779" y="177"/>
                      <a:pt x="1495" y="63"/>
                      <a:pt x="1167" y="19"/>
                    </a:cubicBezTo>
                    <a:cubicBezTo>
                      <a:pt x="1068" y="6"/>
                      <a:pt x="972" y="1"/>
                      <a:pt x="8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7"/>
              <p:cNvSpPr/>
              <p:nvPr/>
            </p:nvSpPr>
            <p:spPr>
              <a:xfrm>
                <a:off x="5289377" y="3025457"/>
                <a:ext cx="75057" cy="75152"/>
              </a:xfrm>
              <a:custGeom>
                <a:avLst/>
                <a:gdLst/>
                <a:ahLst/>
                <a:cxnLst/>
                <a:rect l="l" t="t" r="r" b="b"/>
                <a:pathLst>
                  <a:path w="3152" h="3156" extrusionOk="0">
                    <a:moveTo>
                      <a:pt x="1574" y="0"/>
                    </a:moveTo>
                    <a:cubicBezTo>
                      <a:pt x="704" y="0"/>
                      <a:pt x="1" y="708"/>
                      <a:pt x="1" y="1578"/>
                    </a:cubicBezTo>
                    <a:cubicBezTo>
                      <a:pt x="1" y="2447"/>
                      <a:pt x="704" y="3155"/>
                      <a:pt x="1574" y="3155"/>
                    </a:cubicBezTo>
                    <a:cubicBezTo>
                      <a:pt x="2448" y="3155"/>
                      <a:pt x="3151" y="2447"/>
                      <a:pt x="3151" y="1578"/>
                    </a:cubicBezTo>
                    <a:cubicBezTo>
                      <a:pt x="3151" y="708"/>
                      <a:pt x="2448" y="0"/>
                      <a:pt x="157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47"/>
              <p:cNvSpPr/>
              <p:nvPr/>
            </p:nvSpPr>
            <p:spPr>
              <a:xfrm>
                <a:off x="5288044" y="3024457"/>
                <a:ext cx="76605" cy="77176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3241" extrusionOk="0">
                    <a:moveTo>
                      <a:pt x="1610" y="0"/>
                    </a:moveTo>
                    <a:cubicBezTo>
                      <a:pt x="1435" y="0"/>
                      <a:pt x="1254" y="28"/>
                      <a:pt x="1079" y="95"/>
                    </a:cubicBezTo>
                    <a:cubicBezTo>
                      <a:pt x="791" y="195"/>
                      <a:pt x="516" y="387"/>
                      <a:pt x="319" y="659"/>
                    </a:cubicBezTo>
                    <a:cubicBezTo>
                      <a:pt x="118" y="925"/>
                      <a:pt x="4" y="1266"/>
                      <a:pt x="0" y="1620"/>
                    </a:cubicBezTo>
                    <a:cubicBezTo>
                      <a:pt x="4" y="1974"/>
                      <a:pt x="118" y="2319"/>
                      <a:pt x="319" y="2581"/>
                    </a:cubicBezTo>
                    <a:cubicBezTo>
                      <a:pt x="516" y="2852"/>
                      <a:pt x="791" y="3045"/>
                      <a:pt x="1079" y="3145"/>
                    </a:cubicBezTo>
                    <a:cubicBezTo>
                      <a:pt x="1254" y="3212"/>
                      <a:pt x="1435" y="3240"/>
                      <a:pt x="1611" y="3240"/>
                    </a:cubicBezTo>
                    <a:cubicBezTo>
                      <a:pt x="1721" y="3240"/>
                      <a:pt x="1829" y="3229"/>
                      <a:pt x="1932" y="3211"/>
                    </a:cubicBezTo>
                    <a:cubicBezTo>
                      <a:pt x="2198" y="3162"/>
                      <a:pt x="2430" y="3045"/>
                      <a:pt x="2608" y="2904"/>
                    </a:cubicBezTo>
                    <a:cubicBezTo>
                      <a:pt x="2971" y="2616"/>
                      <a:pt x="3129" y="2253"/>
                      <a:pt x="3181" y="2009"/>
                    </a:cubicBezTo>
                    <a:cubicBezTo>
                      <a:pt x="3207" y="1886"/>
                      <a:pt x="3217" y="1786"/>
                      <a:pt x="3217" y="1720"/>
                    </a:cubicBezTo>
                    <a:cubicBezTo>
                      <a:pt x="3212" y="1655"/>
                      <a:pt x="3212" y="1620"/>
                      <a:pt x="3207" y="1620"/>
                    </a:cubicBezTo>
                    <a:cubicBezTo>
                      <a:pt x="3195" y="1620"/>
                      <a:pt x="3203" y="1760"/>
                      <a:pt x="3138" y="2000"/>
                    </a:cubicBezTo>
                    <a:cubicBezTo>
                      <a:pt x="3076" y="2236"/>
                      <a:pt x="2915" y="2577"/>
                      <a:pt x="2565" y="2844"/>
                    </a:cubicBezTo>
                    <a:cubicBezTo>
                      <a:pt x="2386" y="2975"/>
                      <a:pt x="2168" y="3084"/>
                      <a:pt x="1914" y="3128"/>
                    </a:cubicBezTo>
                    <a:cubicBezTo>
                      <a:pt x="1827" y="3141"/>
                      <a:pt x="1736" y="3149"/>
                      <a:pt x="1643" y="3149"/>
                    </a:cubicBezTo>
                    <a:cubicBezTo>
                      <a:pt x="1469" y="3149"/>
                      <a:pt x="1287" y="3122"/>
                      <a:pt x="1110" y="3053"/>
                    </a:cubicBezTo>
                    <a:cubicBezTo>
                      <a:pt x="843" y="2957"/>
                      <a:pt x="585" y="2773"/>
                      <a:pt x="402" y="2521"/>
                    </a:cubicBezTo>
                    <a:cubicBezTo>
                      <a:pt x="218" y="2271"/>
                      <a:pt x="113" y="1952"/>
                      <a:pt x="109" y="1620"/>
                    </a:cubicBezTo>
                    <a:cubicBezTo>
                      <a:pt x="113" y="1288"/>
                      <a:pt x="218" y="968"/>
                      <a:pt x="402" y="720"/>
                    </a:cubicBezTo>
                    <a:cubicBezTo>
                      <a:pt x="585" y="466"/>
                      <a:pt x="843" y="282"/>
                      <a:pt x="1110" y="187"/>
                    </a:cubicBezTo>
                    <a:cubicBezTo>
                      <a:pt x="1283" y="120"/>
                      <a:pt x="1462" y="92"/>
                      <a:pt x="1633" y="92"/>
                    </a:cubicBezTo>
                    <a:cubicBezTo>
                      <a:pt x="1730" y="92"/>
                      <a:pt x="1824" y="101"/>
                      <a:pt x="1914" y="117"/>
                    </a:cubicBezTo>
                    <a:cubicBezTo>
                      <a:pt x="2168" y="161"/>
                      <a:pt x="2386" y="270"/>
                      <a:pt x="2565" y="397"/>
                    </a:cubicBezTo>
                    <a:cubicBezTo>
                      <a:pt x="2915" y="663"/>
                      <a:pt x="3076" y="1004"/>
                      <a:pt x="3138" y="1240"/>
                    </a:cubicBezTo>
                    <a:cubicBezTo>
                      <a:pt x="3203" y="1480"/>
                      <a:pt x="3195" y="1620"/>
                      <a:pt x="3207" y="1620"/>
                    </a:cubicBezTo>
                    <a:cubicBezTo>
                      <a:pt x="3212" y="1620"/>
                      <a:pt x="3212" y="1585"/>
                      <a:pt x="3217" y="1519"/>
                    </a:cubicBezTo>
                    <a:cubicBezTo>
                      <a:pt x="3217" y="1454"/>
                      <a:pt x="3207" y="1353"/>
                      <a:pt x="3181" y="1231"/>
                    </a:cubicBezTo>
                    <a:cubicBezTo>
                      <a:pt x="3129" y="986"/>
                      <a:pt x="2971" y="623"/>
                      <a:pt x="2608" y="335"/>
                    </a:cubicBezTo>
                    <a:cubicBezTo>
                      <a:pt x="2430" y="200"/>
                      <a:pt x="2198" y="77"/>
                      <a:pt x="1932" y="30"/>
                    </a:cubicBezTo>
                    <a:cubicBezTo>
                      <a:pt x="1829" y="11"/>
                      <a:pt x="1721" y="0"/>
                      <a:pt x="161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47"/>
              <p:cNvSpPr/>
              <p:nvPr/>
            </p:nvSpPr>
            <p:spPr>
              <a:xfrm>
                <a:off x="5317693" y="3038126"/>
                <a:ext cx="15740" cy="48006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016" extrusionOk="0">
                    <a:moveTo>
                      <a:pt x="645" y="0"/>
                    </a:moveTo>
                    <a:cubicBezTo>
                      <a:pt x="629" y="0"/>
                      <a:pt x="516" y="63"/>
                      <a:pt x="389" y="211"/>
                    </a:cubicBezTo>
                    <a:cubicBezTo>
                      <a:pt x="250" y="364"/>
                      <a:pt x="96" y="622"/>
                      <a:pt x="48" y="941"/>
                    </a:cubicBezTo>
                    <a:cubicBezTo>
                      <a:pt x="0" y="1260"/>
                      <a:pt x="70" y="1553"/>
                      <a:pt x="157" y="1741"/>
                    </a:cubicBezTo>
                    <a:cubicBezTo>
                      <a:pt x="243" y="1925"/>
                      <a:pt x="333" y="2016"/>
                      <a:pt x="345" y="2016"/>
                    </a:cubicBezTo>
                    <a:cubicBezTo>
                      <a:pt x="346" y="2016"/>
                      <a:pt x="346" y="2016"/>
                      <a:pt x="346" y="2016"/>
                    </a:cubicBezTo>
                    <a:cubicBezTo>
                      <a:pt x="363" y="2003"/>
                      <a:pt x="294" y="1898"/>
                      <a:pt x="228" y="1711"/>
                    </a:cubicBezTo>
                    <a:cubicBezTo>
                      <a:pt x="163" y="1527"/>
                      <a:pt x="110" y="1251"/>
                      <a:pt x="153" y="959"/>
                    </a:cubicBezTo>
                    <a:cubicBezTo>
                      <a:pt x="201" y="662"/>
                      <a:pt x="328" y="416"/>
                      <a:pt x="446" y="259"/>
                    </a:cubicBezTo>
                    <a:cubicBezTo>
                      <a:pt x="564" y="97"/>
                      <a:pt x="661" y="15"/>
                      <a:pt x="647" y="1"/>
                    </a:cubicBezTo>
                    <a:cubicBezTo>
                      <a:pt x="647" y="0"/>
                      <a:pt x="646" y="0"/>
                      <a:pt x="64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47"/>
              <p:cNvSpPr/>
              <p:nvPr/>
            </p:nvSpPr>
            <p:spPr>
              <a:xfrm>
                <a:off x="5298546" y="3057654"/>
                <a:ext cx="53388" cy="11978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503" extrusionOk="0">
                    <a:moveTo>
                      <a:pt x="869" y="1"/>
                    </a:moveTo>
                    <a:cubicBezTo>
                      <a:pt x="658" y="1"/>
                      <a:pt x="469" y="30"/>
                      <a:pt x="324" y="73"/>
                    </a:cubicBezTo>
                    <a:cubicBezTo>
                      <a:pt x="118" y="130"/>
                      <a:pt x="1" y="195"/>
                      <a:pt x="5" y="209"/>
                    </a:cubicBezTo>
                    <a:cubicBezTo>
                      <a:pt x="5" y="212"/>
                      <a:pt x="9" y="213"/>
                      <a:pt x="15" y="213"/>
                    </a:cubicBezTo>
                    <a:cubicBezTo>
                      <a:pt x="77" y="213"/>
                      <a:pt x="394" y="102"/>
                      <a:pt x="820" y="102"/>
                    </a:cubicBezTo>
                    <a:cubicBezTo>
                      <a:pt x="924" y="102"/>
                      <a:pt x="1035" y="108"/>
                      <a:pt x="1150" y="125"/>
                    </a:cubicBezTo>
                    <a:cubicBezTo>
                      <a:pt x="1763" y="197"/>
                      <a:pt x="2187" y="503"/>
                      <a:pt x="2234" y="503"/>
                    </a:cubicBezTo>
                    <a:cubicBezTo>
                      <a:pt x="2236" y="503"/>
                      <a:pt x="2237" y="502"/>
                      <a:pt x="2238" y="501"/>
                    </a:cubicBezTo>
                    <a:cubicBezTo>
                      <a:pt x="2242" y="488"/>
                      <a:pt x="2151" y="397"/>
                      <a:pt x="1963" y="288"/>
                    </a:cubicBezTo>
                    <a:cubicBezTo>
                      <a:pt x="1774" y="177"/>
                      <a:pt x="1495" y="64"/>
                      <a:pt x="1163" y="20"/>
                    </a:cubicBezTo>
                    <a:cubicBezTo>
                      <a:pt x="1062" y="7"/>
                      <a:pt x="963" y="1"/>
                      <a:pt x="8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47"/>
              <p:cNvSpPr/>
              <p:nvPr/>
            </p:nvSpPr>
            <p:spPr>
              <a:xfrm>
                <a:off x="6004458" y="3329974"/>
                <a:ext cx="75057" cy="75057"/>
              </a:xfrm>
              <a:custGeom>
                <a:avLst/>
                <a:gdLst/>
                <a:ahLst/>
                <a:cxnLst/>
                <a:rect l="l" t="t" r="r" b="b"/>
                <a:pathLst>
                  <a:path w="3152" h="3152" extrusionOk="0">
                    <a:moveTo>
                      <a:pt x="1578" y="1"/>
                    </a:moveTo>
                    <a:cubicBezTo>
                      <a:pt x="704" y="1"/>
                      <a:pt x="1" y="704"/>
                      <a:pt x="1" y="1578"/>
                    </a:cubicBezTo>
                    <a:cubicBezTo>
                      <a:pt x="1" y="2448"/>
                      <a:pt x="704" y="3151"/>
                      <a:pt x="1578" y="3151"/>
                    </a:cubicBezTo>
                    <a:cubicBezTo>
                      <a:pt x="2449" y="3151"/>
                      <a:pt x="3151" y="2448"/>
                      <a:pt x="3151" y="1578"/>
                    </a:cubicBezTo>
                    <a:cubicBezTo>
                      <a:pt x="3151" y="704"/>
                      <a:pt x="2449" y="1"/>
                      <a:pt x="1578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7"/>
              <p:cNvSpPr/>
              <p:nvPr/>
            </p:nvSpPr>
            <p:spPr>
              <a:xfrm>
                <a:off x="6003219" y="3328879"/>
                <a:ext cx="76510" cy="77224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3243" extrusionOk="0">
                    <a:moveTo>
                      <a:pt x="1637" y="94"/>
                    </a:moveTo>
                    <a:cubicBezTo>
                      <a:pt x="1731" y="94"/>
                      <a:pt x="1823" y="102"/>
                      <a:pt x="1910" y="116"/>
                    </a:cubicBezTo>
                    <a:cubicBezTo>
                      <a:pt x="2164" y="160"/>
                      <a:pt x="2386" y="269"/>
                      <a:pt x="2561" y="400"/>
                    </a:cubicBezTo>
                    <a:cubicBezTo>
                      <a:pt x="2915" y="662"/>
                      <a:pt x="3072" y="1007"/>
                      <a:pt x="3138" y="1243"/>
                    </a:cubicBezTo>
                    <a:cubicBezTo>
                      <a:pt x="3198" y="1476"/>
                      <a:pt x="3195" y="1620"/>
                      <a:pt x="3203" y="1624"/>
                    </a:cubicBezTo>
                    <a:lnTo>
                      <a:pt x="3203" y="1624"/>
                    </a:lnTo>
                    <a:cubicBezTo>
                      <a:pt x="3195" y="1624"/>
                      <a:pt x="3198" y="1767"/>
                      <a:pt x="3138" y="2000"/>
                    </a:cubicBezTo>
                    <a:cubicBezTo>
                      <a:pt x="3072" y="2236"/>
                      <a:pt x="2915" y="2581"/>
                      <a:pt x="2561" y="2843"/>
                    </a:cubicBezTo>
                    <a:cubicBezTo>
                      <a:pt x="2386" y="2974"/>
                      <a:pt x="2164" y="3084"/>
                      <a:pt x="1910" y="3127"/>
                    </a:cubicBezTo>
                    <a:cubicBezTo>
                      <a:pt x="1820" y="3143"/>
                      <a:pt x="1724" y="3152"/>
                      <a:pt x="1627" y="3152"/>
                    </a:cubicBezTo>
                    <a:cubicBezTo>
                      <a:pt x="1457" y="3152"/>
                      <a:pt x="1280" y="3124"/>
                      <a:pt x="1111" y="3058"/>
                    </a:cubicBezTo>
                    <a:cubicBezTo>
                      <a:pt x="839" y="2961"/>
                      <a:pt x="581" y="2778"/>
                      <a:pt x="403" y="2524"/>
                    </a:cubicBezTo>
                    <a:cubicBezTo>
                      <a:pt x="214" y="2275"/>
                      <a:pt x="109" y="1951"/>
                      <a:pt x="105" y="1620"/>
                    </a:cubicBezTo>
                    <a:cubicBezTo>
                      <a:pt x="109" y="1292"/>
                      <a:pt x="214" y="973"/>
                      <a:pt x="403" y="719"/>
                    </a:cubicBezTo>
                    <a:cubicBezTo>
                      <a:pt x="581" y="466"/>
                      <a:pt x="839" y="283"/>
                      <a:pt x="1111" y="186"/>
                    </a:cubicBezTo>
                    <a:cubicBezTo>
                      <a:pt x="1284" y="121"/>
                      <a:pt x="1464" y="94"/>
                      <a:pt x="1637" y="94"/>
                    </a:cubicBezTo>
                    <a:close/>
                    <a:moveTo>
                      <a:pt x="1619" y="1"/>
                    </a:moveTo>
                    <a:cubicBezTo>
                      <a:pt x="1441" y="1"/>
                      <a:pt x="1256" y="29"/>
                      <a:pt x="1075" y="95"/>
                    </a:cubicBezTo>
                    <a:cubicBezTo>
                      <a:pt x="787" y="194"/>
                      <a:pt x="512" y="392"/>
                      <a:pt x="315" y="658"/>
                    </a:cubicBezTo>
                    <a:cubicBezTo>
                      <a:pt x="115" y="924"/>
                      <a:pt x="0" y="1270"/>
                      <a:pt x="0" y="1620"/>
                    </a:cubicBezTo>
                    <a:cubicBezTo>
                      <a:pt x="0" y="1973"/>
                      <a:pt x="115" y="2318"/>
                      <a:pt x="315" y="2586"/>
                    </a:cubicBezTo>
                    <a:cubicBezTo>
                      <a:pt x="512" y="2856"/>
                      <a:pt x="787" y="3048"/>
                      <a:pt x="1075" y="3149"/>
                    </a:cubicBezTo>
                    <a:cubicBezTo>
                      <a:pt x="1256" y="3215"/>
                      <a:pt x="1441" y="3243"/>
                      <a:pt x="1619" y="3243"/>
                    </a:cubicBezTo>
                    <a:cubicBezTo>
                      <a:pt x="1725" y="3243"/>
                      <a:pt x="1829" y="3233"/>
                      <a:pt x="1928" y="3215"/>
                    </a:cubicBezTo>
                    <a:cubicBezTo>
                      <a:pt x="2194" y="3163"/>
                      <a:pt x="2426" y="3044"/>
                      <a:pt x="2606" y="2905"/>
                    </a:cubicBezTo>
                    <a:cubicBezTo>
                      <a:pt x="2973" y="2620"/>
                      <a:pt x="3125" y="2258"/>
                      <a:pt x="3177" y="2013"/>
                    </a:cubicBezTo>
                    <a:cubicBezTo>
                      <a:pt x="3203" y="1886"/>
                      <a:pt x="3213" y="1790"/>
                      <a:pt x="3213" y="1725"/>
                    </a:cubicBezTo>
                    <a:cubicBezTo>
                      <a:pt x="3213" y="1654"/>
                      <a:pt x="3209" y="1624"/>
                      <a:pt x="3203" y="1624"/>
                    </a:cubicBezTo>
                    <a:cubicBezTo>
                      <a:pt x="3209" y="1624"/>
                      <a:pt x="3213" y="1589"/>
                      <a:pt x="3213" y="1519"/>
                    </a:cubicBezTo>
                    <a:cubicBezTo>
                      <a:pt x="3213" y="1453"/>
                      <a:pt x="3203" y="1358"/>
                      <a:pt x="3177" y="1231"/>
                    </a:cubicBezTo>
                    <a:cubicBezTo>
                      <a:pt x="3125" y="986"/>
                      <a:pt x="2973" y="623"/>
                      <a:pt x="2606" y="339"/>
                    </a:cubicBezTo>
                    <a:cubicBezTo>
                      <a:pt x="2426" y="200"/>
                      <a:pt x="2194" y="81"/>
                      <a:pt x="1928" y="29"/>
                    </a:cubicBezTo>
                    <a:cubicBezTo>
                      <a:pt x="1829" y="11"/>
                      <a:pt x="1725" y="1"/>
                      <a:pt x="16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47"/>
              <p:cNvSpPr/>
              <p:nvPr/>
            </p:nvSpPr>
            <p:spPr>
              <a:xfrm>
                <a:off x="6032892" y="3342643"/>
                <a:ext cx="15621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013" extrusionOk="0">
                    <a:moveTo>
                      <a:pt x="640" y="1"/>
                    </a:moveTo>
                    <a:cubicBezTo>
                      <a:pt x="624" y="1"/>
                      <a:pt x="512" y="63"/>
                      <a:pt x="384" y="207"/>
                    </a:cubicBezTo>
                    <a:cubicBezTo>
                      <a:pt x="245" y="364"/>
                      <a:pt x="92" y="622"/>
                      <a:pt x="43" y="941"/>
                    </a:cubicBezTo>
                    <a:cubicBezTo>
                      <a:pt x="0" y="1260"/>
                      <a:pt x="69" y="1548"/>
                      <a:pt x="153" y="1736"/>
                    </a:cubicBezTo>
                    <a:cubicBezTo>
                      <a:pt x="237" y="1921"/>
                      <a:pt x="324" y="2013"/>
                      <a:pt x="340" y="2013"/>
                    </a:cubicBezTo>
                    <a:cubicBezTo>
                      <a:pt x="340" y="2013"/>
                      <a:pt x="341" y="2012"/>
                      <a:pt x="341" y="2012"/>
                    </a:cubicBezTo>
                    <a:cubicBezTo>
                      <a:pt x="358" y="2003"/>
                      <a:pt x="289" y="1898"/>
                      <a:pt x="223" y="1710"/>
                    </a:cubicBezTo>
                    <a:cubicBezTo>
                      <a:pt x="162" y="1522"/>
                      <a:pt x="105" y="1252"/>
                      <a:pt x="153" y="954"/>
                    </a:cubicBezTo>
                    <a:cubicBezTo>
                      <a:pt x="196" y="661"/>
                      <a:pt x="327" y="413"/>
                      <a:pt x="442" y="255"/>
                    </a:cubicBezTo>
                    <a:cubicBezTo>
                      <a:pt x="559" y="98"/>
                      <a:pt x="656" y="15"/>
                      <a:pt x="642" y="1"/>
                    </a:cubicBezTo>
                    <a:cubicBezTo>
                      <a:pt x="642" y="1"/>
                      <a:pt x="641" y="1"/>
                      <a:pt x="64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47"/>
              <p:cNvSpPr/>
              <p:nvPr/>
            </p:nvSpPr>
            <p:spPr>
              <a:xfrm>
                <a:off x="6013626" y="3362100"/>
                <a:ext cx="53531" cy="11954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502" extrusionOk="0">
                    <a:moveTo>
                      <a:pt x="880" y="0"/>
                    </a:moveTo>
                    <a:cubicBezTo>
                      <a:pt x="664" y="0"/>
                      <a:pt x="471" y="32"/>
                      <a:pt x="324" y="72"/>
                    </a:cubicBezTo>
                    <a:cubicBezTo>
                      <a:pt x="118" y="128"/>
                      <a:pt x="1" y="199"/>
                      <a:pt x="5" y="207"/>
                    </a:cubicBezTo>
                    <a:cubicBezTo>
                      <a:pt x="5" y="210"/>
                      <a:pt x="9" y="211"/>
                      <a:pt x="16" y="211"/>
                    </a:cubicBezTo>
                    <a:cubicBezTo>
                      <a:pt x="79" y="211"/>
                      <a:pt x="399" y="102"/>
                      <a:pt x="826" y="102"/>
                    </a:cubicBezTo>
                    <a:cubicBezTo>
                      <a:pt x="929" y="102"/>
                      <a:pt x="1037" y="109"/>
                      <a:pt x="1150" y="124"/>
                    </a:cubicBezTo>
                    <a:cubicBezTo>
                      <a:pt x="1760" y="199"/>
                      <a:pt x="2182" y="502"/>
                      <a:pt x="2233" y="502"/>
                    </a:cubicBezTo>
                    <a:cubicBezTo>
                      <a:pt x="2235" y="502"/>
                      <a:pt x="2237" y="501"/>
                      <a:pt x="2238" y="500"/>
                    </a:cubicBezTo>
                    <a:cubicBezTo>
                      <a:pt x="2247" y="491"/>
                      <a:pt x="2151" y="395"/>
                      <a:pt x="1963" y="286"/>
                    </a:cubicBezTo>
                    <a:cubicBezTo>
                      <a:pt x="1779" y="177"/>
                      <a:pt x="1495" y="63"/>
                      <a:pt x="1167" y="19"/>
                    </a:cubicBezTo>
                    <a:cubicBezTo>
                      <a:pt x="1068" y="6"/>
                      <a:pt x="972" y="0"/>
                      <a:pt x="88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47"/>
              <p:cNvSpPr/>
              <p:nvPr/>
            </p:nvSpPr>
            <p:spPr>
              <a:xfrm>
                <a:off x="4915536" y="3311018"/>
                <a:ext cx="75176" cy="75176"/>
              </a:xfrm>
              <a:custGeom>
                <a:avLst/>
                <a:gdLst/>
                <a:ahLst/>
                <a:cxnLst/>
                <a:rect l="l" t="t" r="r" b="b"/>
                <a:pathLst>
                  <a:path w="3157" h="3157" extrusionOk="0">
                    <a:moveTo>
                      <a:pt x="1579" y="1"/>
                    </a:moveTo>
                    <a:cubicBezTo>
                      <a:pt x="709" y="1"/>
                      <a:pt x="1" y="708"/>
                      <a:pt x="1" y="1579"/>
                    </a:cubicBezTo>
                    <a:cubicBezTo>
                      <a:pt x="1" y="2449"/>
                      <a:pt x="709" y="3156"/>
                      <a:pt x="1579" y="3156"/>
                    </a:cubicBezTo>
                    <a:cubicBezTo>
                      <a:pt x="2449" y="3156"/>
                      <a:pt x="3157" y="2449"/>
                      <a:pt x="3157" y="1579"/>
                    </a:cubicBezTo>
                    <a:cubicBezTo>
                      <a:pt x="3157" y="708"/>
                      <a:pt x="2449" y="1"/>
                      <a:pt x="1579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47"/>
              <p:cNvSpPr/>
              <p:nvPr/>
            </p:nvSpPr>
            <p:spPr>
              <a:xfrm>
                <a:off x="4914298" y="3309946"/>
                <a:ext cx="76510" cy="77248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3244" extrusionOk="0">
                    <a:moveTo>
                      <a:pt x="1618" y="0"/>
                    </a:moveTo>
                    <a:cubicBezTo>
                      <a:pt x="1441" y="0"/>
                      <a:pt x="1255" y="28"/>
                      <a:pt x="1075" y="94"/>
                    </a:cubicBezTo>
                    <a:cubicBezTo>
                      <a:pt x="792" y="194"/>
                      <a:pt x="516" y="392"/>
                      <a:pt x="320" y="658"/>
                    </a:cubicBezTo>
                    <a:cubicBezTo>
                      <a:pt x="119" y="924"/>
                      <a:pt x="6" y="1270"/>
                      <a:pt x="0" y="1624"/>
                    </a:cubicBezTo>
                    <a:cubicBezTo>
                      <a:pt x="6" y="1977"/>
                      <a:pt x="119" y="2318"/>
                      <a:pt x="320" y="2585"/>
                    </a:cubicBezTo>
                    <a:cubicBezTo>
                      <a:pt x="516" y="2856"/>
                      <a:pt x="792" y="3048"/>
                      <a:pt x="1075" y="3149"/>
                    </a:cubicBezTo>
                    <a:cubicBezTo>
                      <a:pt x="1253" y="3216"/>
                      <a:pt x="1435" y="3243"/>
                      <a:pt x="1610" y="3243"/>
                    </a:cubicBezTo>
                    <a:cubicBezTo>
                      <a:pt x="1720" y="3243"/>
                      <a:pt x="1827" y="3233"/>
                      <a:pt x="1928" y="3214"/>
                    </a:cubicBezTo>
                    <a:cubicBezTo>
                      <a:pt x="2199" y="3166"/>
                      <a:pt x="2426" y="3044"/>
                      <a:pt x="2610" y="2904"/>
                    </a:cubicBezTo>
                    <a:cubicBezTo>
                      <a:pt x="2973" y="2620"/>
                      <a:pt x="3126" y="2258"/>
                      <a:pt x="3178" y="2012"/>
                    </a:cubicBezTo>
                    <a:cubicBezTo>
                      <a:pt x="3205" y="1890"/>
                      <a:pt x="3213" y="1790"/>
                      <a:pt x="3213" y="1724"/>
                    </a:cubicBezTo>
                    <a:cubicBezTo>
                      <a:pt x="3213" y="1659"/>
                      <a:pt x="3213" y="1624"/>
                      <a:pt x="3209" y="1624"/>
                    </a:cubicBezTo>
                    <a:cubicBezTo>
                      <a:pt x="3195" y="1624"/>
                      <a:pt x="3205" y="1764"/>
                      <a:pt x="3138" y="2004"/>
                    </a:cubicBezTo>
                    <a:cubicBezTo>
                      <a:pt x="3073" y="2235"/>
                      <a:pt x="2916" y="2581"/>
                      <a:pt x="2562" y="2847"/>
                    </a:cubicBezTo>
                    <a:cubicBezTo>
                      <a:pt x="2386" y="2974"/>
                      <a:pt x="2168" y="3083"/>
                      <a:pt x="1914" y="3127"/>
                    </a:cubicBezTo>
                    <a:cubicBezTo>
                      <a:pt x="1823" y="3143"/>
                      <a:pt x="1728" y="3152"/>
                      <a:pt x="1631" y="3152"/>
                    </a:cubicBezTo>
                    <a:cubicBezTo>
                      <a:pt x="1459" y="3152"/>
                      <a:pt x="1281" y="3124"/>
                      <a:pt x="1111" y="3057"/>
                    </a:cubicBezTo>
                    <a:cubicBezTo>
                      <a:pt x="839" y="2961"/>
                      <a:pt x="587" y="2778"/>
                      <a:pt x="403" y="2524"/>
                    </a:cubicBezTo>
                    <a:cubicBezTo>
                      <a:pt x="215" y="2274"/>
                      <a:pt x="110" y="1951"/>
                      <a:pt x="105" y="1624"/>
                    </a:cubicBezTo>
                    <a:cubicBezTo>
                      <a:pt x="110" y="1292"/>
                      <a:pt x="215" y="973"/>
                      <a:pt x="403" y="723"/>
                    </a:cubicBezTo>
                    <a:cubicBezTo>
                      <a:pt x="587" y="470"/>
                      <a:pt x="839" y="287"/>
                      <a:pt x="1111" y="186"/>
                    </a:cubicBezTo>
                    <a:cubicBezTo>
                      <a:pt x="1284" y="121"/>
                      <a:pt x="1464" y="94"/>
                      <a:pt x="1638" y="94"/>
                    </a:cubicBezTo>
                    <a:cubicBezTo>
                      <a:pt x="1733" y="94"/>
                      <a:pt x="1826" y="102"/>
                      <a:pt x="1914" y="116"/>
                    </a:cubicBezTo>
                    <a:cubicBezTo>
                      <a:pt x="2168" y="160"/>
                      <a:pt x="2386" y="269"/>
                      <a:pt x="2562" y="400"/>
                    </a:cubicBezTo>
                    <a:cubicBezTo>
                      <a:pt x="2916" y="662"/>
                      <a:pt x="3073" y="1007"/>
                      <a:pt x="3138" y="1243"/>
                    </a:cubicBezTo>
                    <a:cubicBezTo>
                      <a:pt x="3205" y="1483"/>
                      <a:pt x="3195" y="1624"/>
                      <a:pt x="3209" y="1624"/>
                    </a:cubicBezTo>
                    <a:cubicBezTo>
                      <a:pt x="3213" y="1624"/>
                      <a:pt x="3213" y="1588"/>
                      <a:pt x="3213" y="1523"/>
                    </a:cubicBezTo>
                    <a:cubicBezTo>
                      <a:pt x="3213" y="1453"/>
                      <a:pt x="3205" y="1357"/>
                      <a:pt x="3178" y="1235"/>
                    </a:cubicBezTo>
                    <a:cubicBezTo>
                      <a:pt x="3126" y="989"/>
                      <a:pt x="2973" y="628"/>
                      <a:pt x="2606" y="339"/>
                    </a:cubicBezTo>
                    <a:cubicBezTo>
                      <a:pt x="2426" y="199"/>
                      <a:pt x="2199" y="81"/>
                      <a:pt x="1928" y="29"/>
                    </a:cubicBezTo>
                    <a:cubicBezTo>
                      <a:pt x="1829" y="11"/>
                      <a:pt x="1725" y="0"/>
                      <a:pt x="16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47"/>
              <p:cNvSpPr/>
              <p:nvPr/>
            </p:nvSpPr>
            <p:spPr>
              <a:xfrm>
                <a:off x="4943971" y="3323711"/>
                <a:ext cx="15621" cy="4791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012" extrusionOk="0">
                    <a:moveTo>
                      <a:pt x="644" y="0"/>
                    </a:moveTo>
                    <a:cubicBezTo>
                      <a:pt x="623" y="0"/>
                      <a:pt x="516" y="64"/>
                      <a:pt x="385" y="211"/>
                    </a:cubicBezTo>
                    <a:cubicBezTo>
                      <a:pt x="249" y="364"/>
                      <a:pt x="97" y="621"/>
                      <a:pt x="49" y="941"/>
                    </a:cubicBezTo>
                    <a:cubicBezTo>
                      <a:pt x="0" y="1260"/>
                      <a:pt x="71" y="1553"/>
                      <a:pt x="158" y="1736"/>
                    </a:cubicBezTo>
                    <a:cubicBezTo>
                      <a:pt x="241" y="1919"/>
                      <a:pt x="329" y="2012"/>
                      <a:pt x="344" y="2012"/>
                    </a:cubicBezTo>
                    <a:cubicBezTo>
                      <a:pt x="344" y="2012"/>
                      <a:pt x="345" y="2011"/>
                      <a:pt x="345" y="2011"/>
                    </a:cubicBezTo>
                    <a:cubicBezTo>
                      <a:pt x="359" y="2003"/>
                      <a:pt x="293" y="1898"/>
                      <a:pt x="228" y="1710"/>
                    </a:cubicBezTo>
                    <a:cubicBezTo>
                      <a:pt x="162" y="1526"/>
                      <a:pt x="109" y="1251"/>
                      <a:pt x="154" y="958"/>
                    </a:cubicBezTo>
                    <a:cubicBezTo>
                      <a:pt x="197" y="661"/>
                      <a:pt x="328" y="417"/>
                      <a:pt x="446" y="254"/>
                    </a:cubicBezTo>
                    <a:cubicBezTo>
                      <a:pt x="559" y="97"/>
                      <a:pt x="656" y="14"/>
                      <a:pt x="648" y="1"/>
                    </a:cubicBezTo>
                    <a:cubicBezTo>
                      <a:pt x="647" y="1"/>
                      <a:pt x="646" y="0"/>
                      <a:pt x="64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47"/>
              <p:cNvSpPr/>
              <p:nvPr/>
            </p:nvSpPr>
            <p:spPr>
              <a:xfrm>
                <a:off x="4924705" y="3343215"/>
                <a:ext cx="5353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500" extrusionOk="0">
                    <a:moveTo>
                      <a:pt x="882" y="0"/>
                    </a:moveTo>
                    <a:cubicBezTo>
                      <a:pt x="666" y="0"/>
                      <a:pt x="473" y="29"/>
                      <a:pt x="329" y="70"/>
                    </a:cubicBezTo>
                    <a:cubicBezTo>
                      <a:pt x="119" y="131"/>
                      <a:pt x="1" y="196"/>
                      <a:pt x="9" y="209"/>
                    </a:cubicBezTo>
                    <a:cubicBezTo>
                      <a:pt x="9" y="211"/>
                      <a:pt x="12" y="212"/>
                      <a:pt x="17" y="212"/>
                    </a:cubicBezTo>
                    <a:cubicBezTo>
                      <a:pt x="72" y="212"/>
                      <a:pt x="393" y="100"/>
                      <a:pt x="827" y="100"/>
                    </a:cubicBezTo>
                    <a:cubicBezTo>
                      <a:pt x="931" y="100"/>
                      <a:pt x="1040" y="106"/>
                      <a:pt x="1154" y="122"/>
                    </a:cubicBezTo>
                    <a:cubicBezTo>
                      <a:pt x="1764" y="197"/>
                      <a:pt x="2183" y="500"/>
                      <a:pt x="2233" y="500"/>
                    </a:cubicBezTo>
                    <a:cubicBezTo>
                      <a:pt x="2236" y="500"/>
                      <a:pt x="2237" y="499"/>
                      <a:pt x="2238" y="498"/>
                    </a:cubicBezTo>
                    <a:cubicBezTo>
                      <a:pt x="2247" y="489"/>
                      <a:pt x="2151" y="393"/>
                      <a:pt x="1963" y="284"/>
                    </a:cubicBezTo>
                    <a:cubicBezTo>
                      <a:pt x="1780" y="175"/>
                      <a:pt x="1495" y="60"/>
                      <a:pt x="1168" y="17"/>
                    </a:cubicBezTo>
                    <a:cubicBezTo>
                      <a:pt x="1070" y="5"/>
                      <a:pt x="974" y="0"/>
                      <a:pt x="88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47"/>
              <p:cNvSpPr/>
              <p:nvPr/>
            </p:nvSpPr>
            <p:spPr>
              <a:xfrm>
                <a:off x="6016841" y="3808695"/>
                <a:ext cx="75057" cy="75176"/>
              </a:xfrm>
              <a:custGeom>
                <a:avLst/>
                <a:gdLst/>
                <a:ahLst/>
                <a:cxnLst/>
                <a:rect l="l" t="t" r="r" b="b"/>
                <a:pathLst>
                  <a:path w="3152" h="3157" extrusionOk="0">
                    <a:moveTo>
                      <a:pt x="1574" y="1"/>
                    </a:moveTo>
                    <a:cubicBezTo>
                      <a:pt x="705" y="1"/>
                      <a:pt x="1" y="704"/>
                      <a:pt x="1" y="1579"/>
                    </a:cubicBezTo>
                    <a:cubicBezTo>
                      <a:pt x="1" y="2449"/>
                      <a:pt x="705" y="3157"/>
                      <a:pt x="1574" y="3157"/>
                    </a:cubicBezTo>
                    <a:cubicBezTo>
                      <a:pt x="2448" y="3157"/>
                      <a:pt x="3152" y="2449"/>
                      <a:pt x="3152" y="1579"/>
                    </a:cubicBezTo>
                    <a:cubicBezTo>
                      <a:pt x="3152" y="704"/>
                      <a:pt x="2448" y="1"/>
                      <a:pt x="157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47"/>
              <p:cNvSpPr/>
              <p:nvPr/>
            </p:nvSpPr>
            <p:spPr>
              <a:xfrm>
                <a:off x="6015508" y="3807623"/>
                <a:ext cx="76629" cy="77248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44" extrusionOk="0">
                    <a:moveTo>
                      <a:pt x="1619" y="1"/>
                    </a:moveTo>
                    <a:cubicBezTo>
                      <a:pt x="1441" y="1"/>
                      <a:pt x="1257" y="28"/>
                      <a:pt x="1080" y="94"/>
                    </a:cubicBezTo>
                    <a:cubicBezTo>
                      <a:pt x="791" y="195"/>
                      <a:pt x="516" y="392"/>
                      <a:pt x="319" y="658"/>
                    </a:cubicBezTo>
                    <a:cubicBezTo>
                      <a:pt x="118" y="924"/>
                      <a:pt x="4" y="1270"/>
                      <a:pt x="0" y="1624"/>
                    </a:cubicBezTo>
                    <a:cubicBezTo>
                      <a:pt x="4" y="1978"/>
                      <a:pt x="118" y="2318"/>
                      <a:pt x="319" y="2585"/>
                    </a:cubicBezTo>
                    <a:cubicBezTo>
                      <a:pt x="516" y="2856"/>
                      <a:pt x="791" y="3048"/>
                      <a:pt x="1080" y="3149"/>
                    </a:cubicBezTo>
                    <a:cubicBezTo>
                      <a:pt x="1254" y="3216"/>
                      <a:pt x="1435" y="3244"/>
                      <a:pt x="1611" y="3244"/>
                    </a:cubicBezTo>
                    <a:cubicBezTo>
                      <a:pt x="1721" y="3244"/>
                      <a:pt x="1829" y="3233"/>
                      <a:pt x="1932" y="3214"/>
                    </a:cubicBezTo>
                    <a:cubicBezTo>
                      <a:pt x="2199" y="3166"/>
                      <a:pt x="2430" y="3044"/>
                      <a:pt x="2609" y="2904"/>
                    </a:cubicBezTo>
                    <a:cubicBezTo>
                      <a:pt x="2972" y="2620"/>
                      <a:pt x="3129" y="2258"/>
                      <a:pt x="3181" y="2012"/>
                    </a:cubicBezTo>
                    <a:cubicBezTo>
                      <a:pt x="3208" y="1890"/>
                      <a:pt x="3217" y="1790"/>
                      <a:pt x="3217" y="1724"/>
                    </a:cubicBezTo>
                    <a:cubicBezTo>
                      <a:pt x="3217" y="1659"/>
                      <a:pt x="3212" y="1624"/>
                      <a:pt x="3208" y="1624"/>
                    </a:cubicBezTo>
                    <a:cubicBezTo>
                      <a:pt x="3195" y="1624"/>
                      <a:pt x="3203" y="1764"/>
                      <a:pt x="3138" y="2004"/>
                    </a:cubicBezTo>
                    <a:cubicBezTo>
                      <a:pt x="3076" y="2236"/>
                      <a:pt x="2915" y="2581"/>
                      <a:pt x="2566" y="2847"/>
                    </a:cubicBezTo>
                    <a:cubicBezTo>
                      <a:pt x="2386" y="2974"/>
                      <a:pt x="2168" y="3083"/>
                      <a:pt x="1914" y="3127"/>
                    </a:cubicBezTo>
                    <a:cubicBezTo>
                      <a:pt x="1824" y="3143"/>
                      <a:pt x="1730" y="3152"/>
                      <a:pt x="1633" y="3152"/>
                    </a:cubicBezTo>
                    <a:cubicBezTo>
                      <a:pt x="1462" y="3152"/>
                      <a:pt x="1284" y="3124"/>
                      <a:pt x="1110" y="3057"/>
                    </a:cubicBezTo>
                    <a:cubicBezTo>
                      <a:pt x="844" y="2961"/>
                      <a:pt x="586" y="2778"/>
                      <a:pt x="402" y="2524"/>
                    </a:cubicBezTo>
                    <a:cubicBezTo>
                      <a:pt x="218" y="2274"/>
                      <a:pt x="114" y="1951"/>
                      <a:pt x="109" y="1624"/>
                    </a:cubicBezTo>
                    <a:cubicBezTo>
                      <a:pt x="114" y="1292"/>
                      <a:pt x="218" y="973"/>
                      <a:pt x="402" y="723"/>
                    </a:cubicBezTo>
                    <a:cubicBezTo>
                      <a:pt x="586" y="470"/>
                      <a:pt x="844" y="287"/>
                      <a:pt x="1110" y="186"/>
                    </a:cubicBezTo>
                    <a:cubicBezTo>
                      <a:pt x="1286" y="121"/>
                      <a:pt x="1467" y="94"/>
                      <a:pt x="1640" y="94"/>
                    </a:cubicBezTo>
                    <a:cubicBezTo>
                      <a:pt x="1735" y="94"/>
                      <a:pt x="1827" y="102"/>
                      <a:pt x="1914" y="116"/>
                    </a:cubicBezTo>
                    <a:cubicBezTo>
                      <a:pt x="2168" y="160"/>
                      <a:pt x="2386" y="269"/>
                      <a:pt x="2566" y="400"/>
                    </a:cubicBezTo>
                    <a:cubicBezTo>
                      <a:pt x="2915" y="662"/>
                      <a:pt x="3076" y="1007"/>
                      <a:pt x="3138" y="1243"/>
                    </a:cubicBezTo>
                    <a:cubicBezTo>
                      <a:pt x="3203" y="1484"/>
                      <a:pt x="3195" y="1624"/>
                      <a:pt x="3208" y="1624"/>
                    </a:cubicBezTo>
                    <a:cubicBezTo>
                      <a:pt x="3212" y="1624"/>
                      <a:pt x="3217" y="1588"/>
                      <a:pt x="3217" y="1523"/>
                    </a:cubicBezTo>
                    <a:cubicBezTo>
                      <a:pt x="3217" y="1453"/>
                      <a:pt x="3208" y="1357"/>
                      <a:pt x="3181" y="1235"/>
                    </a:cubicBezTo>
                    <a:cubicBezTo>
                      <a:pt x="3129" y="990"/>
                      <a:pt x="2972" y="622"/>
                      <a:pt x="2609" y="339"/>
                    </a:cubicBezTo>
                    <a:cubicBezTo>
                      <a:pt x="2430" y="199"/>
                      <a:pt x="2199" y="81"/>
                      <a:pt x="1932" y="29"/>
                    </a:cubicBezTo>
                    <a:cubicBezTo>
                      <a:pt x="1832" y="11"/>
                      <a:pt x="1726" y="1"/>
                      <a:pt x="16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47"/>
              <p:cNvSpPr/>
              <p:nvPr/>
            </p:nvSpPr>
            <p:spPr>
              <a:xfrm>
                <a:off x="6045157" y="3821388"/>
                <a:ext cx="15740" cy="479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012" extrusionOk="0">
                    <a:moveTo>
                      <a:pt x="645" y="0"/>
                    </a:moveTo>
                    <a:cubicBezTo>
                      <a:pt x="628" y="0"/>
                      <a:pt x="516" y="64"/>
                      <a:pt x="389" y="211"/>
                    </a:cubicBezTo>
                    <a:cubicBezTo>
                      <a:pt x="250" y="364"/>
                      <a:pt x="97" y="621"/>
                      <a:pt x="48" y="941"/>
                    </a:cubicBezTo>
                    <a:cubicBezTo>
                      <a:pt x="0" y="1260"/>
                      <a:pt x="71" y="1553"/>
                      <a:pt x="158" y="1736"/>
                    </a:cubicBezTo>
                    <a:cubicBezTo>
                      <a:pt x="242" y="1919"/>
                      <a:pt x="328" y="2012"/>
                      <a:pt x="345" y="2012"/>
                    </a:cubicBezTo>
                    <a:cubicBezTo>
                      <a:pt x="345" y="2012"/>
                      <a:pt x="346" y="2011"/>
                      <a:pt x="346" y="2011"/>
                    </a:cubicBezTo>
                    <a:cubicBezTo>
                      <a:pt x="363" y="2003"/>
                      <a:pt x="294" y="1898"/>
                      <a:pt x="228" y="1710"/>
                    </a:cubicBezTo>
                    <a:cubicBezTo>
                      <a:pt x="163" y="1526"/>
                      <a:pt x="110" y="1251"/>
                      <a:pt x="153" y="954"/>
                    </a:cubicBezTo>
                    <a:cubicBezTo>
                      <a:pt x="202" y="661"/>
                      <a:pt x="329" y="417"/>
                      <a:pt x="446" y="254"/>
                    </a:cubicBezTo>
                    <a:cubicBezTo>
                      <a:pt x="565" y="97"/>
                      <a:pt x="661" y="14"/>
                      <a:pt x="647" y="1"/>
                    </a:cubicBezTo>
                    <a:cubicBezTo>
                      <a:pt x="647" y="1"/>
                      <a:pt x="646" y="0"/>
                      <a:pt x="64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47"/>
              <p:cNvSpPr/>
              <p:nvPr/>
            </p:nvSpPr>
            <p:spPr>
              <a:xfrm>
                <a:off x="6026010" y="3840892"/>
                <a:ext cx="5341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500" extrusionOk="0">
                    <a:moveTo>
                      <a:pt x="879" y="0"/>
                    </a:moveTo>
                    <a:cubicBezTo>
                      <a:pt x="664" y="0"/>
                      <a:pt x="471" y="29"/>
                      <a:pt x="324" y="70"/>
                    </a:cubicBezTo>
                    <a:cubicBezTo>
                      <a:pt x="118" y="131"/>
                      <a:pt x="1" y="196"/>
                      <a:pt x="5" y="209"/>
                    </a:cubicBezTo>
                    <a:cubicBezTo>
                      <a:pt x="6" y="211"/>
                      <a:pt x="9" y="212"/>
                      <a:pt x="14" y="212"/>
                    </a:cubicBezTo>
                    <a:cubicBezTo>
                      <a:pt x="71" y="212"/>
                      <a:pt x="392" y="100"/>
                      <a:pt x="825" y="100"/>
                    </a:cubicBezTo>
                    <a:cubicBezTo>
                      <a:pt x="928" y="100"/>
                      <a:pt x="1037" y="106"/>
                      <a:pt x="1150" y="122"/>
                    </a:cubicBezTo>
                    <a:cubicBezTo>
                      <a:pt x="1760" y="197"/>
                      <a:pt x="2182" y="500"/>
                      <a:pt x="2233" y="500"/>
                    </a:cubicBezTo>
                    <a:cubicBezTo>
                      <a:pt x="2236" y="500"/>
                      <a:pt x="2237" y="499"/>
                      <a:pt x="2238" y="498"/>
                    </a:cubicBezTo>
                    <a:cubicBezTo>
                      <a:pt x="2242" y="489"/>
                      <a:pt x="2151" y="393"/>
                      <a:pt x="1963" y="284"/>
                    </a:cubicBezTo>
                    <a:cubicBezTo>
                      <a:pt x="1774" y="175"/>
                      <a:pt x="1495" y="60"/>
                      <a:pt x="1163" y="17"/>
                    </a:cubicBezTo>
                    <a:cubicBezTo>
                      <a:pt x="1065" y="5"/>
                      <a:pt x="970" y="0"/>
                      <a:pt x="87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47"/>
              <p:cNvSpPr/>
              <p:nvPr/>
            </p:nvSpPr>
            <p:spPr>
              <a:xfrm>
                <a:off x="4896413" y="3808695"/>
                <a:ext cx="75152" cy="75176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3157" extrusionOk="0">
                    <a:moveTo>
                      <a:pt x="1578" y="1"/>
                    </a:moveTo>
                    <a:cubicBezTo>
                      <a:pt x="708" y="1"/>
                      <a:pt x="0" y="704"/>
                      <a:pt x="0" y="1579"/>
                    </a:cubicBezTo>
                    <a:cubicBezTo>
                      <a:pt x="0" y="2449"/>
                      <a:pt x="708" y="3157"/>
                      <a:pt x="1578" y="3157"/>
                    </a:cubicBezTo>
                    <a:cubicBezTo>
                      <a:pt x="2452" y="3157"/>
                      <a:pt x="3155" y="2449"/>
                      <a:pt x="3155" y="1579"/>
                    </a:cubicBezTo>
                    <a:cubicBezTo>
                      <a:pt x="3155" y="704"/>
                      <a:pt x="2452" y="1"/>
                      <a:pt x="1578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47"/>
              <p:cNvSpPr/>
              <p:nvPr/>
            </p:nvSpPr>
            <p:spPr>
              <a:xfrm>
                <a:off x="4895151" y="3807623"/>
                <a:ext cx="76605" cy="77248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3244" extrusionOk="0">
                    <a:moveTo>
                      <a:pt x="1619" y="1"/>
                    </a:moveTo>
                    <a:cubicBezTo>
                      <a:pt x="1441" y="1"/>
                      <a:pt x="1258" y="28"/>
                      <a:pt x="1080" y="94"/>
                    </a:cubicBezTo>
                    <a:cubicBezTo>
                      <a:pt x="792" y="195"/>
                      <a:pt x="516" y="392"/>
                      <a:pt x="320" y="658"/>
                    </a:cubicBezTo>
                    <a:cubicBezTo>
                      <a:pt x="118" y="924"/>
                      <a:pt x="5" y="1270"/>
                      <a:pt x="1" y="1624"/>
                    </a:cubicBezTo>
                    <a:cubicBezTo>
                      <a:pt x="5" y="1978"/>
                      <a:pt x="118" y="2318"/>
                      <a:pt x="320" y="2585"/>
                    </a:cubicBezTo>
                    <a:cubicBezTo>
                      <a:pt x="516" y="2856"/>
                      <a:pt x="792" y="3048"/>
                      <a:pt x="1080" y="3149"/>
                    </a:cubicBezTo>
                    <a:cubicBezTo>
                      <a:pt x="1255" y="3216"/>
                      <a:pt x="1436" y="3244"/>
                      <a:pt x="1611" y="3244"/>
                    </a:cubicBezTo>
                    <a:cubicBezTo>
                      <a:pt x="1721" y="3244"/>
                      <a:pt x="1829" y="3233"/>
                      <a:pt x="1932" y="3214"/>
                    </a:cubicBezTo>
                    <a:cubicBezTo>
                      <a:pt x="2199" y="3166"/>
                      <a:pt x="2426" y="3044"/>
                      <a:pt x="2609" y="2904"/>
                    </a:cubicBezTo>
                    <a:cubicBezTo>
                      <a:pt x="2972" y="2620"/>
                      <a:pt x="3125" y="2258"/>
                      <a:pt x="3178" y="2012"/>
                    </a:cubicBezTo>
                    <a:cubicBezTo>
                      <a:pt x="3208" y="1890"/>
                      <a:pt x="3217" y="1790"/>
                      <a:pt x="3212" y="1724"/>
                    </a:cubicBezTo>
                    <a:cubicBezTo>
                      <a:pt x="3212" y="1659"/>
                      <a:pt x="3212" y="1624"/>
                      <a:pt x="3208" y="1624"/>
                    </a:cubicBezTo>
                    <a:cubicBezTo>
                      <a:pt x="3196" y="1624"/>
                      <a:pt x="3204" y="1764"/>
                      <a:pt x="3138" y="2004"/>
                    </a:cubicBezTo>
                    <a:cubicBezTo>
                      <a:pt x="3077" y="2236"/>
                      <a:pt x="2916" y="2581"/>
                      <a:pt x="2561" y="2847"/>
                    </a:cubicBezTo>
                    <a:cubicBezTo>
                      <a:pt x="2387" y="2974"/>
                      <a:pt x="2168" y="3083"/>
                      <a:pt x="1915" y="3127"/>
                    </a:cubicBezTo>
                    <a:cubicBezTo>
                      <a:pt x="1825" y="3143"/>
                      <a:pt x="1730" y="3152"/>
                      <a:pt x="1634" y="3152"/>
                    </a:cubicBezTo>
                    <a:cubicBezTo>
                      <a:pt x="1462" y="3152"/>
                      <a:pt x="1284" y="3124"/>
                      <a:pt x="1111" y="3057"/>
                    </a:cubicBezTo>
                    <a:cubicBezTo>
                      <a:pt x="844" y="2961"/>
                      <a:pt x="586" y="2778"/>
                      <a:pt x="403" y="2524"/>
                    </a:cubicBezTo>
                    <a:cubicBezTo>
                      <a:pt x="215" y="2274"/>
                      <a:pt x="110" y="1951"/>
                      <a:pt x="110" y="1624"/>
                    </a:cubicBezTo>
                    <a:cubicBezTo>
                      <a:pt x="110" y="1292"/>
                      <a:pt x="215" y="973"/>
                      <a:pt x="403" y="723"/>
                    </a:cubicBezTo>
                    <a:cubicBezTo>
                      <a:pt x="586" y="470"/>
                      <a:pt x="844" y="287"/>
                      <a:pt x="1111" y="186"/>
                    </a:cubicBezTo>
                    <a:cubicBezTo>
                      <a:pt x="1286" y="121"/>
                      <a:pt x="1465" y="94"/>
                      <a:pt x="1639" y="94"/>
                    </a:cubicBezTo>
                    <a:cubicBezTo>
                      <a:pt x="1733" y="94"/>
                      <a:pt x="1826" y="102"/>
                      <a:pt x="1915" y="116"/>
                    </a:cubicBezTo>
                    <a:cubicBezTo>
                      <a:pt x="2168" y="160"/>
                      <a:pt x="2387" y="269"/>
                      <a:pt x="2561" y="400"/>
                    </a:cubicBezTo>
                    <a:cubicBezTo>
                      <a:pt x="2916" y="662"/>
                      <a:pt x="3077" y="1007"/>
                      <a:pt x="3138" y="1243"/>
                    </a:cubicBezTo>
                    <a:cubicBezTo>
                      <a:pt x="3204" y="1484"/>
                      <a:pt x="3196" y="1624"/>
                      <a:pt x="3208" y="1624"/>
                    </a:cubicBezTo>
                    <a:cubicBezTo>
                      <a:pt x="3212" y="1624"/>
                      <a:pt x="3212" y="1588"/>
                      <a:pt x="3212" y="1523"/>
                    </a:cubicBezTo>
                    <a:cubicBezTo>
                      <a:pt x="3217" y="1453"/>
                      <a:pt x="3208" y="1357"/>
                      <a:pt x="3178" y="1235"/>
                    </a:cubicBezTo>
                    <a:cubicBezTo>
                      <a:pt x="3125" y="990"/>
                      <a:pt x="2972" y="622"/>
                      <a:pt x="2609" y="339"/>
                    </a:cubicBezTo>
                    <a:cubicBezTo>
                      <a:pt x="2426" y="199"/>
                      <a:pt x="2199" y="81"/>
                      <a:pt x="1932" y="29"/>
                    </a:cubicBezTo>
                    <a:cubicBezTo>
                      <a:pt x="1832" y="11"/>
                      <a:pt x="1727" y="1"/>
                      <a:pt x="16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47"/>
              <p:cNvSpPr/>
              <p:nvPr/>
            </p:nvSpPr>
            <p:spPr>
              <a:xfrm>
                <a:off x="4924800" y="3821388"/>
                <a:ext cx="15645" cy="47911"/>
              </a:xfrm>
              <a:custGeom>
                <a:avLst/>
                <a:gdLst/>
                <a:ahLst/>
                <a:cxnLst/>
                <a:rect l="l" t="t" r="r" b="b"/>
                <a:pathLst>
                  <a:path w="657" h="2012" extrusionOk="0">
                    <a:moveTo>
                      <a:pt x="645" y="0"/>
                    </a:moveTo>
                    <a:cubicBezTo>
                      <a:pt x="625" y="0"/>
                      <a:pt x="516" y="64"/>
                      <a:pt x="386" y="211"/>
                    </a:cubicBezTo>
                    <a:cubicBezTo>
                      <a:pt x="251" y="364"/>
                      <a:pt x="97" y="621"/>
                      <a:pt x="49" y="941"/>
                    </a:cubicBezTo>
                    <a:cubicBezTo>
                      <a:pt x="1" y="1260"/>
                      <a:pt x="71" y="1553"/>
                      <a:pt x="158" y="1736"/>
                    </a:cubicBezTo>
                    <a:cubicBezTo>
                      <a:pt x="242" y="1919"/>
                      <a:pt x="329" y="2012"/>
                      <a:pt x="344" y="2012"/>
                    </a:cubicBezTo>
                    <a:cubicBezTo>
                      <a:pt x="345" y="2012"/>
                      <a:pt x="346" y="2011"/>
                      <a:pt x="346" y="2011"/>
                    </a:cubicBezTo>
                    <a:cubicBezTo>
                      <a:pt x="360" y="2003"/>
                      <a:pt x="294" y="1898"/>
                      <a:pt x="229" y="1710"/>
                    </a:cubicBezTo>
                    <a:cubicBezTo>
                      <a:pt x="162" y="1526"/>
                      <a:pt x="110" y="1251"/>
                      <a:pt x="154" y="954"/>
                    </a:cubicBezTo>
                    <a:cubicBezTo>
                      <a:pt x="198" y="661"/>
                      <a:pt x="329" y="417"/>
                      <a:pt x="447" y="254"/>
                    </a:cubicBezTo>
                    <a:cubicBezTo>
                      <a:pt x="565" y="97"/>
                      <a:pt x="656" y="14"/>
                      <a:pt x="648" y="1"/>
                    </a:cubicBezTo>
                    <a:cubicBezTo>
                      <a:pt x="648" y="1"/>
                      <a:pt x="647" y="0"/>
                      <a:pt x="64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47"/>
              <p:cNvSpPr/>
              <p:nvPr/>
            </p:nvSpPr>
            <p:spPr>
              <a:xfrm>
                <a:off x="4905677" y="3840892"/>
                <a:ext cx="53388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500" extrusionOk="0">
                    <a:moveTo>
                      <a:pt x="878" y="0"/>
                    </a:moveTo>
                    <a:cubicBezTo>
                      <a:pt x="663" y="0"/>
                      <a:pt x="471" y="29"/>
                      <a:pt x="324" y="70"/>
                    </a:cubicBezTo>
                    <a:cubicBezTo>
                      <a:pt x="114" y="131"/>
                      <a:pt x="1" y="196"/>
                      <a:pt x="5" y="209"/>
                    </a:cubicBezTo>
                    <a:cubicBezTo>
                      <a:pt x="5" y="211"/>
                      <a:pt x="8" y="212"/>
                      <a:pt x="14" y="212"/>
                    </a:cubicBezTo>
                    <a:cubicBezTo>
                      <a:pt x="70" y="212"/>
                      <a:pt x="389" y="100"/>
                      <a:pt x="822" y="100"/>
                    </a:cubicBezTo>
                    <a:cubicBezTo>
                      <a:pt x="925" y="100"/>
                      <a:pt x="1035" y="106"/>
                      <a:pt x="1149" y="122"/>
                    </a:cubicBezTo>
                    <a:cubicBezTo>
                      <a:pt x="1760" y="197"/>
                      <a:pt x="2181" y="500"/>
                      <a:pt x="2233" y="500"/>
                    </a:cubicBezTo>
                    <a:cubicBezTo>
                      <a:pt x="2235" y="500"/>
                      <a:pt x="2237" y="499"/>
                      <a:pt x="2238" y="498"/>
                    </a:cubicBezTo>
                    <a:cubicBezTo>
                      <a:pt x="2242" y="489"/>
                      <a:pt x="2145" y="393"/>
                      <a:pt x="1962" y="284"/>
                    </a:cubicBezTo>
                    <a:cubicBezTo>
                      <a:pt x="1774" y="175"/>
                      <a:pt x="1495" y="60"/>
                      <a:pt x="1163" y="17"/>
                    </a:cubicBezTo>
                    <a:cubicBezTo>
                      <a:pt x="1065" y="5"/>
                      <a:pt x="969" y="0"/>
                      <a:pt x="87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47"/>
              <p:cNvSpPr/>
              <p:nvPr/>
            </p:nvSpPr>
            <p:spPr>
              <a:xfrm>
                <a:off x="5728352" y="4141122"/>
                <a:ext cx="75152" cy="75152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3156" extrusionOk="0">
                    <a:moveTo>
                      <a:pt x="1578" y="1"/>
                    </a:moveTo>
                    <a:cubicBezTo>
                      <a:pt x="709" y="1"/>
                      <a:pt x="1" y="708"/>
                      <a:pt x="1" y="1578"/>
                    </a:cubicBezTo>
                    <a:cubicBezTo>
                      <a:pt x="1" y="2447"/>
                      <a:pt x="709" y="3155"/>
                      <a:pt x="1578" y="3155"/>
                    </a:cubicBezTo>
                    <a:cubicBezTo>
                      <a:pt x="2448" y="3155"/>
                      <a:pt x="3156" y="2447"/>
                      <a:pt x="3156" y="1578"/>
                    </a:cubicBezTo>
                    <a:cubicBezTo>
                      <a:pt x="3156" y="708"/>
                      <a:pt x="2448" y="1"/>
                      <a:pt x="1578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47"/>
              <p:cNvSpPr/>
              <p:nvPr/>
            </p:nvSpPr>
            <p:spPr>
              <a:xfrm>
                <a:off x="5727113" y="4140098"/>
                <a:ext cx="76629" cy="77176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41" extrusionOk="0">
                    <a:moveTo>
                      <a:pt x="1614" y="1"/>
                    </a:moveTo>
                    <a:cubicBezTo>
                      <a:pt x="1437" y="1"/>
                      <a:pt x="1254" y="29"/>
                      <a:pt x="1076" y="96"/>
                    </a:cubicBezTo>
                    <a:cubicBezTo>
                      <a:pt x="791" y="197"/>
                      <a:pt x="516" y="389"/>
                      <a:pt x="319" y="659"/>
                    </a:cubicBezTo>
                    <a:cubicBezTo>
                      <a:pt x="119" y="921"/>
                      <a:pt x="5" y="1266"/>
                      <a:pt x="0" y="1621"/>
                    </a:cubicBezTo>
                    <a:cubicBezTo>
                      <a:pt x="5" y="1974"/>
                      <a:pt x="119" y="2315"/>
                      <a:pt x="319" y="2583"/>
                    </a:cubicBezTo>
                    <a:cubicBezTo>
                      <a:pt x="516" y="2853"/>
                      <a:pt x="791" y="3045"/>
                      <a:pt x="1076" y="3146"/>
                    </a:cubicBezTo>
                    <a:cubicBezTo>
                      <a:pt x="1254" y="3213"/>
                      <a:pt x="1437" y="3241"/>
                      <a:pt x="1613" y="3241"/>
                    </a:cubicBezTo>
                    <a:cubicBezTo>
                      <a:pt x="1723" y="3241"/>
                      <a:pt x="1830" y="3230"/>
                      <a:pt x="1932" y="3212"/>
                    </a:cubicBezTo>
                    <a:cubicBezTo>
                      <a:pt x="2199" y="3164"/>
                      <a:pt x="2426" y="3041"/>
                      <a:pt x="2610" y="2906"/>
                    </a:cubicBezTo>
                    <a:cubicBezTo>
                      <a:pt x="2972" y="2617"/>
                      <a:pt x="3125" y="2254"/>
                      <a:pt x="3177" y="2010"/>
                    </a:cubicBezTo>
                    <a:cubicBezTo>
                      <a:pt x="3208" y="1887"/>
                      <a:pt x="3217" y="1787"/>
                      <a:pt x="3213" y="1722"/>
                    </a:cubicBezTo>
                    <a:cubicBezTo>
                      <a:pt x="3213" y="1656"/>
                      <a:pt x="3213" y="1621"/>
                      <a:pt x="3208" y="1621"/>
                    </a:cubicBezTo>
                    <a:cubicBezTo>
                      <a:pt x="3195" y="1621"/>
                      <a:pt x="3204" y="1760"/>
                      <a:pt x="3139" y="2001"/>
                    </a:cubicBezTo>
                    <a:cubicBezTo>
                      <a:pt x="3077" y="2237"/>
                      <a:pt x="2915" y="2578"/>
                      <a:pt x="2562" y="2845"/>
                    </a:cubicBezTo>
                    <a:cubicBezTo>
                      <a:pt x="2387" y="2971"/>
                      <a:pt x="2168" y="3085"/>
                      <a:pt x="1915" y="3124"/>
                    </a:cubicBezTo>
                    <a:cubicBezTo>
                      <a:pt x="1822" y="3140"/>
                      <a:pt x="1726" y="3149"/>
                      <a:pt x="1629" y="3149"/>
                    </a:cubicBezTo>
                    <a:cubicBezTo>
                      <a:pt x="1458" y="3149"/>
                      <a:pt x="1283" y="3121"/>
                      <a:pt x="1110" y="3055"/>
                    </a:cubicBezTo>
                    <a:cubicBezTo>
                      <a:pt x="844" y="2958"/>
                      <a:pt x="586" y="2775"/>
                      <a:pt x="402" y="2521"/>
                    </a:cubicBezTo>
                    <a:cubicBezTo>
                      <a:pt x="214" y="2272"/>
                      <a:pt x="110" y="1953"/>
                      <a:pt x="110" y="1621"/>
                    </a:cubicBezTo>
                    <a:cubicBezTo>
                      <a:pt x="110" y="1288"/>
                      <a:pt x="214" y="970"/>
                      <a:pt x="402" y="721"/>
                    </a:cubicBezTo>
                    <a:cubicBezTo>
                      <a:pt x="586" y="467"/>
                      <a:pt x="844" y="284"/>
                      <a:pt x="1110" y="187"/>
                    </a:cubicBezTo>
                    <a:cubicBezTo>
                      <a:pt x="1287" y="119"/>
                      <a:pt x="1468" y="91"/>
                      <a:pt x="1642" y="91"/>
                    </a:cubicBezTo>
                    <a:cubicBezTo>
                      <a:pt x="1735" y="91"/>
                      <a:pt x="1826" y="99"/>
                      <a:pt x="1915" y="113"/>
                    </a:cubicBezTo>
                    <a:cubicBezTo>
                      <a:pt x="2168" y="157"/>
                      <a:pt x="2387" y="266"/>
                      <a:pt x="2562" y="397"/>
                    </a:cubicBezTo>
                    <a:cubicBezTo>
                      <a:pt x="2915" y="663"/>
                      <a:pt x="3077" y="1004"/>
                      <a:pt x="3139" y="1240"/>
                    </a:cubicBezTo>
                    <a:cubicBezTo>
                      <a:pt x="3204" y="1481"/>
                      <a:pt x="3195" y="1621"/>
                      <a:pt x="3208" y="1621"/>
                    </a:cubicBezTo>
                    <a:cubicBezTo>
                      <a:pt x="3213" y="1621"/>
                      <a:pt x="3213" y="1586"/>
                      <a:pt x="3213" y="1520"/>
                    </a:cubicBezTo>
                    <a:cubicBezTo>
                      <a:pt x="3217" y="1455"/>
                      <a:pt x="3208" y="1355"/>
                      <a:pt x="3177" y="1232"/>
                    </a:cubicBezTo>
                    <a:cubicBezTo>
                      <a:pt x="3125" y="987"/>
                      <a:pt x="2972" y="625"/>
                      <a:pt x="2610" y="336"/>
                    </a:cubicBezTo>
                    <a:cubicBezTo>
                      <a:pt x="2426" y="197"/>
                      <a:pt x="2199" y="78"/>
                      <a:pt x="1932" y="30"/>
                    </a:cubicBezTo>
                    <a:cubicBezTo>
                      <a:pt x="1831" y="11"/>
                      <a:pt x="1724" y="1"/>
                      <a:pt x="16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47"/>
              <p:cNvSpPr/>
              <p:nvPr/>
            </p:nvSpPr>
            <p:spPr>
              <a:xfrm>
                <a:off x="5756786" y="4153792"/>
                <a:ext cx="15621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013" extrusionOk="0">
                    <a:moveTo>
                      <a:pt x="644" y="1"/>
                    </a:moveTo>
                    <a:cubicBezTo>
                      <a:pt x="624" y="1"/>
                      <a:pt x="516" y="63"/>
                      <a:pt x="384" y="211"/>
                    </a:cubicBezTo>
                    <a:cubicBezTo>
                      <a:pt x="249" y="364"/>
                      <a:pt x="96" y="622"/>
                      <a:pt x="48" y="941"/>
                    </a:cubicBezTo>
                    <a:cubicBezTo>
                      <a:pt x="0" y="1260"/>
                      <a:pt x="70" y="1553"/>
                      <a:pt x="158" y="1740"/>
                    </a:cubicBezTo>
                    <a:cubicBezTo>
                      <a:pt x="241" y="1921"/>
                      <a:pt x="328" y="2012"/>
                      <a:pt x="344" y="2012"/>
                    </a:cubicBezTo>
                    <a:cubicBezTo>
                      <a:pt x="345" y="2012"/>
                      <a:pt x="345" y="2012"/>
                      <a:pt x="346" y="2012"/>
                    </a:cubicBezTo>
                    <a:cubicBezTo>
                      <a:pt x="358" y="2003"/>
                      <a:pt x="293" y="1898"/>
                      <a:pt x="227" y="1710"/>
                    </a:cubicBezTo>
                    <a:cubicBezTo>
                      <a:pt x="162" y="1526"/>
                      <a:pt x="110" y="1252"/>
                      <a:pt x="153" y="959"/>
                    </a:cubicBezTo>
                    <a:cubicBezTo>
                      <a:pt x="197" y="661"/>
                      <a:pt x="328" y="417"/>
                      <a:pt x="446" y="259"/>
                    </a:cubicBezTo>
                    <a:cubicBezTo>
                      <a:pt x="560" y="98"/>
                      <a:pt x="656" y="15"/>
                      <a:pt x="647" y="1"/>
                    </a:cubicBezTo>
                    <a:cubicBezTo>
                      <a:pt x="646" y="1"/>
                      <a:pt x="645" y="1"/>
                      <a:pt x="64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47"/>
              <p:cNvSpPr/>
              <p:nvPr/>
            </p:nvSpPr>
            <p:spPr>
              <a:xfrm>
                <a:off x="5737639" y="4173296"/>
                <a:ext cx="53388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500" extrusionOk="0">
                    <a:moveTo>
                      <a:pt x="883" y="0"/>
                    </a:moveTo>
                    <a:cubicBezTo>
                      <a:pt x="666" y="0"/>
                      <a:pt x="471" y="31"/>
                      <a:pt x="323" y="74"/>
                    </a:cubicBezTo>
                    <a:cubicBezTo>
                      <a:pt x="113" y="130"/>
                      <a:pt x="0" y="197"/>
                      <a:pt x="4" y="209"/>
                    </a:cubicBezTo>
                    <a:cubicBezTo>
                      <a:pt x="5" y="211"/>
                      <a:pt x="8" y="212"/>
                      <a:pt x="13" y="212"/>
                    </a:cubicBezTo>
                    <a:cubicBezTo>
                      <a:pt x="69" y="212"/>
                      <a:pt x="384" y="103"/>
                      <a:pt x="812" y="103"/>
                    </a:cubicBezTo>
                    <a:cubicBezTo>
                      <a:pt x="918" y="103"/>
                      <a:pt x="1031" y="109"/>
                      <a:pt x="1150" y="126"/>
                    </a:cubicBezTo>
                    <a:cubicBezTo>
                      <a:pt x="1759" y="197"/>
                      <a:pt x="2182" y="500"/>
                      <a:pt x="2229" y="500"/>
                    </a:cubicBezTo>
                    <a:cubicBezTo>
                      <a:pt x="2231" y="500"/>
                      <a:pt x="2232" y="499"/>
                      <a:pt x="2233" y="498"/>
                    </a:cubicBezTo>
                    <a:cubicBezTo>
                      <a:pt x="2241" y="489"/>
                      <a:pt x="2146" y="397"/>
                      <a:pt x="1962" y="284"/>
                    </a:cubicBezTo>
                    <a:cubicBezTo>
                      <a:pt x="1775" y="175"/>
                      <a:pt x="1490" y="61"/>
                      <a:pt x="1162" y="17"/>
                    </a:cubicBezTo>
                    <a:cubicBezTo>
                      <a:pt x="1066" y="6"/>
                      <a:pt x="973" y="0"/>
                      <a:pt x="88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47"/>
              <p:cNvSpPr/>
              <p:nvPr/>
            </p:nvSpPr>
            <p:spPr>
              <a:xfrm>
                <a:off x="5191142" y="4145885"/>
                <a:ext cx="75152" cy="75081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3153" extrusionOk="0">
                    <a:moveTo>
                      <a:pt x="1578" y="1"/>
                    </a:moveTo>
                    <a:cubicBezTo>
                      <a:pt x="704" y="1"/>
                      <a:pt x="1" y="705"/>
                      <a:pt x="1" y="1574"/>
                    </a:cubicBezTo>
                    <a:cubicBezTo>
                      <a:pt x="1" y="2449"/>
                      <a:pt x="704" y="3153"/>
                      <a:pt x="1578" y="3153"/>
                    </a:cubicBezTo>
                    <a:cubicBezTo>
                      <a:pt x="2448" y="3153"/>
                      <a:pt x="3156" y="2449"/>
                      <a:pt x="3156" y="1574"/>
                    </a:cubicBezTo>
                    <a:cubicBezTo>
                      <a:pt x="3156" y="705"/>
                      <a:pt x="2448" y="1"/>
                      <a:pt x="1578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47"/>
              <p:cNvSpPr/>
              <p:nvPr/>
            </p:nvSpPr>
            <p:spPr>
              <a:xfrm>
                <a:off x="5189904" y="4144790"/>
                <a:ext cx="76486" cy="77248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3244" extrusionOk="0">
                    <a:moveTo>
                      <a:pt x="1629" y="92"/>
                    </a:moveTo>
                    <a:cubicBezTo>
                      <a:pt x="1726" y="92"/>
                      <a:pt x="1820" y="101"/>
                      <a:pt x="1910" y="117"/>
                    </a:cubicBezTo>
                    <a:cubicBezTo>
                      <a:pt x="2163" y="161"/>
                      <a:pt x="2386" y="270"/>
                      <a:pt x="2560" y="397"/>
                    </a:cubicBezTo>
                    <a:cubicBezTo>
                      <a:pt x="2915" y="664"/>
                      <a:pt x="3072" y="1009"/>
                      <a:pt x="3137" y="1240"/>
                    </a:cubicBezTo>
                    <a:cubicBezTo>
                      <a:pt x="3198" y="1476"/>
                      <a:pt x="3195" y="1620"/>
                      <a:pt x="3207" y="1620"/>
                    </a:cubicBezTo>
                    <a:lnTo>
                      <a:pt x="3207" y="1620"/>
                    </a:lnTo>
                    <a:cubicBezTo>
                      <a:pt x="3195" y="1625"/>
                      <a:pt x="3198" y="1765"/>
                      <a:pt x="3137" y="2001"/>
                    </a:cubicBezTo>
                    <a:cubicBezTo>
                      <a:pt x="3072" y="2237"/>
                      <a:pt x="2915" y="2582"/>
                      <a:pt x="2560" y="2844"/>
                    </a:cubicBezTo>
                    <a:cubicBezTo>
                      <a:pt x="2386" y="2975"/>
                      <a:pt x="2163" y="3084"/>
                      <a:pt x="1910" y="3128"/>
                    </a:cubicBezTo>
                    <a:cubicBezTo>
                      <a:pt x="1822" y="3142"/>
                      <a:pt x="1730" y="3150"/>
                      <a:pt x="1636" y="3150"/>
                    </a:cubicBezTo>
                    <a:cubicBezTo>
                      <a:pt x="1463" y="3150"/>
                      <a:pt x="1282" y="3123"/>
                      <a:pt x="1110" y="3058"/>
                    </a:cubicBezTo>
                    <a:cubicBezTo>
                      <a:pt x="839" y="2957"/>
                      <a:pt x="581" y="2774"/>
                      <a:pt x="402" y="2525"/>
                    </a:cubicBezTo>
                    <a:cubicBezTo>
                      <a:pt x="214" y="2271"/>
                      <a:pt x="109" y="1953"/>
                      <a:pt x="105" y="1620"/>
                    </a:cubicBezTo>
                    <a:cubicBezTo>
                      <a:pt x="109" y="1293"/>
                      <a:pt x="214" y="970"/>
                      <a:pt x="402" y="720"/>
                    </a:cubicBezTo>
                    <a:cubicBezTo>
                      <a:pt x="581" y="466"/>
                      <a:pt x="839" y="283"/>
                      <a:pt x="1110" y="187"/>
                    </a:cubicBezTo>
                    <a:cubicBezTo>
                      <a:pt x="1280" y="120"/>
                      <a:pt x="1458" y="92"/>
                      <a:pt x="1629" y="92"/>
                    </a:cubicBezTo>
                    <a:close/>
                    <a:moveTo>
                      <a:pt x="1609" y="1"/>
                    </a:moveTo>
                    <a:cubicBezTo>
                      <a:pt x="1434" y="1"/>
                      <a:pt x="1252" y="28"/>
                      <a:pt x="1075" y="95"/>
                    </a:cubicBezTo>
                    <a:cubicBezTo>
                      <a:pt x="787" y="196"/>
                      <a:pt x="511" y="388"/>
                      <a:pt x="319" y="659"/>
                    </a:cubicBezTo>
                    <a:cubicBezTo>
                      <a:pt x="118" y="926"/>
                      <a:pt x="0" y="1267"/>
                      <a:pt x="0" y="1620"/>
                    </a:cubicBezTo>
                    <a:cubicBezTo>
                      <a:pt x="0" y="1975"/>
                      <a:pt x="118" y="2320"/>
                      <a:pt x="319" y="2586"/>
                    </a:cubicBezTo>
                    <a:cubicBezTo>
                      <a:pt x="511" y="2852"/>
                      <a:pt x="787" y="3050"/>
                      <a:pt x="1075" y="3150"/>
                    </a:cubicBezTo>
                    <a:cubicBezTo>
                      <a:pt x="1255" y="3216"/>
                      <a:pt x="1440" y="3244"/>
                      <a:pt x="1617" y="3244"/>
                    </a:cubicBezTo>
                    <a:cubicBezTo>
                      <a:pt x="1724" y="3244"/>
                      <a:pt x="1828" y="3234"/>
                      <a:pt x="1927" y="3215"/>
                    </a:cubicBezTo>
                    <a:cubicBezTo>
                      <a:pt x="2193" y="3163"/>
                      <a:pt x="2425" y="3045"/>
                      <a:pt x="2604" y="2905"/>
                    </a:cubicBezTo>
                    <a:cubicBezTo>
                      <a:pt x="2972" y="2622"/>
                      <a:pt x="3125" y="2255"/>
                      <a:pt x="3177" y="2013"/>
                    </a:cubicBezTo>
                    <a:cubicBezTo>
                      <a:pt x="3203" y="1888"/>
                      <a:pt x="3212" y="1791"/>
                      <a:pt x="3212" y="1721"/>
                    </a:cubicBezTo>
                    <a:cubicBezTo>
                      <a:pt x="3212" y="1656"/>
                      <a:pt x="3208" y="1620"/>
                      <a:pt x="3208" y="1620"/>
                    </a:cubicBezTo>
                    <a:cubicBezTo>
                      <a:pt x="3208" y="1620"/>
                      <a:pt x="3212" y="1585"/>
                      <a:pt x="3212" y="1520"/>
                    </a:cubicBezTo>
                    <a:cubicBezTo>
                      <a:pt x="3212" y="1454"/>
                      <a:pt x="3203" y="1354"/>
                      <a:pt x="3177" y="1232"/>
                    </a:cubicBezTo>
                    <a:cubicBezTo>
                      <a:pt x="3125" y="987"/>
                      <a:pt x="2972" y="624"/>
                      <a:pt x="2604" y="341"/>
                    </a:cubicBezTo>
                    <a:cubicBezTo>
                      <a:pt x="2425" y="200"/>
                      <a:pt x="2193" y="78"/>
                      <a:pt x="1927" y="30"/>
                    </a:cubicBezTo>
                    <a:cubicBezTo>
                      <a:pt x="1826" y="11"/>
                      <a:pt x="1719" y="1"/>
                      <a:pt x="16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47"/>
              <p:cNvSpPr/>
              <p:nvPr/>
            </p:nvSpPr>
            <p:spPr>
              <a:xfrm>
                <a:off x="5219553" y="4158555"/>
                <a:ext cx="15621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013" extrusionOk="0">
                    <a:moveTo>
                      <a:pt x="640" y="1"/>
                    </a:moveTo>
                    <a:cubicBezTo>
                      <a:pt x="619" y="1"/>
                      <a:pt x="513" y="68"/>
                      <a:pt x="385" y="208"/>
                    </a:cubicBezTo>
                    <a:cubicBezTo>
                      <a:pt x="246" y="360"/>
                      <a:pt x="97" y="623"/>
                      <a:pt x="48" y="937"/>
                    </a:cubicBezTo>
                    <a:cubicBezTo>
                      <a:pt x="0" y="1257"/>
                      <a:pt x="70" y="1550"/>
                      <a:pt x="157" y="1737"/>
                    </a:cubicBezTo>
                    <a:cubicBezTo>
                      <a:pt x="237" y="1917"/>
                      <a:pt x="324" y="2013"/>
                      <a:pt x="343" y="2013"/>
                    </a:cubicBezTo>
                    <a:cubicBezTo>
                      <a:pt x="344" y="2013"/>
                      <a:pt x="345" y="2013"/>
                      <a:pt x="345" y="2012"/>
                    </a:cubicBezTo>
                    <a:cubicBezTo>
                      <a:pt x="359" y="2004"/>
                      <a:pt x="289" y="1895"/>
                      <a:pt x="228" y="1711"/>
                    </a:cubicBezTo>
                    <a:cubicBezTo>
                      <a:pt x="162" y="1524"/>
                      <a:pt x="109" y="1252"/>
                      <a:pt x="153" y="955"/>
                    </a:cubicBezTo>
                    <a:cubicBezTo>
                      <a:pt x="197" y="658"/>
                      <a:pt x="328" y="413"/>
                      <a:pt x="442" y="255"/>
                    </a:cubicBezTo>
                    <a:cubicBezTo>
                      <a:pt x="560" y="94"/>
                      <a:pt x="656" y="15"/>
                      <a:pt x="643" y="3"/>
                    </a:cubicBezTo>
                    <a:cubicBezTo>
                      <a:pt x="643" y="2"/>
                      <a:pt x="642" y="1"/>
                      <a:pt x="64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47"/>
              <p:cNvSpPr/>
              <p:nvPr/>
            </p:nvSpPr>
            <p:spPr>
              <a:xfrm>
                <a:off x="5200287" y="4178035"/>
                <a:ext cx="53531" cy="11954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502" extrusionOk="0">
                    <a:moveTo>
                      <a:pt x="878" y="1"/>
                    </a:moveTo>
                    <a:cubicBezTo>
                      <a:pt x="663" y="1"/>
                      <a:pt x="473" y="32"/>
                      <a:pt x="329" y="72"/>
                    </a:cubicBezTo>
                    <a:cubicBezTo>
                      <a:pt x="119" y="129"/>
                      <a:pt x="0" y="198"/>
                      <a:pt x="6" y="207"/>
                    </a:cubicBezTo>
                    <a:cubicBezTo>
                      <a:pt x="6" y="210"/>
                      <a:pt x="10" y="211"/>
                      <a:pt x="17" y="211"/>
                    </a:cubicBezTo>
                    <a:cubicBezTo>
                      <a:pt x="79" y="211"/>
                      <a:pt x="398" y="102"/>
                      <a:pt x="827" y="102"/>
                    </a:cubicBezTo>
                    <a:cubicBezTo>
                      <a:pt x="930" y="102"/>
                      <a:pt x="1040" y="109"/>
                      <a:pt x="1154" y="124"/>
                    </a:cubicBezTo>
                    <a:cubicBezTo>
                      <a:pt x="1765" y="200"/>
                      <a:pt x="2183" y="502"/>
                      <a:pt x="2234" y="502"/>
                    </a:cubicBezTo>
                    <a:cubicBezTo>
                      <a:pt x="2236" y="502"/>
                      <a:pt x="2238" y="501"/>
                      <a:pt x="2239" y="500"/>
                    </a:cubicBezTo>
                    <a:cubicBezTo>
                      <a:pt x="2247" y="492"/>
                      <a:pt x="2151" y="395"/>
                      <a:pt x="1963" y="286"/>
                    </a:cubicBezTo>
                    <a:cubicBezTo>
                      <a:pt x="1779" y="177"/>
                      <a:pt x="1495" y="63"/>
                      <a:pt x="1168" y="20"/>
                    </a:cubicBezTo>
                    <a:cubicBezTo>
                      <a:pt x="1068" y="6"/>
                      <a:pt x="971" y="1"/>
                      <a:pt x="87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4" name="Google Shape;1644;p47"/>
              <p:cNvGrpSpPr/>
              <p:nvPr/>
            </p:nvGrpSpPr>
            <p:grpSpPr>
              <a:xfrm>
                <a:off x="4977978" y="3477958"/>
                <a:ext cx="542330" cy="504206"/>
                <a:chOff x="4977978" y="3477958"/>
                <a:chExt cx="542330" cy="504206"/>
              </a:xfrm>
            </p:grpSpPr>
            <p:sp>
              <p:nvSpPr>
                <p:cNvPr id="1645" name="Google Shape;1645;p47"/>
                <p:cNvSpPr/>
                <p:nvPr/>
              </p:nvSpPr>
              <p:spPr>
                <a:xfrm>
                  <a:off x="4977978" y="3477958"/>
                  <a:ext cx="542330" cy="504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5" h="21174" extrusionOk="0">
                      <a:moveTo>
                        <a:pt x="97" y="9247"/>
                      </a:moveTo>
                      <a:cubicBezTo>
                        <a:pt x="97" y="9260"/>
                        <a:pt x="97" y="9272"/>
                        <a:pt x="101" y="9285"/>
                      </a:cubicBezTo>
                      <a:lnTo>
                        <a:pt x="101" y="9285"/>
                      </a:lnTo>
                      <a:cubicBezTo>
                        <a:pt x="100" y="9273"/>
                        <a:pt x="99" y="9260"/>
                        <a:pt x="97" y="9247"/>
                      </a:cubicBezTo>
                      <a:close/>
                      <a:moveTo>
                        <a:pt x="11110" y="7631"/>
                      </a:moveTo>
                      <a:lnTo>
                        <a:pt x="12076" y="9624"/>
                      </a:lnTo>
                      <a:cubicBezTo>
                        <a:pt x="12068" y="10389"/>
                        <a:pt x="10184" y="10913"/>
                        <a:pt x="9192" y="11044"/>
                      </a:cubicBezTo>
                      <a:cubicBezTo>
                        <a:pt x="7588" y="11254"/>
                        <a:pt x="7147" y="12525"/>
                        <a:pt x="7147" y="12525"/>
                      </a:cubicBezTo>
                      <a:lnTo>
                        <a:pt x="5822" y="10039"/>
                      </a:lnTo>
                      <a:cubicBezTo>
                        <a:pt x="5822" y="10039"/>
                        <a:pt x="7312" y="8584"/>
                        <a:pt x="8641" y="8470"/>
                      </a:cubicBezTo>
                      <a:cubicBezTo>
                        <a:pt x="9991" y="8356"/>
                        <a:pt x="11110" y="7631"/>
                        <a:pt x="11110" y="7631"/>
                      </a:cubicBezTo>
                      <a:close/>
                      <a:moveTo>
                        <a:pt x="1304" y="1"/>
                      </a:moveTo>
                      <a:cubicBezTo>
                        <a:pt x="464" y="2264"/>
                        <a:pt x="1" y="4707"/>
                        <a:pt x="1" y="7264"/>
                      </a:cubicBezTo>
                      <a:lnTo>
                        <a:pt x="1" y="7277"/>
                      </a:lnTo>
                      <a:cubicBezTo>
                        <a:pt x="1" y="7954"/>
                        <a:pt x="37" y="8628"/>
                        <a:pt x="102" y="9287"/>
                      </a:cubicBezTo>
                      <a:cubicBezTo>
                        <a:pt x="101" y="9287"/>
                        <a:pt x="101" y="9286"/>
                        <a:pt x="101" y="9285"/>
                      </a:cubicBezTo>
                      <a:lnTo>
                        <a:pt x="101" y="9285"/>
                      </a:lnTo>
                      <a:cubicBezTo>
                        <a:pt x="358" y="11959"/>
                        <a:pt x="1121" y="14486"/>
                        <a:pt x="2296" y="16764"/>
                      </a:cubicBezTo>
                      <a:lnTo>
                        <a:pt x="6299" y="16764"/>
                      </a:lnTo>
                      <a:lnTo>
                        <a:pt x="6299" y="17940"/>
                      </a:lnTo>
                      <a:lnTo>
                        <a:pt x="9166" y="17940"/>
                      </a:lnTo>
                      <a:lnTo>
                        <a:pt x="9166" y="21174"/>
                      </a:lnTo>
                      <a:lnTo>
                        <a:pt x="12211" y="21174"/>
                      </a:lnTo>
                      <a:lnTo>
                        <a:pt x="12211" y="18981"/>
                      </a:lnTo>
                      <a:lnTo>
                        <a:pt x="19186" y="18981"/>
                      </a:lnTo>
                      <a:lnTo>
                        <a:pt x="19186" y="15135"/>
                      </a:lnTo>
                      <a:lnTo>
                        <a:pt x="22774" y="15135"/>
                      </a:lnTo>
                      <a:lnTo>
                        <a:pt x="22774" y="14471"/>
                      </a:lnTo>
                      <a:lnTo>
                        <a:pt x="20886" y="12578"/>
                      </a:lnTo>
                      <a:lnTo>
                        <a:pt x="18745" y="12775"/>
                      </a:lnTo>
                      <a:lnTo>
                        <a:pt x="18745" y="8068"/>
                      </a:lnTo>
                      <a:lnTo>
                        <a:pt x="18745" y="5084"/>
                      </a:lnTo>
                      <a:lnTo>
                        <a:pt x="16866" y="2776"/>
                      </a:lnTo>
                      <a:lnTo>
                        <a:pt x="11263" y="2776"/>
                      </a:lnTo>
                      <a:lnTo>
                        <a:pt x="997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6" name="Google Shape;1646;p47"/>
                <p:cNvSpPr/>
                <p:nvPr/>
              </p:nvSpPr>
              <p:spPr>
                <a:xfrm>
                  <a:off x="5061450" y="3620825"/>
                  <a:ext cx="269400" cy="207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47" name="Google Shape;1647;p47"/>
            <p:cNvGrpSpPr/>
            <p:nvPr/>
          </p:nvGrpSpPr>
          <p:grpSpPr>
            <a:xfrm>
              <a:off x="4529710" y="2866233"/>
              <a:ext cx="1924840" cy="1744777"/>
              <a:chOff x="4089562" y="596016"/>
              <a:chExt cx="4545076" cy="4119899"/>
            </a:xfrm>
          </p:grpSpPr>
          <p:grpSp>
            <p:nvGrpSpPr>
              <p:cNvPr id="1648" name="Google Shape;1648;p47"/>
              <p:cNvGrpSpPr/>
              <p:nvPr/>
            </p:nvGrpSpPr>
            <p:grpSpPr>
              <a:xfrm>
                <a:off x="6208458" y="4139123"/>
                <a:ext cx="623499" cy="576793"/>
                <a:chOff x="2681574" y="1237063"/>
                <a:chExt cx="340338" cy="314998"/>
              </a:xfrm>
            </p:grpSpPr>
            <p:sp>
              <p:nvSpPr>
                <p:cNvPr id="1649" name="Google Shape;1649;p47"/>
                <p:cNvSpPr/>
                <p:nvPr/>
              </p:nvSpPr>
              <p:spPr>
                <a:xfrm>
                  <a:off x="2681574" y="1237063"/>
                  <a:ext cx="340338" cy="314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7" h="8540" extrusionOk="0">
                      <a:moveTo>
                        <a:pt x="6425" y="0"/>
                      </a:moveTo>
                      <a:cubicBezTo>
                        <a:pt x="6425" y="0"/>
                        <a:pt x="6228" y="2011"/>
                        <a:pt x="3964" y="2884"/>
                      </a:cubicBezTo>
                      <a:cubicBezTo>
                        <a:pt x="2562" y="3427"/>
                        <a:pt x="1" y="4855"/>
                        <a:pt x="254" y="5974"/>
                      </a:cubicBezTo>
                      <a:lnTo>
                        <a:pt x="2369" y="8540"/>
                      </a:lnTo>
                      <a:cubicBezTo>
                        <a:pt x="2369" y="8540"/>
                        <a:pt x="3746" y="7084"/>
                        <a:pt x="5677" y="6442"/>
                      </a:cubicBezTo>
                      <a:cubicBezTo>
                        <a:pt x="7574" y="5813"/>
                        <a:pt x="9226" y="3160"/>
                        <a:pt x="9226" y="3160"/>
                      </a:cubicBezTo>
                      <a:lnTo>
                        <a:pt x="64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0" name="Google Shape;1650;p47"/>
                <p:cNvSpPr/>
                <p:nvPr/>
              </p:nvSpPr>
              <p:spPr>
                <a:xfrm>
                  <a:off x="2798758" y="1347238"/>
                  <a:ext cx="136733" cy="114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7" h="3115" extrusionOk="0">
                      <a:moveTo>
                        <a:pt x="2035" y="1"/>
                      </a:moveTo>
                      <a:cubicBezTo>
                        <a:pt x="1894" y="1"/>
                        <a:pt x="1751" y="21"/>
                        <a:pt x="1608" y="63"/>
                      </a:cubicBezTo>
                      <a:cubicBezTo>
                        <a:pt x="813" y="299"/>
                        <a:pt x="1" y="1239"/>
                        <a:pt x="232" y="2035"/>
                      </a:cubicBezTo>
                      <a:cubicBezTo>
                        <a:pt x="409" y="2631"/>
                        <a:pt x="1028" y="3114"/>
                        <a:pt x="1736" y="3114"/>
                      </a:cubicBezTo>
                      <a:cubicBezTo>
                        <a:pt x="1972" y="3114"/>
                        <a:pt x="2218" y="3061"/>
                        <a:pt x="2461" y="2939"/>
                      </a:cubicBezTo>
                      <a:cubicBezTo>
                        <a:pt x="3200" y="2568"/>
                        <a:pt x="3706" y="1868"/>
                        <a:pt x="3470" y="1077"/>
                      </a:cubicBezTo>
                      <a:cubicBezTo>
                        <a:pt x="3276" y="424"/>
                        <a:pt x="2682" y="1"/>
                        <a:pt x="20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1" name="Google Shape;1651;p47"/>
                <p:cNvSpPr/>
                <p:nvPr/>
              </p:nvSpPr>
              <p:spPr>
                <a:xfrm>
                  <a:off x="2831807" y="1370734"/>
                  <a:ext cx="68385" cy="7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4" h="2032" extrusionOk="0">
                      <a:moveTo>
                        <a:pt x="529" y="422"/>
                      </a:moveTo>
                      <a:cubicBezTo>
                        <a:pt x="613" y="541"/>
                        <a:pt x="712" y="676"/>
                        <a:pt x="827" y="825"/>
                      </a:cubicBezTo>
                      <a:cubicBezTo>
                        <a:pt x="796" y="842"/>
                        <a:pt x="770" y="856"/>
                        <a:pt x="744" y="873"/>
                      </a:cubicBezTo>
                      <a:cubicBezTo>
                        <a:pt x="630" y="737"/>
                        <a:pt x="525" y="615"/>
                        <a:pt x="433" y="523"/>
                      </a:cubicBezTo>
                      <a:cubicBezTo>
                        <a:pt x="442" y="515"/>
                        <a:pt x="446" y="501"/>
                        <a:pt x="450" y="493"/>
                      </a:cubicBezTo>
                      <a:cubicBezTo>
                        <a:pt x="476" y="467"/>
                        <a:pt x="503" y="445"/>
                        <a:pt x="529" y="422"/>
                      </a:cubicBezTo>
                      <a:close/>
                      <a:moveTo>
                        <a:pt x="363" y="642"/>
                      </a:moveTo>
                      <a:cubicBezTo>
                        <a:pt x="424" y="733"/>
                        <a:pt x="503" y="838"/>
                        <a:pt x="587" y="952"/>
                      </a:cubicBezTo>
                      <a:cubicBezTo>
                        <a:pt x="569" y="956"/>
                        <a:pt x="547" y="969"/>
                        <a:pt x="534" y="973"/>
                      </a:cubicBezTo>
                      <a:cubicBezTo>
                        <a:pt x="512" y="978"/>
                        <a:pt x="494" y="978"/>
                        <a:pt x="476" y="978"/>
                      </a:cubicBezTo>
                      <a:cubicBezTo>
                        <a:pt x="460" y="978"/>
                        <a:pt x="446" y="973"/>
                        <a:pt x="433" y="969"/>
                      </a:cubicBezTo>
                      <a:cubicBezTo>
                        <a:pt x="407" y="961"/>
                        <a:pt x="377" y="939"/>
                        <a:pt x="359" y="908"/>
                      </a:cubicBezTo>
                      <a:cubicBezTo>
                        <a:pt x="315" y="851"/>
                        <a:pt x="302" y="785"/>
                        <a:pt x="329" y="707"/>
                      </a:cubicBezTo>
                      <a:cubicBezTo>
                        <a:pt x="333" y="685"/>
                        <a:pt x="355" y="664"/>
                        <a:pt x="363" y="642"/>
                      </a:cubicBezTo>
                      <a:close/>
                      <a:moveTo>
                        <a:pt x="1286" y="1027"/>
                      </a:moveTo>
                      <a:cubicBezTo>
                        <a:pt x="1295" y="1027"/>
                        <a:pt x="1303" y="1028"/>
                        <a:pt x="1311" y="1031"/>
                      </a:cubicBezTo>
                      <a:cubicBezTo>
                        <a:pt x="1382" y="1039"/>
                        <a:pt x="1456" y="1100"/>
                        <a:pt x="1482" y="1170"/>
                      </a:cubicBezTo>
                      <a:cubicBezTo>
                        <a:pt x="1513" y="1227"/>
                        <a:pt x="1509" y="1310"/>
                        <a:pt x="1486" y="1384"/>
                      </a:cubicBezTo>
                      <a:cubicBezTo>
                        <a:pt x="1408" y="1279"/>
                        <a:pt x="1321" y="1162"/>
                        <a:pt x="1224" y="1035"/>
                      </a:cubicBezTo>
                      <a:cubicBezTo>
                        <a:pt x="1245" y="1032"/>
                        <a:pt x="1266" y="1027"/>
                        <a:pt x="1286" y="1027"/>
                      </a:cubicBezTo>
                      <a:close/>
                      <a:moveTo>
                        <a:pt x="1053" y="1104"/>
                      </a:moveTo>
                      <a:cubicBezTo>
                        <a:pt x="1180" y="1262"/>
                        <a:pt x="1303" y="1406"/>
                        <a:pt x="1408" y="1524"/>
                      </a:cubicBezTo>
                      <a:cubicBezTo>
                        <a:pt x="1386" y="1555"/>
                        <a:pt x="1373" y="1594"/>
                        <a:pt x="1347" y="1620"/>
                      </a:cubicBezTo>
                      <a:cubicBezTo>
                        <a:pt x="1342" y="1624"/>
                        <a:pt x="1338" y="1629"/>
                        <a:pt x="1333" y="1638"/>
                      </a:cubicBezTo>
                      <a:cubicBezTo>
                        <a:pt x="1233" y="1498"/>
                        <a:pt x="1111" y="1332"/>
                        <a:pt x="970" y="1152"/>
                      </a:cubicBezTo>
                      <a:cubicBezTo>
                        <a:pt x="992" y="1140"/>
                        <a:pt x="1015" y="1126"/>
                        <a:pt x="1037" y="1114"/>
                      </a:cubicBezTo>
                      <a:cubicBezTo>
                        <a:pt x="1041" y="1109"/>
                        <a:pt x="1045" y="1109"/>
                        <a:pt x="1053" y="1104"/>
                      </a:cubicBezTo>
                      <a:close/>
                      <a:moveTo>
                        <a:pt x="290" y="1"/>
                      </a:moveTo>
                      <a:cubicBezTo>
                        <a:pt x="288" y="1"/>
                        <a:pt x="286" y="1"/>
                        <a:pt x="285" y="3"/>
                      </a:cubicBezTo>
                      <a:cubicBezTo>
                        <a:pt x="267" y="12"/>
                        <a:pt x="315" y="104"/>
                        <a:pt x="403" y="235"/>
                      </a:cubicBezTo>
                      <a:cubicBezTo>
                        <a:pt x="363" y="261"/>
                        <a:pt x="324" y="275"/>
                        <a:pt x="280" y="305"/>
                      </a:cubicBezTo>
                      <a:cubicBezTo>
                        <a:pt x="272" y="313"/>
                        <a:pt x="258" y="327"/>
                        <a:pt x="250" y="340"/>
                      </a:cubicBezTo>
                      <a:cubicBezTo>
                        <a:pt x="217" y="311"/>
                        <a:pt x="194" y="294"/>
                        <a:pt x="179" y="294"/>
                      </a:cubicBezTo>
                      <a:cubicBezTo>
                        <a:pt x="176" y="294"/>
                        <a:pt x="173" y="295"/>
                        <a:pt x="171" y="297"/>
                      </a:cubicBezTo>
                      <a:cubicBezTo>
                        <a:pt x="162" y="305"/>
                        <a:pt x="175" y="335"/>
                        <a:pt x="202" y="388"/>
                      </a:cubicBezTo>
                      <a:cubicBezTo>
                        <a:pt x="145" y="445"/>
                        <a:pt x="88" y="511"/>
                        <a:pt x="49" y="602"/>
                      </a:cubicBezTo>
                      <a:cubicBezTo>
                        <a:pt x="22" y="672"/>
                        <a:pt x="0" y="747"/>
                        <a:pt x="4" y="838"/>
                      </a:cubicBezTo>
                      <a:cubicBezTo>
                        <a:pt x="10" y="926"/>
                        <a:pt x="36" y="1013"/>
                        <a:pt x="79" y="1092"/>
                      </a:cubicBezTo>
                      <a:cubicBezTo>
                        <a:pt x="131" y="1166"/>
                        <a:pt x="202" y="1235"/>
                        <a:pt x="298" y="1279"/>
                      </a:cubicBezTo>
                      <a:cubicBezTo>
                        <a:pt x="341" y="1301"/>
                        <a:pt x="394" y="1314"/>
                        <a:pt x="446" y="1323"/>
                      </a:cubicBezTo>
                      <a:cubicBezTo>
                        <a:pt x="466" y="1325"/>
                        <a:pt x="487" y="1326"/>
                        <a:pt x="508" y="1326"/>
                      </a:cubicBezTo>
                      <a:cubicBezTo>
                        <a:pt x="537" y="1326"/>
                        <a:pt x="567" y="1324"/>
                        <a:pt x="595" y="1319"/>
                      </a:cubicBezTo>
                      <a:cubicBezTo>
                        <a:pt x="678" y="1301"/>
                        <a:pt x="748" y="1271"/>
                        <a:pt x="809" y="1241"/>
                      </a:cubicBezTo>
                      <a:cubicBezTo>
                        <a:pt x="962" y="1428"/>
                        <a:pt x="1106" y="1598"/>
                        <a:pt x="1228" y="1729"/>
                      </a:cubicBezTo>
                      <a:cubicBezTo>
                        <a:pt x="1150" y="1791"/>
                        <a:pt x="1075" y="1848"/>
                        <a:pt x="1023" y="1887"/>
                      </a:cubicBezTo>
                      <a:cubicBezTo>
                        <a:pt x="932" y="1949"/>
                        <a:pt x="883" y="1987"/>
                        <a:pt x="892" y="2009"/>
                      </a:cubicBezTo>
                      <a:cubicBezTo>
                        <a:pt x="897" y="2024"/>
                        <a:pt x="918" y="2031"/>
                        <a:pt x="954" y="2031"/>
                      </a:cubicBezTo>
                      <a:cubicBezTo>
                        <a:pt x="984" y="2031"/>
                        <a:pt x="1025" y="2026"/>
                        <a:pt x="1075" y="2014"/>
                      </a:cubicBezTo>
                      <a:cubicBezTo>
                        <a:pt x="1154" y="1996"/>
                        <a:pt x="1263" y="1953"/>
                        <a:pt x="1377" y="1891"/>
                      </a:cubicBezTo>
                      <a:cubicBezTo>
                        <a:pt x="1461" y="1972"/>
                        <a:pt x="1516" y="2015"/>
                        <a:pt x="1538" y="2015"/>
                      </a:cubicBezTo>
                      <a:cubicBezTo>
                        <a:pt x="1540" y="2015"/>
                        <a:pt x="1542" y="2014"/>
                        <a:pt x="1543" y="2014"/>
                      </a:cubicBezTo>
                      <a:cubicBezTo>
                        <a:pt x="1557" y="2001"/>
                        <a:pt x="1525" y="1939"/>
                        <a:pt x="1464" y="1838"/>
                      </a:cubicBezTo>
                      <a:cubicBezTo>
                        <a:pt x="1486" y="1826"/>
                        <a:pt x="1499" y="1822"/>
                        <a:pt x="1521" y="1808"/>
                      </a:cubicBezTo>
                      <a:cubicBezTo>
                        <a:pt x="1547" y="1786"/>
                        <a:pt x="1569" y="1756"/>
                        <a:pt x="1596" y="1729"/>
                      </a:cubicBezTo>
                      <a:cubicBezTo>
                        <a:pt x="1695" y="1833"/>
                        <a:pt x="1762" y="1893"/>
                        <a:pt x="1786" y="1893"/>
                      </a:cubicBezTo>
                      <a:cubicBezTo>
                        <a:pt x="1789" y="1893"/>
                        <a:pt x="1791" y="1892"/>
                        <a:pt x="1793" y="1891"/>
                      </a:cubicBezTo>
                      <a:cubicBezTo>
                        <a:pt x="1810" y="1878"/>
                        <a:pt x="1761" y="1786"/>
                        <a:pt x="1670" y="1646"/>
                      </a:cubicBezTo>
                      <a:cubicBezTo>
                        <a:pt x="1700" y="1608"/>
                        <a:pt x="1727" y="1568"/>
                        <a:pt x="1753" y="1520"/>
                      </a:cubicBezTo>
                      <a:cubicBezTo>
                        <a:pt x="1814" y="1398"/>
                        <a:pt x="1854" y="1231"/>
                        <a:pt x="1793" y="1052"/>
                      </a:cubicBezTo>
                      <a:cubicBezTo>
                        <a:pt x="1731" y="882"/>
                        <a:pt x="1587" y="737"/>
                        <a:pt x="1390" y="690"/>
                      </a:cubicBezTo>
                      <a:cubicBezTo>
                        <a:pt x="1338" y="676"/>
                        <a:pt x="1285" y="672"/>
                        <a:pt x="1237" y="672"/>
                      </a:cubicBezTo>
                      <a:cubicBezTo>
                        <a:pt x="1184" y="676"/>
                        <a:pt x="1137" y="685"/>
                        <a:pt x="1093" y="698"/>
                      </a:cubicBezTo>
                      <a:cubicBezTo>
                        <a:pt x="1053" y="711"/>
                        <a:pt x="1023" y="729"/>
                        <a:pt x="988" y="747"/>
                      </a:cubicBezTo>
                      <a:cubicBezTo>
                        <a:pt x="861" y="589"/>
                        <a:pt x="739" y="449"/>
                        <a:pt x="639" y="331"/>
                      </a:cubicBezTo>
                      <a:cubicBezTo>
                        <a:pt x="691" y="291"/>
                        <a:pt x="739" y="257"/>
                        <a:pt x="783" y="231"/>
                      </a:cubicBezTo>
                      <a:cubicBezTo>
                        <a:pt x="870" y="166"/>
                        <a:pt x="914" y="121"/>
                        <a:pt x="905" y="99"/>
                      </a:cubicBezTo>
                      <a:cubicBezTo>
                        <a:pt x="901" y="88"/>
                        <a:pt x="883" y="83"/>
                        <a:pt x="853" y="83"/>
                      </a:cubicBezTo>
                      <a:cubicBezTo>
                        <a:pt x="823" y="83"/>
                        <a:pt x="781" y="88"/>
                        <a:pt x="726" y="99"/>
                      </a:cubicBezTo>
                      <a:cubicBezTo>
                        <a:pt x="669" y="113"/>
                        <a:pt x="603" y="134"/>
                        <a:pt x="529" y="166"/>
                      </a:cubicBezTo>
                      <a:cubicBezTo>
                        <a:pt x="521" y="170"/>
                        <a:pt x="508" y="178"/>
                        <a:pt x="498" y="182"/>
                      </a:cubicBezTo>
                      <a:cubicBezTo>
                        <a:pt x="392" y="72"/>
                        <a:pt x="314" y="1"/>
                        <a:pt x="29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2" name="Google Shape;1652;p47"/>
                <p:cNvSpPr/>
                <p:nvPr/>
              </p:nvSpPr>
              <p:spPr>
                <a:xfrm>
                  <a:off x="2700128" y="1258825"/>
                  <a:ext cx="302900" cy="276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7504" extrusionOk="0">
                      <a:moveTo>
                        <a:pt x="6123" y="179"/>
                      </a:moveTo>
                      <a:lnTo>
                        <a:pt x="8090" y="2504"/>
                      </a:lnTo>
                      <a:cubicBezTo>
                        <a:pt x="7251" y="4309"/>
                        <a:pt x="5573" y="5340"/>
                        <a:pt x="4379" y="5673"/>
                      </a:cubicBezTo>
                      <a:cubicBezTo>
                        <a:pt x="3318" y="5974"/>
                        <a:pt x="2159" y="7106"/>
                        <a:pt x="1923" y="7347"/>
                      </a:cubicBezTo>
                      <a:lnTo>
                        <a:pt x="123" y="5144"/>
                      </a:lnTo>
                      <a:cubicBezTo>
                        <a:pt x="660" y="3859"/>
                        <a:pt x="2636" y="3046"/>
                        <a:pt x="3942" y="2508"/>
                      </a:cubicBezTo>
                      <a:cubicBezTo>
                        <a:pt x="4173" y="2413"/>
                        <a:pt x="4393" y="2321"/>
                        <a:pt x="4580" y="2238"/>
                      </a:cubicBezTo>
                      <a:cubicBezTo>
                        <a:pt x="4803" y="2141"/>
                        <a:pt x="4996" y="2014"/>
                        <a:pt x="5157" y="1875"/>
                      </a:cubicBezTo>
                      <a:cubicBezTo>
                        <a:pt x="5742" y="1377"/>
                        <a:pt x="5983" y="709"/>
                        <a:pt x="6053" y="477"/>
                      </a:cubicBezTo>
                      <a:cubicBezTo>
                        <a:pt x="6065" y="437"/>
                        <a:pt x="6105" y="302"/>
                        <a:pt x="6123" y="179"/>
                      </a:cubicBezTo>
                      <a:close/>
                      <a:moveTo>
                        <a:pt x="6105" y="1"/>
                      </a:moveTo>
                      <a:lnTo>
                        <a:pt x="6018" y="57"/>
                      </a:lnTo>
                      <a:cubicBezTo>
                        <a:pt x="6061" y="175"/>
                        <a:pt x="5769" y="1595"/>
                        <a:pt x="4536" y="2141"/>
                      </a:cubicBezTo>
                      <a:cubicBezTo>
                        <a:pt x="4353" y="2224"/>
                        <a:pt x="4135" y="2316"/>
                        <a:pt x="3903" y="2408"/>
                      </a:cubicBezTo>
                      <a:cubicBezTo>
                        <a:pt x="2977" y="2793"/>
                        <a:pt x="1718" y="3309"/>
                        <a:pt x="857" y="4043"/>
                      </a:cubicBezTo>
                      <a:cubicBezTo>
                        <a:pt x="476" y="4362"/>
                        <a:pt x="175" y="4725"/>
                        <a:pt x="14" y="5135"/>
                      </a:cubicBezTo>
                      <a:lnTo>
                        <a:pt x="0" y="5166"/>
                      </a:lnTo>
                      <a:lnTo>
                        <a:pt x="1914" y="7504"/>
                      </a:lnTo>
                      <a:lnTo>
                        <a:pt x="1958" y="7460"/>
                      </a:lnTo>
                      <a:cubicBezTo>
                        <a:pt x="1971" y="7447"/>
                        <a:pt x="3273" y="6096"/>
                        <a:pt x="4409" y="5778"/>
                      </a:cubicBezTo>
                      <a:cubicBezTo>
                        <a:pt x="5629" y="5432"/>
                        <a:pt x="7350" y="4374"/>
                        <a:pt x="8199" y="2518"/>
                      </a:cubicBezTo>
                      <a:lnTo>
                        <a:pt x="8211" y="2486"/>
                      </a:lnTo>
                      <a:lnTo>
                        <a:pt x="610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53" name="Google Shape;1653;p47"/>
              <p:cNvGrpSpPr/>
              <p:nvPr/>
            </p:nvGrpSpPr>
            <p:grpSpPr>
              <a:xfrm rot="756199">
                <a:off x="8106510" y="1414495"/>
                <a:ext cx="502396" cy="423275"/>
                <a:chOff x="2681574" y="1237063"/>
                <a:chExt cx="340338" cy="314998"/>
              </a:xfrm>
            </p:grpSpPr>
            <p:sp>
              <p:nvSpPr>
                <p:cNvPr id="1654" name="Google Shape;1654;p47"/>
                <p:cNvSpPr/>
                <p:nvPr/>
              </p:nvSpPr>
              <p:spPr>
                <a:xfrm>
                  <a:off x="2681574" y="1237063"/>
                  <a:ext cx="340338" cy="314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7" h="8540" extrusionOk="0">
                      <a:moveTo>
                        <a:pt x="6425" y="0"/>
                      </a:moveTo>
                      <a:cubicBezTo>
                        <a:pt x="6425" y="0"/>
                        <a:pt x="6228" y="2011"/>
                        <a:pt x="3964" y="2884"/>
                      </a:cubicBezTo>
                      <a:cubicBezTo>
                        <a:pt x="2562" y="3427"/>
                        <a:pt x="1" y="4855"/>
                        <a:pt x="254" y="5974"/>
                      </a:cubicBezTo>
                      <a:lnTo>
                        <a:pt x="2369" y="8540"/>
                      </a:lnTo>
                      <a:cubicBezTo>
                        <a:pt x="2369" y="8540"/>
                        <a:pt x="3746" y="7084"/>
                        <a:pt x="5677" y="6442"/>
                      </a:cubicBezTo>
                      <a:cubicBezTo>
                        <a:pt x="7574" y="5813"/>
                        <a:pt x="9226" y="3160"/>
                        <a:pt x="9226" y="3160"/>
                      </a:cubicBezTo>
                      <a:lnTo>
                        <a:pt x="64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5" name="Google Shape;1655;p47"/>
                <p:cNvSpPr/>
                <p:nvPr/>
              </p:nvSpPr>
              <p:spPr>
                <a:xfrm>
                  <a:off x="2798758" y="1347238"/>
                  <a:ext cx="136733" cy="114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7" h="3115" extrusionOk="0">
                      <a:moveTo>
                        <a:pt x="2035" y="1"/>
                      </a:moveTo>
                      <a:cubicBezTo>
                        <a:pt x="1894" y="1"/>
                        <a:pt x="1751" y="21"/>
                        <a:pt x="1608" y="63"/>
                      </a:cubicBezTo>
                      <a:cubicBezTo>
                        <a:pt x="813" y="299"/>
                        <a:pt x="1" y="1239"/>
                        <a:pt x="232" y="2035"/>
                      </a:cubicBezTo>
                      <a:cubicBezTo>
                        <a:pt x="409" y="2631"/>
                        <a:pt x="1028" y="3114"/>
                        <a:pt x="1736" y="3114"/>
                      </a:cubicBezTo>
                      <a:cubicBezTo>
                        <a:pt x="1972" y="3114"/>
                        <a:pt x="2218" y="3061"/>
                        <a:pt x="2461" y="2939"/>
                      </a:cubicBezTo>
                      <a:cubicBezTo>
                        <a:pt x="3200" y="2568"/>
                        <a:pt x="3706" y="1868"/>
                        <a:pt x="3470" y="1077"/>
                      </a:cubicBezTo>
                      <a:cubicBezTo>
                        <a:pt x="3276" y="424"/>
                        <a:pt x="2682" y="1"/>
                        <a:pt x="20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6" name="Google Shape;1656;p47"/>
                <p:cNvSpPr/>
                <p:nvPr/>
              </p:nvSpPr>
              <p:spPr>
                <a:xfrm>
                  <a:off x="2831807" y="1370734"/>
                  <a:ext cx="68385" cy="7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4" h="2032" extrusionOk="0">
                      <a:moveTo>
                        <a:pt x="529" y="422"/>
                      </a:moveTo>
                      <a:cubicBezTo>
                        <a:pt x="613" y="541"/>
                        <a:pt x="712" y="676"/>
                        <a:pt x="827" y="825"/>
                      </a:cubicBezTo>
                      <a:cubicBezTo>
                        <a:pt x="796" y="842"/>
                        <a:pt x="770" y="856"/>
                        <a:pt x="744" y="873"/>
                      </a:cubicBezTo>
                      <a:cubicBezTo>
                        <a:pt x="630" y="737"/>
                        <a:pt x="525" y="615"/>
                        <a:pt x="433" y="523"/>
                      </a:cubicBezTo>
                      <a:cubicBezTo>
                        <a:pt x="442" y="515"/>
                        <a:pt x="446" y="501"/>
                        <a:pt x="450" y="493"/>
                      </a:cubicBezTo>
                      <a:cubicBezTo>
                        <a:pt x="476" y="467"/>
                        <a:pt x="503" y="445"/>
                        <a:pt x="529" y="422"/>
                      </a:cubicBezTo>
                      <a:close/>
                      <a:moveTo>
                        <a:pt x="363" y="642"/>
                      </a:moveTo>
                      <a:cubicBezTo>
                        <a:pt x="424" y="733"/>
                        <a:pt x="503" y="838"/>
                        <a:pt x="587" y="952"/>
                      </a:cubicBezTo>
                      <a:cubicBezTo>
                        <a:pt x="569" y="956"/>
                        <a:pt x="547" y="969"/>
                        <a:pt x="534" y="973"/>
                      </a:cubicBezTo>
                      <a:cubicBezTo>
                        <a:pt x="512" y="978"/>
                        <a:pt x="494" y="978"/>
                        <a:pt x="476" y="978"/>
                      </a:cubicBezTo>
                      <a:cubicBezTo>
                        <a:pt x="460" y="978"/>
                        <a:pt x="446" y="973"/>
                        <a:pt x="433" y="969"/>
                      </a:cubicBezTo>
                      <a:cubicBezTo>
                        <a:pt x="407" y="961"/>
                        <a:pt x="377" y="939"/>
                        <a:pt x="359" y="908"/>
                      </a:cubicBezTo>
                      <a:cubicBezTo>
                        <a:pt x="315" y="851"/>
                        <a:pt x="302" y="785"/>
                        <a:pt x="329" y="707"/>
                      </a:cubicBezTo>
                      <a:cubicBezTo>
                        <a:pt x="333" y="685"/>
                        <a:pt x="355" y="664"/>
                        <a:pt x="363" y="642"/>
                      </a:cubicBezTo>
                      <a:close/>
                      <a:moveTo>
                        <a:pt x="1286" y="1027"/>
                      </a:moveTo>
                      <a:cubicBezTo>
                        <a:pt x="1295" y="1027"/>
                        <a:pt x="1303" y="1028"/>
                        <a:pt x="1311" y="1031"/>
                      </a:cubicBezTo>
                      <a:cubicBezTo>
                        <a:pt x="1382" y="1039"/>
                        <a:pt x="1456" y="1100"/>
                        <a:pt x="1482" y="1170"/>
                      </a:cubicBezTo>
                      <a:cubicBezTo>
                        <a:pt x="1513" y="1227"/>
                        <a:pt x="1509" y="1310"/>
                        <a:pt x="1486" y="1384"/>
                      </a:cubicBezTo>
                      <a:cubicBezTo>
                        <a:pt x="1408" y="1279"/>
                        <a:pt x="1321" y="1162"/>
                        <a:pt x="1224" y="1035"/>
                      </a:cubicBezTo>
                      <a:cubicBezTo>
                        <a:pt x="1245" y="1032"/>
                        <a:pt x="1266" y="1027"/>
                        <a:pt x="1286" y="1027"/>
                      </a:cubicBezTo>
                      <a:close/>
                      <a:moveTo>
                        <a:pt x="1053" y="1104"/>
                      </a:moveTo>
                      <a:cubicBezTo>
                        <a:pt x="1180" y="1262"/>
                        <a:pt x="1303" y="1406"/>
                        <a:pt x="1408" y="1524"/>
                      </a:cubicBezTo>
                      <a:cubicBezTo>
                        <a:pt x="1386" y="1555"/>
                        <a:pt x="1373" y="1594"/>
                        <a:pt x="1347" y="1620"/>
                      </a:cubicBezTo>
                      <a:cubicBezTo>
                        <a:pt x="1342" y="1624"/>
                        <a:pt x="1338" y="1629"/>
                        <a:pt x="1333" y="1638"/>
                      </a:cubicBezTo>
                      <a:cubicBezTo>
                        <a:pt x="1233" y="1498"/>
                        <a:pt x="1111" y="1332"/>
                        <a:pt x="970" y="1152"/>
                      </a:cubicBezTo>
                      <a:cubicBezTo>
                        <a:pt x="992" y="1140"/>
                        <a:pt x="1015" y="1126"/>
                        <a:pt x="1037" y="1114"/>
                      </a:cubicBezTo>
                      <a:cubicBezTo>
                        <a:pt x="1041" y="1109"/>
                        <a:pt x="1045" y="1109"/>
                        <a:pt x="1053" y="1104"/>
                      </a:cubicBezTo>
                      <a:close/>
                      <a:moveTo>
                        <a:pt x="290" y="1"/>
                      </a:moveTo>
                      <a:cubicBezTo>
                        <a:pt x="288" y="1"/>
                        <a:pt x="286" y="1"/>
                        <a:pt x="285" y="3"/>
                      </a:cubicBezTo>
                      <a:cubicBezTo>
                        <a:pt x="267" y="12"/>
                        <a:pt x="315" y="104"/>
                        <a:pt x="403" y="235"/>
                      </a:cubicBezTo>
                      <a:cubicBezTo>
                        <a:pt x="363" y="261"/>
                        <a:pt x="324" y="275"/>
                        <a:pt x="280" y="305"/>
                      </a:cubicBezTo>
                      <a:cubicBezTo>
                        <a:pt x="272" y="313"/>
                        <a:pt x="258" y="327"/>
                        <a:pt x="250" y="340"/>
                      </a:cubicBezTo>
                      <a:cubicBezTo>
                        <a:pt x="217" y="311"/>
                        <a:pt x="194" y="294"/>
                        <a:pt x="179" y="294"/>
                      </a:cubicBezTo>
                      <a:cubicBezTo>
                        <a:pt x="176" y="294"/>
                        <a:pt x="173" y="295"/>
                        <a:pt x="171" y="297"/>
                      </a:cubicBezTo>
                      <a:cubicBezTo>
                        <a:pt x="162" y="305"/>
                        <a:pt x="175" y="335"/>
                        <a:pt x="202" y="388"/>
                      </a:cubicBezTo>
                      <a:cubicBezTo>
                        <a:pt x="145" y="445"/>
                        <a:pt x="88" y="511"/>
                        <a:pt x="49" y="602"/>
                      </a:cubicBezTo>
                      <a:cubicBezTo>
                        <a:pt x="22" y="672"/>
                        <a:pt x="0" y="747"/>
                        <a:pt x="4" y="838"/>
                      </a:cubicBezTo>
                      <a:cubicBezTo>
                        <a:pt x="10" y="926"/>
                        <a:pt x="36" y="1013"/>
                        <a:pt x="79" y="1092"/>
                      </a:cubicBezTo>
                      <a:cubicBezTo>
                        <a:pt x="131" y="1166"/>
                        <a:pt x="202" y="1235"/>
                        <a:pt x="298" y="1279"/>
                      </a:cubicBezTo>
                      <a:cubicBezTo>
                        <a:pt x="341" y="1301"/>
                        <a:pt x="394" y="1314"/>
                        <a:pt x="446" y="1323"/>
                      </a:cubicBezTo>
                      <a:cubicBezTo>
                        <a:pt x="466" y="1325"/>
                        <a:pt x="487" y="1326"/>
                        <a:pt x="508" y="1326"/>
                      </a:cubicBezTo>
                      <a:cubicBezTo>
                        <a:pt x="537" y="1326"/>
                        <a:pt x="567" y="1324"/>
                        <a:pt x="595" y="1319"/>
                      </a:cubicBezTo>
                      <a:cubicBezTo>
                        <a:pt x="678" y="1301"/>
                        <a:pt x="748" y="1271"/>
                        <a:pt x="809" y="1241"/>
                      </a:cubicBezTo>
                      <a:cubicBezTo>
                        <a:pt x="962" y="1428"/>
                        <a:pt x="1106" y="1598"/>
                        <a:pt x="1228" y="1729"/>
                      </a:cubicBezTo>
                      <a:cubicBezTo>
                        <a:pt x="1150" y="1791"/>
                        <a:pt x="1075" y="1848"/>
                        <a:pt x="1023" y="1887"/>
                      </a:cubicBezTo>
                      <a:cubicBezTo>
                        <a:pt x="932" y="1949"/>
                        <a:pt x="883" y="1987"/>
                        <a:pt x="892" y="2009"/>
                      </a:cubicBezTo>
                      <a:cubicBezTo>
                        <a:pt x="897" y="2024"/>
                        <a:pt x="918" y="2031"/>
                        <a:pt x="954" y="2031"/>
                      </a:cubicBezTo>
                      <a:cubicBezTo>
                        <a:pt x="984" y="2031"/>
                        <a:pt x="1025" y="2026"/>
                        <a:pt x="1075" y="2014"/>
                      </a:cubicBezTo>
                      <a:cubicBezTo>
                        <a:pt x="1154" y="1996"/>
                        <a:pt x="1263" y="1953"/>
                        <a:pt x="1377" y="1891"/>
                      </a:cubicBezTo>
                      <a:cubicBezTo>
                        <a:pt x="1461" y="1972"/>
                        <a:pt x="1516" y="2015"/>
                        <a:pt x="1538" y="2015"/>
                      </a:cubicBezTo>
                      <a:cubicBezTo>
                        <a:pt x="1540" y="2015"/>
                        <a:pt x="1542" y="2014"/>
                        <a:pt x="1543" y="2014"/>
                      </a:cubicBezTo>
                      <a:cubicBezTo>
                        <a:pt x="1557" y="2001"/>
                        <a:pt x="1525" y="1939"/>
                        <a:pt x="1464" y="1838"/>
                      </a:cubicBezTo>
                      <a:cubicBezTo>
                        <a:pt x="1486" y="1826"/>
                        <a:pt x="1499" y="1822"/>
                        <a:pt x="1521" y="1808"/>
                      </a:cubicBezTo>
                      <a:cubicBezTo>
                        <a:pt x="1547" y="1786"/>
                        <a:pt x="1569" y="1756"/>
                        <a:pt x="1596" y="1729"/>
                      </a:cubicBezTo>
                      <a:cubicBezTo>
                        <a:pt x="1695" y="1833"/>
                        <a:pt x="1762" y="1893"/>
                        <a:pt x="1786" y="1893"/>
                      </a:cubicBezTo>
                      <a:cubicBezTo>
                        <a:pt x="1789" y="1893"/>
                        <a:pt x="1791" y="1892"/>
                        <a:pt x="1793" y="1891"/>
                      </a:cubicBezTo>
                      <a:cubicBezTo>
                        <a:pt x="1810" y="1878"/>
                        <a:pt x="1761" y="1786"/>
                        <a:pt x="1670" y="1646"/>
                      </a:cubicBezTo>
                      <a:cubicBezTo>
                        <a:pt x="1700" y="1608"/>
                        <a:pt x="1727" y="1568"/>
                        <a:pt x="1753" y="1520"/>
                      </a:cubicBezTo>
                      <a:cubicBezTo>
                        <a:pt x="1814" y="1398"/>
                        <a:pt x="1854" y="1231"/>
                        <a:pt x="1793" y="1052"/>
                      </a:cubicBezTo>
                      <a:cubicBezTo>
                        <a:pt x="1731" y="882"/>
                        <a:pt x="1587" y="737"/>
                        <a:pt x="1390" y="690"/>
                      </a:cubicBezTo>
                      <a:cubicBezTo>
                        <a:pt x="1338" y="676"/>
                        <a:pt x="1285" y="672"/>
                        <a:pt x="1237" y="672"/>
                      </a:cubicBezTo>
                      <a:cubicBezTo>
                        <a:pt x="1184" y="676"/>
                        <a:pt x="1137" y="685"/>
                        <a:pt x="1093" y="698"/>
                      </a:cubicBezTo>
                      <a:cubicBezTo>
                        <a:pt x="1053" y="711"/>
                        <a:pt x="1023" y="729"/>
                        <a:pt x="988" y="747"/>
                      </a:cubicBezTo>
                      <a:cubicBezTo>
                        <a:pt x="861" y="589"/>
                        <a:pt x="739" y="449"/>
                        <a:pt x="639" y="331"/>
                      </a:cubicBezTo>
                      <a:cubicBezTo>
                        <a:pt x="691" y="291"/>
                        <a:pt x="739" y="257"/>
                        <a:pt x="783" y="231"/>
                      </a:cubicBezTo>
                      <a:cubicBezTo>
                        <a:pt x="870" y="166"/>
                        <a:pt x="914" y="121"/>
                        <a:pt x="905" y="99"/>
                      </a:cubicBezTo>
                      <a:cubicBezTo>
                        <a:pt x="901" y="88"/>
                        <a:pt x="883" y="83"/>
                        <a:pt x="853" y="83"/>
                      </a:cubicBezTo>
                      <a:cubicBezTo>
                        <a:pt x="823" y="83"/>
                        <a:pt x="781" y="88"/>
                        <a:pt x="726" y="99"/>
                      </a:cubicBezTo>
                      <a:cubicBezTo>
                        <a:pt x="669" y="113"/>
                        <a:pt x="603" y="134"/>
                        <a:pt x="529" y="166"/>
                      </a:cubicBezTo>
                      <a:cubicBezTo>
                        <a:pt x="521" y="170"/>
                        <a:pt x="508" y="178"/>
                        <a:pt x="498" y="182"/>
                      </a:cubicBezTo>
                      <a:cubicBezTo>
                        <a:pt x="392" y="72"/>
                        <a:pt x="314" y="1"/>
                        <a:pt x="29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7" name="Google Shape;1657;p47"/>
                <p:cNvSpPr/>
                <p:nvPr/>
              </p:nvSpPr>
              <p:spPr>
                <a:xfrm>
                  <a:off x="2700128" y="1258825"/>
                  <a:ext cx="302900" cy="276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7504" extrusionOk="0">
                      <a:moveTo>
                        <a:pt x="6123" y="179"/>
                      </a:moveTo>
                      <a:lnTo>
                        <a:pt x="8090" y="2504"/>
                      </a:lnTo>
                      <a:cubicBezTo>
                        <a:pt x="7251" y="4309"/>
                        <a:pt x="5573" y="5340"/>
                        <a:pt x="4379" y="5673"/>
                      </a:cubicBezTo>
                      <a:cubicBezTo>
                        <a:pt x="3318" y="5974"/>
                        <a:pt x="2159" y="7106"/>
                        <a:pt x="1923" y="7347"/>
                      </a:cubicBezTo>
                      <a:lnTo>
                        <a:pt x="123" y="5144"/>
                      </a:lnTo>
                      <a:cubicBezTo>
                        <a:pt x="660" y="3859"/>
                        <a:pt x="2636" y="3046"/>
                        <a:pt x="3942" y="2508"/>
                      </a:cubicBezTo>
                      <a:cubicBezTo>
                        <a:pt x="4173" y="2413"/>
                        <a:pt x="4393" y="2321"/>
                        <a:pt x="4580" y="2238"/>
                      </a:cubicBezTo>
                      <a:cubicBezTo>
                        <a:pt x="4803" y="2141"/>
                        <a:pt x="4996" y="2014"/>
                        <a:pt x="5157" y="1875"/>
                      </a:cubicBezTo>
                      <a:cubicBezTo>
                        <a:pt x="5742" y="1377"/>
                        <a:pt x="5983" y="709"/>
                        <a:pt x="6053" y="477"/>
                      </a:cubicBezTo>
                      <a:cubicBezTo>
                        <a:pt x="6065" y="437"/>
                        <a:pt x="6105" y="302"/>
                        <a:pt x="6123" y="179"/>
                      </a:cubicBezTo>
                      <a:close/>
                      <a:moveTo>
                        <a:pt x="6105" y="1"/>
                      </a:moveTo>
                      <a:lnTo>
                        <a:pt x="6018" y="57"/>
                      </a:lnTo>
                      <a:cubicBezTo>
                        <a:pt x="6061" y="175"/>
                        <a:pt x="5769" y="1595"/>
                        <a:pt x="4536" y="2141"/>
                      </a:cubicBezTo>
                      <a:cubicBezTo>
                        <a:pt x="4353" y="2224"/>
                        <a:pt x="4135" y="2316"/>
                        <a:pt x="3903" y="2408"/>
                      </a:cubicBezTo>
                      <a:cubicBezTo>
                        <a:pt x="2977" y="2793"/>
                        <a:pt x="1718" y="3309"/>
                        <a:pt x="857" y="4043"/>
                      </a:cubicBezTo>
                      <a:cubicBezTo>
                        <a:pt x="476" y="4362"/>
                        <a:pt x="175" y="4725"/>
                        <a:pt x="14" y="5135"/>
                      </a:cubicBezTo>
                      <a:lnTo>
                        <a:pt x="0" y="5166"/>
                      </a:lnTo>
                      <a:lnTo>
                        <a:pt x="1914" y="7504"/>
                      </a:lnTo>
                      <a:lnTo>
                        <a:pt x="1958" y="7460"/>
                      </a:lnTo>
                      <a:cubicBezTo>
                        <a:pt x="1971" y="7447"/>
                        <a:pt x="3273" y="6096"/>
                        <a:pt x="4409" y="5778"/>
                      </a:cubicBezTo>
                      <a:cubicBezTo>
                        <a:pt x="5629" y="5432"/>
                        <a:pt x="7350" y="4374"/>
                        <a:pt x="8199" y="2518"/>
                      </a:cubicBezTo>
                      <a:lnTo>
                        <a:pt x="8211" y="2486"/>
                      </a:lnTo>
                      <a:lnTo>
                        <a:pt x="610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58" name="Google Shape;1658;p47"/>
              <p:cNvGrpSpPr/>
              <p:nvPr/>
            </p:nvGrpSpPr>
            <p:grpSpPr>
              <a:xfrm rot="4421280">
                <a:off x="4109838" y="1944564"/>
                <a:ext cx="569153" cy="479566"/>
                <a:chOff x="2681574" y="1237063"/>
                <a:chExt cx="340338" cy="314998"/>
              </a:xfrm>
            </p:grpSpPr>
            <p:sp>
              <p:nvSpPr>
                <p:cNvPr id="1659" name="Google Shape;1659;p47"/>
                <p:cNvSpPr/>
                <p:nvPr/>
              </p:nvSpPr>
              <p:spPr>
                <a:xfrm>
                  <a:off x="2681574" y="1237063"/>
                  <a:ext cx="340338" cy="314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7" h="8540" extrusionOk="0">
                      <a:moveTo>
                        <a:pt x="6425" y="0"/>
                      </a:moveTo>
                      <a:cubicBezTo>
                        <a:pt x="6425" y="0"/>
                        <a:pt x="6228" y="2011"/>
                        <a:pt x="3964" y="2884"/>
                      </a:cubicBezTo>
                      <a:cubicBezTo>
                        <a:pt x="2562" y="3427"/>
                        <a:pt x="1" y="4855"/>
                        <a:pt x="254" y="5974"/>
                      </a:cubicBezTo>
                      <a:lnTo>
                        <a:pt x="2369" y="8540"/>
                      </a:lnTo>
                      <a:cubicBezTo>
                        <a:pt x="2369" y="8540"/>
                        <a:pt x="3746" y="7084"/>
                        <a:pt x="5677" y="6442"/>
                      </a:cubicBezTo>
                      <a:cubicBezTo>
                        <a:pt x="7574" y="5813"/>
                        <a:pt x="9226" y="3160"/>
                        <a:pt x="9226" y="3160"/>
                      </a:cubicBezTo>
                      <a:lnTo>
                        <a:pt x="64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0" name="Google Shape;1660;p47"/>
                <p:cNvSpPr/>
                <p:nvPr/>
              </p:nvSpPr>
              <p:spPr>
                <a:xfrm>
                  <a:off x="2798758" y="1347238"/>
                  <a:ext cx="136733" cy="114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7" h="3115" extrusionOk="0">
                      <a:moveTo>
                        <a:pt x="2035" y="1"/>
                      </a:moveTo>
                      <a:cubicBezTo>
                        <a:pt x="1894" y="1"/>
                        <a:pt x="1751" y="21"/>
                        <a:pt x="1608" y="63"/>
                      </a:cubicBezTo>
                      <a:cubicBezTo>
                        <a:pt x="813" y="299"/>
                        <a:pt x="1" y="1239"/>
                        <a:pt x="232" y="2035"/>
                      </a:cubicBezTo>
                      <a:cubicBezTo>
                        <a:pt x="409" y="2631"/>
                        <a:pt x="1028" y="3114"/>
                        <a:pt x="1736" y="3114"/>
                      </a:cubicBezTo>
                      <a:cubicBezTo>
                        <a:pt x="1972" y="3114"/>
                        <a:pt x="2218" y="3061"/>
                        <a:pt x="2461" y="2939"/>
                      </a:cubicBezTo>
                      <a:cubicBezTo>
                        <a:pt x="3200" y="2568"/>
                        <a:pt x="3706" y="1868"/>
                        <a:pt x="3470" y="1077"/>
                      </a:cubicBezTo>
                      <a:cubicBezTo>
                        <a:pt x="3276" y="424"/>
                        <a:pt x="2682" y="1"/>
                        <a:pt x="20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1" name="Google Shape;1661;p47"/>
                <p:cNvSpPr/>
                <p:nvPr/>
              </p:nvSpPr>
              <p:spPr>
                <a:xfrm>
                  <a:off x="2831807" y="1370734"/>
                  <a:ext cx="68385" cy="7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4" h="2032" extrusionOk="0">
                      <a:moveTo>
                        <a:pt x="529" y="422"/>
                      </a:moveTo>
                      <a:cubicBezTo>
                        <a:pt x="613" y="541"/>
                        <a:pt x="712" y="676"/>
                        <a:pt x="827" y="825"/>
                      </a:cubicBezTo>
                      <a:cubicBezTo>
                        <a:pt x="796" y="842"/>
                        <a:pt x="770" y="856"/>
                        <a:pt x="744" y="873"/>
                      </a:cubicBezTo>
                      <a:cubicBezTo>
                        <a:pt x="630" y="737"/>
                        <a:pt x="525" y="615"/>
                        <a:pt x="433" y="523"/>
                      </a:cubicBezTo>
                      <a:cubicBezTo>
                        <a:pt x="442" y="515"/>
                        <a:pt x="446" y="501"/>
                        <a:pt x="450" y="493"/>
                      </a:cubicBezTo>
                      <a:cubicBezTo>
                        <a:pt x="476" y="467"/>
                        <a:pt x="503" y="445"/>
                        <a:pt x="529" y="422"/>
                      </a:cubicBezTo>
                      <a:close/>
                      <a:moveTo>
                        <a:pt x="363" y="642"/>
                      </a:moveTo>
                      <a:cubicBezTo>
                        <a:pt x="424" y="733"/>
                        <a:pt x="503" y="838"/>
                        <a:pt x="587" y="952"/>
                      </a:cubicBezTo>
                      <a:cubicBezTo>
                        <a:pt x="569" y="956"/>
                        <a:pt x="547" y="969"/>
                        <a:pt x="534" y="973"/>
                      </a:cubicBezTo>
                      <a:cubicBezTo>
                        <a:pt x="512" y="978"/>
                        <a:pt x="494" y="978"/>
                        <a:pt x="476" y="978"/>
                      </a:cubicBezTo>
                      <a:cubicBezTo>
                        <a:pt x="460" y="978"/>
                        <a:pt x="446" y="973"/>
                        <a:pt x="433" y="969"/>
                      </a:cubicBezTo>
                      <a:cubicBezTo>
                        <a:pt x="407" y="961"/>
                        <a:pt x="377" y="939"/>
                        <a:pt x="359" y="908"/>
                      </a:cubicBezTo>
                      <a:cubicBezTo>
                        <a:pt x="315" y="851"/>
                        <a:pt x="302" y="785"/>
                        <a:pt x="329" y="707"/>
                      </a:cubicBezTo>
                      <a:cubicBezTo>
                        <a:pt x="333" y="685"/>
                        <a:pt x="355" y="664"/>
                        <a:pt x="363" y="642"/>
                      </a:cubicBezTo>
                      <a:close/>
                      <a:moveTo>
                        <a:pt x="1286" y="1027"/>
                      </a:moveTo>
                      <a:cubicBezTo>
                        <a:pt x="1295" y="1027"/>
                        <a:pt x="1303" y="1028"/>
                        <a:pt x="1311" y="1031"/>
                      </a:cubicBezTo>
                      <a:cubicBezTo>
                        <a:pt x="1382" y="1039"/>
                        <a:pt x="1456" y="1100"/>
                        <a:pt x="1482" y="1170"/>
                      </a:cubicBezTo>
                      <a:cubicBezTo>
                        <a:pt x="1513" y="1227"/>
                        <a:pt x="1509" y="1310"/>
                        <a:pt x="1486" y="1384"/>
                      </a:cubicBezTo>
                      <a:cubicBezTo>
                        <a:pt x="1408" y="1279"/>
                        <a:pt x="1321" y="1162"/>
                        <a:pt x="1224" y="1035"/>
                      </a:cubicBezTo>
                      <a:cubicBezTo>
                        <a:pt x="1245" y="1032"/>
                        <a:pt x="1266" y="1027"/>
                        <a:pt x="1286" y="1027"/>
                      </a:cubicBezTo>
                      <a:close/>
                      <a:moveTo>
                        <a:pt x="1053" y="1104"/>
                      </a:moveTo>
                      <a:cubicBezTo>
                        <a:pt x="1180" y="1262"/>
                        <a:pt x="1303" y="1406"/>
                        <a:pt x="1408" y="1524"/>
                      </a:cubicBezTo>
                      <a:cubicBezTo>
                        <a:pt x="1386" y="1555"/>
                        <a:pt x="1373" y="1594"/>
                        <a:pt x="1347" y="1620"/>
                      </a:cubicBezTo>
                      <a:cubicBezTo>
                        <a:pt x="1342" y="1624"/>
                        <a:pt x="1338" y="1629"/>
                        <a:pt x="1333" y="1638"/>
                      </a:cubicBezTo>
                      <a:cubicBezTo>
                        <a:pt x="1233" y="1498"/>
                        <a:pt x="1111" y="1332"/>
                        <a:pt x="970" y="1152"/>
                      </a:cubicBezTo>
                      <a:cubicBezTo>
                        <a:pt x="992" y="1140"/>
                        <a:pt x="1015" y="1126"/>
                        <a:pt x="1037" y="1114"/>
                      </a:cubicBezTo>
                      <a:cubicBezTo>
                        <a:pt x="1041" y="1109"/>
                        <a:pt x="1045" y="1109"/>
                        <a:pt x="1053" y="1104"/>
                      </a:cubicBezTo>
                      <a:close/>
                      <a:moveTo>
                        <a:pt x="290" y="1"/>
                      </a:moveTo>
                      <a:cubicBezTo>
                        <a:pt x="288" y="1"/>
                        <a:pt x="286" y="1"/>
                        <a:pt x="285" y="3"/>
                      </a:cubicBezTo>
                      <a:cubicBezTo>
                        <a:pt x="267" y="12"/>
                        <a:pt x="315" y="104"/>
                        <a:pt x="403" y="235"/>
                      </a:cubicBezTo>
                      <a:cubicBezTo>
                        <a:pt x="363" y="261"/>
                        <a:pt x="324" y="275"/>
                        <a:pt x="280" y="305"/>
                      </a:cubicBezTo>
                      <a:cubicBezTo>
                        <a:pt x="272" y="313"/>
                        <a:pt x="258" y="327"/>
                        <a:pt x="250" y="340"/>
                      </a:cubicBezTo>
                      <a:cubicBezTo>
                        <a:pt x="217" y="311"/>
                        <a:pt x="194" y="294"/>
                        <a:pt x="179" y="294"/>
                      </a:cubicBezTo>
                      <a:cubicBezTo>
                        <a:pt x="176" y="294"/>
                        <a:pt x="173" y="295"/>
                        <a:pt x="171" y="297"/>
                      </a:cubicBezTo>
                      <a:cubicBezTo>
                        <a:pt x="162" y="305"/>
                        <a:pt x="175" y="335"/>
                        <a:pt x="202" y="388"/>
                      </a:cubicBezTo>
                      <a:cubicBezTo>
                        <a:pt x="145" y="445"/>
                        <a:pt x="88" y="511"/>
                        <a:pt x="49" y="602"/>
                      </a:cubicBezTo>
                      <a:cubicBezTo>
                        <a:pt x="22" y="672"/>
                        <a:pt x="0" y="747"/>
                        <a:pt x="4" y="838"/>
                      </a:cubicBezTo>
                      <a:cubicBezTo>
                        <a:pt x="10" y="926"/>
                        <a:pt x="36" y="1013"/>
                        <a:pt x="79" y="1092"/>
                      </a:cubicBezTo>
                      <a:cubicBezTo>
                        <a:pt x="131" y="1166"/>
                        <a:pt x="202" y="1235"/>
                        <a:pt x="298" y="1279"/>
                      </a:cubicBezTo>
                      <a:cubicBezTo>
                        <a:pt x="341" y="1301"/>
                        <a:pt x="394" y="1314"/>
                        <a:pt x="446" y="1323"/>
                      </a:cubicBezTo>
                      <a:cubicBezTo>
                        <a:pt x="466" y="1325"/>
                        <a:pt x="487" y="1326"/>
                        <a:pt x="508" y="1326"/>
                      </a:cubicBezTo>
                      <a:cubicBezTo>
                        <a:pt x="537" y="1326"/>
                        <a:pt x="567" y="1324"/>
                        <a:pt x="595" y="1319"/>
                      </a:cubicBezTo>
                      <a:cubicBezTo>
                        <a:pt x="678" y="1301"/>
                        <a:pt x="748" y="1271"/>
                        <a:pt x="809" y="1241"/>
                      </a:cubicBezTo>
                      <a:cubicBezTo>
                        <a:pt x="962" y="1428"/>
                        <a:pt x="1106" y="1598"/>
                        <a:pt x="1228" y="1729"/>
                      </a:cubicBezTo>
                      <a:cubicBezTo>
                        <a:pt x="1150" y="1791"/>
                        <a:pt x="1075" y="1848"/>
                        <a:pt x="1023" y="1887"/>
                      </a:cubicBezTo>
                      <a:cubicBezTo>
                        <a:pt x="932" y="1949"/>
                        <a:pt x="883" y="1987"/>
                        <a:pt x="892" y="2009"/>
                      </a:cubicBezTo>
                      <a:cubicBezTo>
                        <a:pt x="897" y="2024"/>
                        <a:pt x="918" y="2031"/>
                        <a:pt x="954" y="2031"/>
                      </a:cubicBezTo>
                      <a:cubicBezTo>
                        <a:pt x="984" y="2031"/>
                        <a:pt x="1025" y="2026"/>
                        <a:pt x="1075" y="2014"/>
                      </a:cubicBezTo>
                      <a:cubicBezTo>
                        <a:pt x="1154" y="1996"/>
                        <a:pt x="1263" y="1953"/>
                        <a:pt x="1377" y="1891"/>
                      </a:cubicBezTo>
                      <a:cubicBezTo>
                        <a:pt x="1461" y="1972"/>
                        <a:pt x="1516" y="2015"/>
                        <a:pt x="1538" y="2015"/>
                      </a:cubicBezTo>
                      <a:cubicBezTo>
                        <a:pt x="1540" y="2015"/>
                        <a:pt x="1542" y="2014"/>
                        <a:pt x="1543" y="2014"/>
                      </a:cubicBezTo>
                      <a:cubicBezTo>
                        <a:pt x="1557" y="2001"/>
                        <a:pt x="1525" y="1939"/>
                        <a:pt x="1464" y="1838"/>
                      </a:cubicBezTo>
                      <a:cubicBezTo>
                        <a:pt x="1486" y="1826"/>
                        <a:pt x="1499" y="1822"/>
                        <a:pt x="1521" y="1808"/>
                      </a:cubicBezTo>
                      <a:cubicBezTo>
                        <a:pt x="1547" y="1786"/>
                        <a:pt x="1569" y="1756"/>
                        <a:pt x="1596" y="1729"/>
                      </a:cubicBezTo>
                      <a:cubicBezTo>
                        <a:pt x="1695" y="1833"/>
                        <a:pt x="1762" y="1893"/>
                        <a:pt x="1786" y="1893"/>
                      </a:cubicBezTo>
                      <a:cubicBezTo>
                        <a:pt x="1789" y="1893"/>
                        <a:pt x="1791" y="1892"/>
                        <a:pt x="1793" y="1891"/>
                      </a:cubicBezTo>
                      <a:cubicBezTo>
                        <a:pt x="1810" y="1878"/>
                        <a:pt x="1761" y="1786"/>
                        <a:pt x="1670" y="1646"/>
                      </a:cubicBezTo>
                      <a:cubicBezTo>
                        <a:pt x="1700" y="1608"/>
                        <a:pt x="1727" y="1568"/>
                        <a:pt x="1753" y="1520"/>
                      </a:cubicBezTo>
                      <a:cubicBezTo>
                        <a:pt x="1814" y="1398"/>
                        <a:pt x="1854" y="1231"/>
                        <a:pt x="1793" y="1052"/>
                      </a:cubicBezTo>
                      <a:cubicBezTo>
                        <a:pt x="1731" y="882"/>
                        <a:pt x="1587" y="737"/>
                        <a:pt x="1390" y="690"/>
                      </a:cubicBezTo>
                      <a:cubicBezTo>
                        <a:pt x="1338" y="676"/>
                        <a:pt x="1285" y="672"/>
                        <a:pt x="1237" y="672"/>
                      </a:cubicBezTo>
                      <a:cubicBezTo>
                        <a:pt x="1184" y="676"/>
                        <a:pt x="1137" y="685"/>
                        <a:pt x="1093" y="698"/>
                      </a:cubicBezTo>
                      <a:cubicBezTo>
                        <a:pt x="1053" y="711"/>
                        <a:pt x="1023" y="729"/>
                        <a:pt x="988" y="747"/>
                      </a:cubicBezTo>
                      <a:cubicBezTo>
                        <a:pt x="861" y="589"/>
                        <a:pt x="739" y="449"/>
                        <a:pt x="639" y="331"/>
                      </a:cubicBezTo>
                      <a:cubicBezTo>
                        <a:pt x="691" y="291"/>
                        <a:pt x="739" y="257"/>
                        <a:pt x="783" y="231"/>
                      </a:cubicBezTo>
                      <a:cubicBezTo>
                        <a:pt x="870" y="166"/>
                        <a:pt x="914" y="121"/>
                        <a:pt x="905" y="99"/>
                      </a:cubicBezTo>
                      <a:cubicBezTo>
                        <a:pt x="901" y="88"/>
                        <a:pt x="883" y="83"/>
                        <a:pt x="853" y="83"/>
                      </a:cubicBezTo>
                      <a:cubicBezTo>
                        <a:pt x="823" y="83"/>
                        <a:pt x="781" y="88"/>
                        <a:pt x="726" y="99"/>
                      </a:cubicBezTo>
                      <a:cubicBezTo>
                        <a:pt x="669" y="113"/>
                        <a:pt x="603" y="134"/>
                        <a:pt x="529" y="166"/>
                      </a:cubicBezTo>
                      <a:cubicBezTo>
                        <a:pt x="521" y="170"/>
                        <a:pt x="508" y="178"/>
                        <a:pt x="498" y="182"/>
                      </a:cubicBezTo>
                      <a:cubicBezTo>
                        <a:pt x="392" y="72"/>
                        <a:pt x="314" y="1"/>
                        <a:pt x="29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2" name="Google Shape;1662;p47"/>
                <p:cNvSpPr/>
                <p:nvPr/>
              </p:nvSpPr>
              <p:spPr>
                <a:xfrm>
                  <a:off x="2700128" y="1258825"/>
                  <a:ext cx="302900" cy="276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7504" extrusionOk="0">
                      <a:moveTo>
                        <a:pt x="6123" y="179"/>
                      </a:moveTo>
                      <a:lnTo>
                        <a:pt x="8090" y="2504"/>
                      </a:lnTo>
                      <a:cubicBezTo>
                        <a:pt x="7251" y="4309"/>
                        <a:pt x="5573" y="5340"/>
                        <a:pt x="4379" y="5673"/>
                      </a:cubicBezTo>
                      <a:cubicBezTo>
                        <a:pt x="3318" y="5974"/>
                        <a:pt x="2159" y="7106"/>
                        <a:pt x="1923" y="7347"/>
                      </a:cubicBezTo>
                      <a:lnTo>
                        <a:pt x="123" y="5144"/>
                      </a:lnTo>
                      <a:cubicBezTo>
                        <a:pt x="660" y="3859"/>
                        <a:pt x="2636" y="3046"/>
                        <a:pt x="3942" y="2508"/>
                      </a:cubicBezTo>
                      <a:cubicBezTo>
                        <a:pt x="4173" y="2413"/>
                        <a:pt x="4393" y="2321"/>
                        <a:pt x="4580" y="2238"/>
                      </a:cubicBezTo>
                      <a:cubicBezTo>
                        <a:pt x="4803" y="2141"/>
                        <a:pt x="4996" y="2014"/>
                        <a:pt x="5157" y="1875"/>
                      </a:cubicBezTo>
                      <a:cubicBezTo>
                        <a:pt x="5742" y="1377"/>
                        <a:pt x="5983" y="709"/>
                        <a:pt x="6053" y="477"/>
                      </a:cubicBezTo>
                      <a:cubicBezTo>
                        <a:pt x="6065" y="437"/>
                        <a:pt x="6105" y="302"/>
                        <a:pt x="6123" y="179"/>
                      </a:cubicBezTo>
                      <a:close/>
                      <a:moveTo>
                        <a:pt x="6105" y="1"/>
                      </a:moveTo>
                      <a:lnTo>
                        <a:pt x="6018" y="57"/>
                      </a:lnTo>
                      <a:cubicBezTo>
                        <a:pt x="6061" y="175"/>
                        <a:pt x="5769" y="1595"/>
                        <a:pt x="4536" y="2141"/>
                      </a:cubicBezTo>
                      <a:cubicBezTo>
                        <a:pt x="4353" y="2224"/>
                        <a:pt x="4135" y="2316"/>
                        <a:pt x="3903" y="2408"/>
                      </a:cubicBezTo>
                      <a:cubicBezTo>
                        <a:pt x="2977" y="2793"/>
                        <a:pt x="1718" y="3309"/>
                        <a:pt x="857" y="4043"/>
                      </a:cubicBezTo>
                      <a:cubicBezTo>
                        <a:pt x="476" y="4362"/>
                        <a:pt x="175" y="4725"/>
                        <a:pt x="14" y="5135"/>
                      </a:cubicBezTo>
                      <a:lnTo>
                        <a:pt x="0" y="5166"/>
                      </a:lnTo>
                      <a:lnTo>
                        <a:pt x="1914" y="7504"/>
                      </a:lnTo>
                      <a:lnTo>
                        <a:pt x="1958" y="7460"/>
                      </a:lnTo>
                      <a:cubicBezTo>
                        <a:pt x="1971" y="7447"/>
                        <a:pt x="3273" y="6096"/>
                        <a:pt x="4409" y="5778"/>
                      </a:cubicBezTo>
                      <a:cubicBezTo>
                        <a:pt x="5629" y="5432"/>
                        <a:pt x="7350" y="4374"/>
                        <a:pt x="8199" y="2518"/>
                      </a:cubicBezTo>
                      <a:lnTo>
                        <a:pt x="8211" y="2486"/>
                      </a:lnTo>
                      <a:lnTo>
                        <a:pt x="610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3" name="Google Shape;1663;p47"/>
              <p:cNvGrpSpPr/>
              <p:nvPr/>
            </p:nvGrpSpPr>
            <p:grpSpPr>
              <a:xfrm>
                <a:off x="4980432" y="596016"/>
                <a:ext cx="773384" cy="715644"/>
                <a:chOff x="2681574" y="1237063"/>
                <a:chExt cx="340338" cy="314998"/>
              </a:xfrm>
            </p:grpSpPr>
            <p:sp>
              <p:nvSpPr>
                <p:cNvPr id="1664" name="Google Shape;1664;p47"/>
                <p:cNvSpPr/>
                <p:nvPr/>
              </p:nvSpPr>
              <p:spPr>
                <a:xfrm>
                  <a:off x="2681574" y="1237063"/>
                  <a:ext cx="340338" cy="314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7" h="8540" extrusionOk="0">
                      <a:moveTo>
                        <a:pt x="6425" y="0"/>
                      </a:moveTo>
                      <a:cubicBezTo>
                        <a:pt x="6425" y="0"/>
                        <a:pt x="6228" y="2011"/>
                        <a:pt x="3964" y="2884"/>
                      </a:cubicBezTo>
                      <a:cubicBezTo>
                        <a:pt x="2562" y="3427"/>
                        <a:pt x="1" y="4855"/>
                        <a:pt x="254" y="5974"/>
                      </a:cubicBezTo>
                      <a:lnTo>
                        <a:pt x="2369" y="8540"/>
                      </a:lnTo>
                      <a:cubicBezTo>
                        <a:pt x="2369" y="8540"/>
                        <a:pt x="3746" y="7084"/>
                        <a:pt x="5677" y="6442"/>
                      </a:cubicBezTo>
                      <a:cubicBezTo>
                        <a:pt x="7574" y="5813"/>
                        <a:pt x="9226" y="3160"/>
                        <a:pt x="9226" y="3160"/>
                      </a:cubicBezTo>
                      <a:lnTo>
                        <a:pt x="64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5" name="Google Shape;1665;p47"/>
                <p:cNvSpPr/>
                <p:nvPr/>
              </p:nvSpPr>
              <p:spPr>
                <a:xfrm>
                  <a:off x="2798758" y="1347238"/>
                  <a:ext cx="136733" cy="114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7" h="3115" extrusionOk="0">
                      <a:moveTo>
                        <a:pt x="2035" y="1"/>
                      </a:moveTo>
                      <a:cubicBezTo>
                        <a:pt x="1894" y="1"/>
                        <a:pt x="1751" y="21"/>
                        <a:pt x="1608" y="63"/>
                      </a:cubicBezTo>
                      <a:cubicBezTo>
                        <a:pt x="813" y="299"/>
                        <a:pt x="1" y="1239"/>
                        <a:pt x="232" y="2035"/>
                      </a:cubicBezTo>
                      <a:cubicBezTo>
                        <a:pt x="409" y="2631"/>
                        <a:pt x="1028" y="3114"/>
                        <a:pt x="1736" y="3114"/>
                      </a:cubicBezTo>
                      <a:cubicBezTo>
                        <a:pt x="1972" y="3114"/>
                        <a:pt x="2218" y="3061"/>
                        <a:pt x="2461" y="2939"/>
                      </a:cubicBezTo>
                      <a:cubicBezTo>
                        <a:pt x="3200" y="2568"/>
                        <a:pt x="3706" y="1868"/>
                        <a:pt x="3470" y="1077"/>
                      </a:cubicBezTo>
                      <a:cubicBezTo>
                        <a:pt x="3276" y="424"/>
                        <a:pt x="2682" y="1"/>
                        <a:pt x="20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6" name="Google Shape;1666;p47"/>
                <p:cNvSpPr/>
                <p:nvPr/>
              </p:nvSpPr>
              <p:spPr>
                <a:xfrm>
                  <a:off x="2831807" y="1370734"/>
                  <a:ext cx="68385" cy="7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4" h="2032" extrusionOk="0">
                      <a:moveTo>
                        <a:pt x="529" y="422"/>
                      </a:moveTo>
                      <a:cubicBezTo>
                        <a:pt x="613" y="541"/>
                        <a:pt x="712" y="676"/>
                        <a:pt x="827" y="825"/>
                      </a:cubicBezTo>
                      <a:cubicBezTo>
                        <a:pt x="796" y="842"/>
                        <a:pt x="770" y="856"/>
                        <a:pt x="744" y="873"/>
                      </a:cubicBezTo>
                      <a:cubicBezTo>
                        <a:pt x="630" y="737"/>
                        <a:pt x="525" y="615"/>
                        <a:pt x="433" y="523"/>
                      </a:cubicBezTo>
                      <a:cubicBezTo>
                        <a:pt x="442" y="515"/>
                        <a:pt x="446" y="501"/>
                        <a:pt x="450" y="493"/>
                      </a:cubicBezTo>
                      <a:cubicBezTo>
                        <a:pt x="476" y="467"/>
                        <a:pt x="503" y="445"/>
                        <a:pt x="529" y="422"/>
                      </a:cubicBezTo>
                      <a:close/>
                      <a:moveTo>
                        <a:pt x="363" y="642"/>
                      </a:moveTo>
                      <a:cubicBezTo>
                        <a:pt x="424" y="733"/>
                        <a:pt x="503" y="838"/>
                        <a:pt x="587" y="952"/>
                      </a:cubicBezTo>
                      <a:cubicBezTo>
                        <a:pt x="569" y="956"/>
                        <a:pt x="547" y="969"/>
                        <a:pt x="534" y="973"/>
                      </a:cubicBezTo>
                      <a:cubicBezTo>
                        <a:pt x="512" y="978"/>
                        <a:pt x="494" y="978"/>
                        <a:pt x="476" y="978"/>
                      </a:cubicBezTo>
                      <a:cubicBezTo>
                        <a:pt x="460" y="978"/>
                        <a:pt x="446" y="973"/>
                        <a:pt x="433" y="969"/>
                      </a:cubicBezTo>
                      <a:cubicBezTo>
                        <a:pt x="407" y="961"/>
                        <a:pt x="377" y="939"/>
                        <a:pt x="359" y="908"/>
                      </a:cubicBezTo>
                      <a:cubicBezTo>
                        <a:pt x="315" y="851"/>
                        <a:pt x="302" y="785"/>
                        <a:pt x="329" y="707"/>
                      </a:cubicBezTo>
                      <a:cubicBezTo>
                        <a:pt x="333" y="685"/>
                        <a:pt x="355" y="664"/>
                        <a:pt x="363" y="642"/>
                      </a:cubicBezTo>
                      <a:close/>
                      <a:moveTo>
                        <a:pt x="1286" y="1027"/>
                      </a:moveTo>
                      <a:cubicBezTo>
                        <a:pt x="1295" y="1027"/>
                        <a:pt x="1303" y="1028"/>
                        <a:pt x="1311" y="1031"/>
                      </a:cubicBezTo>
                      <a:cubicBezTo>
                        <a:pt x="1382" y="1039"/>
                        <a:pt x="1456" y="1100"/>
                        <a:pt x="1482" y="1170"/>
                      </a:cubicBezTo>
                      <a:cubicBezTo>
                        <a:pt x="1513" y="1227"/>
                        <a:pt x="1509" y="1310"/>
                        <a:pt x="1486" y="1384"/>
                      </a:cubicBezTo>
                      <a:cubicBezTo>
                        <a:pt x="1408" y="1279"/>
                        <a:pt x="1321" y="1162"/>
                        <a:pt x="1224" y="1035"/>
                      </a:cubicBezTo>
                      <a:cubicBezTo>
                        <a:pt x="1245" y="1032"/>
                        <a:pt x="1266" y="1027"/>
                        <a:pt x="1286" y="1027"/>
                      </a:cubicBezTo>
                      <a:close/>
                      <a:moveTo>
                        <a:pt x="1053" y="1104"/>
                      </a:moveTo>
                      <a:cubicBezTo>
                        <a:pt x="1180" y="1262"/>
                        <a:pt x="1303" y="1406"/>
                        <a:pt x="1408" y="1524"/>
                      </a:cubicBezTo>
                      <a:cubicBezTo>
                        <a:pt x="1386" y="1555"/>
                        <a:pt x="1373" y="1594"/>
                        <a:pt x="1347" y="1620"/>
                      </a:cubicBezTo>
                      <a:cubicBezTo>
                        <a:pt x="1342" y="1624"/>
                        <a:pt x="1338" y="1629"/>
                        <a:pt x="1333" y="1638"/>
                      </a:cubicBezTo>
                      <a:cubicBezTo>
                        <a:pt x="1233" y="1498"/>
                        <a:pt x="1111" y="1332"/>
                        <a:pt x="970" y="1152"/>
                      </a:cubicBezTo>
                      <a:cubicBezTo>
                        <a:pt x="992" y="1140"/>
                        <a:pt x="1015" y="1126"/>
                        <a:pt x="1037" y="1114"/>
                      </a:cubicBezTo>
                      <a:cubicBezTo>
                        <a:pt x="1041" y="1109"/>
                        <a:pt x="1045" y="1109"/>
                        <a:pt x="1053" y="1104"/>
                      </a:cubicBezTo>
                      <a:close/>
                      <a:moveTo>
                        <a:pt x="290" y="1"/>
                      </a:moveTo>
                      <a:cubicBezTo>
                        <a:pt x="288" y="1"/>
                        <a:pt x="286" y="1"/>
                        <a:pt x="285" y="3"/>
                      </a:cubicBezTo>
                      <a:cubicBezTo>
                        <a:pt x="267" y="12"/>
                        <a:pt x="315" y="104"/>
                        <a:pt x="403" y="235"/>
                      </a:cubicBezTo>
                      <a:cubicBezTo>
                        <a:pt x="363" y="261"/>
                        <a:pt x="324" y="275"/>
                        <a:pt x="280" y="305"/>
                      </a:cubicBezTo>
                      <a:cubicBezTo>
                        <a:pt x="272" y="313"/>
                        <a:pt x="258" y="327"/>
                        <a:pt x="250" y="340"/>
                      </a:cubicBezTo>
                      <a:cubicBezTo>
                        <a:pt x="217" y="311"/>
                        <a:pt x="194" y="294"/>
                        <a:pt x="179" y="294"/>
                      </a:cubicBezTo>
                      <a:cubicBezTo>
                        <a:pt x="176" y="294"/>
                        <a:pt x="173" y="295"/>
                        <a:pt x="171" y="297"/>
                      </a:cubicBezTo>
                      <a:cubicBezTo>
                        <a:pt x="162" y="305"/>
                        <a:pt x="175" y="335"/>
                        <a:pt x="202" y="388"/>
                      </a:cubicBezTo>
                      <a:cubicBezTo>
                        <a:pt x="145" y="445"/>
                        <a:pt x="88" y="511"/>
                        <a:pt x="49" y="602"/>
                      </a:cubicBezTo>
                      <a:cubicBezTo>
                        <a:pt x="22" y="672"/>
                        <a:pt x="0" y="747"/>
                        <a:pt x="4" y="838"/>
                      </a:cubicBezTo>
                      <a:cubicBezTo>
                        <a:pt x="10" y="926"/>
                        <a:pt x="36" y="1013"/>
                        <a:pt x="79" y="1092"/>
                      </a:cubicBezTo>
                      <a:cubicBezTo>
                        <a:pt x="131" y="1166"/>
                        <a:pt x="202" y="1235"/>
                        <a:pt x="298" y="1279"/>
                      </a:cubicBezTo>
                      <a:cubicBezTo>
                        <a:pt x="341" y="1301"/>
                        <a:pt x="394" y="1314"/>
                        <a:pt x="446" y="1323"/>
                      </a:cubicBezTo>
                      <a:cubicBezTo>
                        <a:pt x="466" y="1325"/>
                        <a:pt x="487" y="1326"/>
                        <a:pt x="508" y="1326"/>
                      </a:cubicBezTo>
                      <a:cubicBezTo>
                        <a:pt x="537" y="1326"/>
                        <a:pt x="567" y="1324"/>
                        <a:pt x="595" y="1319"/>
                      </a:cubicBezTo>
                      <a:cubicBezTo>
                        <a:pt x="678" y="1301"/>
                        <a:pt x="748" y="1271"/>
                        <a:pt x="809" y="1241"/>
                      </a:cubicBezTo>
                      <a:cubicBezTo>
                        <a:pt x="962" y="1428"/>
                        <a:pt x="1106" y="1598"/>
                        <a:pt x="1228" y="1729"/>
                      </a:cubicBezTo>
                      <a:cubicBezTo>
                        <a:pt x="1150" y="1791"/>
                        <a:pt x="1075" y="1848"/>
                        <a:pt x="1023" y="1887"/>
                      </a:cubicBezTo>
                      <a:cubicBezTo>
                        <a:pt x="932" y="1949"/>
                        <a:pt x="883" y="1987"/>
                        <a:pt x="892" y="2009"/>
                      </a:cubicBezTo>
                      <a:cubicBezTo>
                        <a:pt x="897" y="2024"/>
                        <a:pt x="918" y="2031"/>
                        <a:pt x="954" y="2031"/>
                      </a:cubicBezTo>
                      <a:cubicBezTo>
                        <a:pt x="984" y="2031"/>
                        <a:pt x="1025" y="2026"/>
                        <a:pt x="1075" y="2014"/>
                      </a:cubicBezTo>
                      <a:cubicBezTo>
                        <a:pt x="1154" y="1996"/>
                        <a:pt x="1263" y="1953"/>
                        <a:pt x="1377" y="1891"/>
                      </a:cubicBezTo>
                      <a:cubicBezTo>
                        <a:pt x="1461" y="1972"/>
                        <a:pt x="1516" y="2015"/>
                        <a:pt x="1538" y="2015"/>
                      </a:cubicBezTo>
                      <a:cubicBezTo>
                        <a:pt x="1540" y="2015"/>
                        <a:pt x="1542" y="2014"/>
                        <a:pt x="1543" y="2014"/>
                      </a:cubicBezTo>
                      <a:cubicBezTo>
                        <a:pt x="1557" y="2001"/>
                        <a:pt x="1525" y="1939"/>
                        <a:pt x="1464" y="1838"/>
                      </a:cubicBezTo>
                      <a:cubicBezTo>
                        <a:pt x="1486" y="1826"/>
                        <a:pt x="1499" y="1822"/>
                        <a:pt x="1521" y="1808"/>
                      </a:cubicBezTo>
                      <a:cubicBezTo>
                        <a:pt x="1547" y="1786"/>
                        <a:pt x="1569" y="1756"/>
                        <a:pt x="1596" y="1729"/>
                      </a:cubicBezTo>
                      <a:cubicBezTo>
                        <a:pt x="1695" y="1833"/>
                        <a:pt x="1762" y="1893"/>
                        <a:pt x="1786" y="1893"/>
                      </a:cubicBezTo>
                      <a:cubicBezTo>
                        <a:pt x="1789" y="1893"/>
                        <a:pt x="1791" y="1892"/>
                        <a:pt x="1793" y="1891"/>
                      </a:cubicBezTo>
                      <a:cubicBezTo>
                        <a:pt x="1810" y="1878"/>
                        <a:pt x="1761" y="1786"/>
                        <a:pt x="1670" y="1646"/>
                      </a:cubicBezTo>
                      <a:cubicBezTo>
                        <a:pt x="1700" y="1608"/>
                        <a:pt x="1727" y="1568"/>
                        <a:pt x="1753" y="1520"/>
                      </a:cubicBezTo>
                      <a:cubicBezTo>
                        <a:pt x="1814" y="1398"/>
                        <a:pt x="1854" y="1231"/>
                        <a:pt x="1793" y="1052"/>
                      </a:cubicBezTo>
                      <a:cubicBezTo>
                        <a:pt x="1731" y="882"/>
                        <a:pt x="1587" y="737"/>
                        <a:pt x="1390" y="690"/>
                      </a:cubicBezTo>
                      <a:cubicBezTo>
                        <a:pt x="1338" y="676"/>
                        <a:pt x="1285" y="672"/>
                        <a:pt x="1237" y="672"/>
                      </a:cubicBezTo>
                      <a:cubicBezTo>
                        <a:pt x="1184" y="676"/>
                        <a:pt x="1137" y="685"/>
                        <a:pt x="1093" y="698"/>
                      </a:cubicBezTo>
                      <a:cubicBezTo>
                        <a:pt x="1053" y="711"/>
                        <a:pt x="1023" y="729"/>
                        <a:pt x="988" y="747"/>
                      </a:cubicBezTo>
                      <a:cubicBezTo>
                        <a:pt x="861" y="589"/>
                        <a:pt x="739" y="449"/>
                        <a:pt x="639" y="331"/>
                      </a:cubicBezTo>
                      <a:cubicBezTo>
                        <a:pt x="691" y="291"/>
                        <a:pt x="739" y="257"/>
                        <a:pt x="783" y="231"/>
                      </a:cubicBezTo>
                      <a:cubicBezTo>
                        <a:pt x="870" y="166"/>
                        <a:pt x="914" y="121"/>
                        <a:pt x="905" y="99"/>
                      </a:cubicBezTo>
                      <a:cubicBezTo>
                        <a:pt x="901" y="88"/>
                        <a:pt x="883" y="83"/>
                        <a:pt x="853" y="83"/>
                      </a:cubicBezTo>
                      <a:cubicBezTo>
                        <a:pt x="823" y="83"/>
                        <a:pt x="781" y="88"/>
                        <a:pt x="726" y="99"/>
                      </a:cubicBezTo>
                      <a:cubicBezTo>
                        <a:pt x="669" y="113"/>
                        <a:pt x="603" y="134"/>
                        <a:pt x="529" y="166"/>
                      </a:cubicBezTo>
                      <a:cubicBezTo>
                        <a:pt x="521" y="170"/>
                        <a:pt x="508" y="178"/>
                        <a:pt x="498" y="182"/>
                      </a:cubicBezTo>
                      <a:cubicBezTo>
                        <a:pt x="392" y="72"/>
                        <a:pt x="314" y="1"/>
                        <a:pt x="29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7" name="Google Shape;1667;p47"/>
                <p:cNvSpPr/>
                <p:nvPr/>
              </p:nvSpPr>
              <p:spPr>
                <a:xfrm>
                  <a:off x="2700128" y="1258825"/>
                  <a:ext cx="302900" cy="276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7504" extrusionOk="0">
                      <a:moveTo>
                        <a:pt x="6123" y="179"/>
                      </a:moveTo>
                      <a:lnTo>
                        <a:pt x="8090" y="2504"/>
                      </a:lnTo>
                      <a:cubicBezTo>
                        <a:pt x="7251" y="4309"/>
                        <a:pt x="5573" y="5340"/>
                        <a:pt x="4379" y="5673"/>
                      </a:cubicBezTo>
                      <a:cubicBezTo>
                        <a:pt x="3318" y="5974"/>
                        <a:pt x="2159" y="7106"/>
                        <a:pt x="1923" y="7347"/>
                      </a:cubicBezTo>
                      <a:lnTo>
                        <a:pt x="123" y="5144"/>
                      </a:lnTo>
                      <a:cubicBezTo>
                        <a:pt x="660" y="3859"/>
                        <a:pt x="2636" y="3046"/>
                        <a:pt x="3942" y="2508"/>
                      </a:cubicBezTo>
                      <a:cubicBezTo>
                        <a:pt x="4173" y="2413"/>
                        <a:pt x="4393" y="2321"/>
                        <a:pt x="4580" y="2238"/>
                      </a:cubicBezTo>
                      <a:cubicBezTo>
                        <a:pt x="4803" y="2141"/>
                        <a:pt x="4996" y="2014"/>
                        <a:pt x="5157" y="1875"/>
                      </a:cubicBezTo>
                      <a:cubicBezTo>
                        <a:pt x="5742" y="1377"/>
                        <a:pt x="5983" y="709"/>
                        <a:pt x="6053" y="477"/>
                      </a:cubicBezTo>
                      <a:cubicBezTo>
                        <a:pt x="6065" y="437"/>
                        <a:pt x="6105" y="302"/>
                        <a:pt x="6123" y="179"/>
                      </a:cubicBezTo>
                      <a:close/>
                      <a:moveTo>
                        <a:pt x="6105" y="1"/>
                      </a:moveTo>
                      <a:lnTo>
                        <a:pt x="6018" y="57"/>
                      </a:lnTo>
                      <a:cubicBezTo>
                        <a:pt x="6061" y="175"/>
                        <a:pt x="5769" y="1595"/>
                        <a:pt x="4536" y="2141"/>
                      </a:cubicBezTo>
                      <a:cubicBezTo>
                        <a:pt x="4353" y="2224"/>
                        <a:pt x="4135" y="2316"/>
                        <a:pt x="3903" y="2408"/>
                      </a:cubicBezTo>
                      <a:cubicBezTo>
                        <a:pt x="2977" y="2793"/>
                        <a:pt x="1718" y="3309"/>
                        <a:pt x="857" y="4043"/>
                      </a:cubicBezTo>
                      <a:cubicBezTo>
                        <a:pt x="476" y="4362"/>
                        <a:pt x="175" y="4725"/>
                        <a:pt x="14" y="5135"/>
                      </a:cubicBezTo>
                      <a:lnTo>
                        <a:pt x="0" y="5166"/>
                      </a:lnTo>
                      <a:lnTo>
                        <a:pt x="1914" y="7504"/>
                      </a:lnTo>
                      <a:lnTo>
                        <a:pt x="1958" y="7460"/>
                      </a:lnTo>
                      <a:cubicBezTo>
                        <a:pt x="1971" y="7447"/>
                        <a:pt x="3273" y="6096"/>
                        <a:pt x="4409" y="5778"/>
                      </a:cubicBezTo>
                      <a:cubicBezTo>
                        <a:pt x="5629" y="5432"/>
                        <a:pt x="7350" y="4374"/>
                        <a:pt x="8199" y="2518"/>
                      </a:cubicBezTo>
                      <a:lnTo>
                        <a:pt x="8211" y="2486"/>
                      </a:lnTo>
                      <a:lnTo>
                        <a:pt x="610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19;p46"/>
          <p:cNvSpPr/>
          <p:nvPr/>
        </p:nvSpPr>
        <p:spPr>
          <a:xfrm>
            <a:off x="423558" y="1218587"/>
            <a:ext cx="8025000" cy="32517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just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endParaRPr>
              <a:solidFill>
                <a:srgbClr val="30303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" name="Google Shape;1320;p46"/>
          <p:cNvSpPr/>
          <p:nvPr/>
        </p:nvSpPr>
        <p:spPr>
          <a:xfrm>
            <a:off x="319175" y="1125150"/>
            <a:ext cx="8025099" cy="3205368"/>
          </a:xfrm>
          <a:custGeom>
            <a:avLst/>
            <a:gdLst/>
            <a:ahLst/>
            <a:cxnLst/>
            <a:rect l="l" t="t" r="r" b="b"/>
            <a:pathLst>
              <a:path w="53747" h="74336" extrusionOk="0">
                <a:moveTo>
                  <a:pt x="52246" y="65"/>
                </a:moveTo>
                <a:cubicBezTo>
                  <a:pt x="53040" y="65"/>
                  <a:pt x="53682" y="711"/>
                  <a:pt x="53682" y="1501"/>
                </a:cubicBezTo>
                <a:lnTo>
                  <a:pt x="53682" y="72835"/>
                </a:lnTo>
                <a:cubicBezTo>
                  <a:pt x="53682" y="73625"/>
                  <a:pt x="53040" y="74268"/>
                  <a:pt x="52246" y="74268"/>
                </a:cubicBezTo>
                <a:lnTo>
                  <a:pt x="1501" y="74268"/>
                </a:lnTo>
                <a:cubicBezTo>
                  <a:pt x="711" y="74268"/>
                  <a:pt x="65" y="73625"/>
                  <a:pt x="65" y="72835"/>
                </a:cubicBezTo>
                <a:lnTo>
                  <a:pt x="65" y="1501"/>
                </a:lnTo>
                <a:cubicBezTo>
                  <a:pt x="65" y="711"/>
                  <a:pt x="711" y="65"/>
                  <a:pt x="1501" y="65"/>
                </a:cubicBezTo>
                <a:close/>
                <a:moveTo>
                  <a:pt x="1501" y="1"/>
                </a:moveTo>
                <a:cubicBezTo>
                  <a:pt x="676" y="1"/>
                  <a:pt x="0" y="675"/>
                  <a:pt x="0" y="1501"/>
                </a:cubicBezTo>
                <a:lnTo>
                  <a:pt x="0" y="72835"/>
                </a:lnTo>
                <a:cubicBezTo>
                  <a:pt x="0" y="73660"/>
                  <a:pt x="676" y="74336"/>
                  <a:pt x="1501" y="74336"/>
                </a:cubicBezTo>
                <a:lnTo>
                  <a:pt x="52246" y="74336"/>
                </a:lnTo>
                <a:cubicBezTo>
                  <a:pt x="53076" y="74336"/>
                  <a:pt x="53747" y="73660"/>
                  <a:pt x="53747" y="72835"/>
                </a:cubicBezTo>
                <a:lnTo>
                  <a:pt x="53747" y="1501"/>
                </a:lnTo>
                <a:cubicBezTo>
                  <a:pt x="53747" y="675"/>
                  <a:pt x="53076" y="1"/>
                  <a:pt x="52246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" name="Google Shape;1672;p48"/>
          <p:cNvSpPr txBox="1">
            <a:spLocks noGrp="1"/>
          </p:cNvSpPr>
          <p:nvPr>
            <p:ph type="ctrTitle"/>
          </p:nvPr>
        </p:nvSpPr>
        <p:spPr>
          <a:xfrm>
            <a:off x="4018950" y="439575"/>
            <a:ext cx="4570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0000"/>
                </a:solidFill>
              </a:rPr>
              <a:t>Future scope</a:t>
            </a:r>
            <a:endParaRPr sz="3400">
              <a:solidFill>
                <a:srgbClr val="000000"/>
              </a:solidFill>
            </a:endParaRPr>
          </a:p>
        </p:txBody>
      </p:sp>
      <p:sp>
        <p:nvSpPr>
          <p:cNvPr id="1673" name="Google Shape;1673;p48"/>
          <p:cNvSpPr txBox="1"/>
          <p:nvPr/>
        </p:nvSpPr>
        <p:spPr>
          <a:xfrm>
            <a:off x="853900" y="1260825"/>
            <a:ext cx="7097700" cy="3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Real time streaming of data along with other non-privacy hindering options can help understand how different behaviors are interrelated</a:t>
            </a:r>
            <a:br>
              <a:rPr lang="en">
                <a:latin typeface="Anaheim"/>
                <a:ea typeface="Anaheim"/>
                <a:cs typeface="Anaheim"/>
                <a:sym typeface="Anaheim"/>
              </a:rPr>
            </a:br>
            <a:endParaRPr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Optimization techniques to handle large datasets and better measures and means to decide on the parametrization of the models</a:t>
            </a:r>
            <a:br>
              <a:rPr lang="en">
                <a:latin typeface="Anaheim"/>
                <a:ea typeface="Anaheim"/>
                <a:cs typeface="Anaheim"/>
                <a:sym typeface="Anaheim"/>
              </a:rPr>
            </a:br>
            <a:endParaRPr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Extrapolating the given business case to make use of in the current scenario of COVID-19 pandemic. 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Behavioral tracking can be used to check whether the employees are following the social distancing norms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Can be further used for developing a better crowd management system</a:t>
            </a:r>
            <a:br>
              <a:rPr lang="en">
                <a:latin typeface="Anaheim"/>
                <a:ea typeface="Anaheim"/>
                <a:cs typeface="Anaheim"/>
                <a:sym typeface="Anaheim"/>
              </a:rPr>
            </a:b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50"/>
          <p:cNvSpPr/>
          <p:nvPr/>
        </p:nvSpPr>
        <p:spPr>
          <a:xfrm>
            <a:off x="2233497" y="1409716"/>
            <a:ext cx="4928400" cy="16761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just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endParaRPr>
              <a:solidFill>
                <a:srgbClr val="30303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05" name="Google Shape;1705;p50"/>
          <p:cNvSpPr/>
          <p:nvPr/>
        </p:nvSpPr>
        <p:spPr>
          <a:xfrm>
            <a:off x="2139775" y="1115968"/>
            <a:ext cx="4867597" cy="1676277"/>
          </a:xfrm>
          <a:custGeom>
            <a:avLst/>
            <a:gdLst/>
            <a:ahLst/>
            <a:cxnLst/>
            <a:rect l="l" t="t" r="r" b="b"/>
            <a:pathLst>
              <a:path w="53747" h="74336" extrusionOk="0">
                <a:moveTo>
                  <a:pt x="52246" y="65"/>
                </a:moveTo>
                <a:cubicBezTo>
                  <a:pt x="53040" y="65"/>
                  <a:pt x="53682" y="711"/>
                  <a:pt x="53682" y="1501"/>
                </a:cubicBezTo>
                <a:lnTo>
                  <a:pt x="53682" y="72835"/>
                </a:lnTo>
                <a:cubicBezTo>
                  <a:pt x="53682" y="73625"/>
                  <a:pt x="53040" y="74268"/>
                  <a:pt x="52246" y="74268"/>
                </a:cubicBezTo>
                <a:lnTo>
                  <a:pt x="1501" y="74268"/>
                </a:lnTo>
                <a:cubicBezTo>
                  <a:pt x="711" y="74268"/>
                  <a:pt x="65" y="73625"/>
                  <a:pt x="65" y="72835"/>
                </a:cubicBezTo>
                <a:lnTo>
                  <a:pt x="65" y="1501"/>
                </a:lnTo>
                <a:cubicBezTo>
                  <a:pt x="65" y="711"/>
                  <a:pt x="711" y="65"/>
                  <a:pt x="1501" y="65"/>
                </a:cubicBezTo>
                <a:close/>
                <a:moveTo>
                  <a:pt x="1501" y="1"/>
                </a:moveTo>
                <a:cubicBezTo>
                  <a:pt x="676" y="1"/>
                  <a:pt x="0" y="675"/>
                  <a:pt x="0" y="1501"/>
                </a:cubicBezTo>
                <a:lnTo>
                  <a:pt x="0" y="72835"/>
                </a:lnTo>
                <a:cubicBezTo>
                  <a:pt x="0" y="73660"/>
                  <a:pt x="676" y="74336"/>
                  <a:pt x="1501" y="74336"/>
                </a:cubicBezTo>
                <a:lnTo>
                  <a:pt x="52246" y="74336"/>
                </a:lnTo>
                <a:cubicBezTo>
                  <a:pt x="53076" y="74336"/>
                  <a:pt x="53747" y="73660"/>
                  <a:pt x="53747" y="72835"/>
                </a:cubicBezTo>
                <a:lnTo>
                  <a:pt x="53747" y="1501"/>
                </a:lnTo>
                <a:cubicBezTo>
                  <a:pt x="53747" y="675"/>
                  <a:pt x="53076" y="1"/>
                  <a:pt x="52246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" name="Google Shape;1706;p50"/>
          <p:cNvSpPr txBox="1"/>
          <p:nvPr/>
        </p:nvSpPr>
        <p:spPr>
          <a:xfrm>
            <a:off x="281800" y="486175"/>
            <a:ext cx="1259400" cy="19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61C0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07" name="Google Shape;1707;p50"/>
          <p:cNvSpPr txBox="1">
            <a:spLocks noGrp="1"/>
          </p:cNvSpPr>
          <p:nvPr>
            <p:ph type="ctrTitle" idx="4294967295"/>
          </p:nvPr>
        </p:nvSpPr>
        <p:spPr>
          <a:xfrm>
            <a:off x="2638275" y="1693675"/>
            <a:ext cx="3761100" cy="7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THANK YOU</a:t>
            </a:r>
            <a:endParaRPr sz="4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4"/>
          <p:cNvSpPr txBox="1">
            <a:spLocks noGrp="1"/>
          </p:cNvSpPr>
          <p:nvPr>
            <p:ph type="ctrTitle"/>
          </p:nvPr>
        </p:nvSpPr>
        <p:spPr>
          <a:xfrm>
            <a:off x="1034725" y="1319125"/>
            <a:ext cx="2867400" cy="22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00000"/>
                </a:solidFill>
              </a:rPr>
              <a:t>01. </a:t>
            </a:r>
            <a:endParaRPr sz="42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00000"/>
                </a:solidFill>
              </a:rPr>
              <a:t>INTRODUCTION </a:t>
            </a:r>
            <a:endParaRPr sz="4200">
              <a:solidFill>
                <a:srgbClr val="000000"/>
              </a:solidFill>
            </a:endParaRPr>
          </a:p>
        </p:txBody>
      </p:sp>
      <p:pic>
        <p:nvPicPr>
          <p:cNvPr id="504" name="Google Shape;5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775" y="19675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5"/>
          <p:cNvSpPr/>
          <p:nvPr/>
        </p:nvSpPr>
        <p:spPr>
          <a:xfrm>
            <a:off x="534250" y="897050"/>
            <a:ext cx="8151600" cy="38538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10" name="Google Shape;510;p25"/>
          <p:cNvSpPr/>
          <p:nvPr/>
        </p:nvSpPr>
        <p:spPr>
          <a:xfrm>
            <a:off x="377450" y="797263"/>
            <a:ext cx="8151673" cy="3853764"/>
          </a:xfrm>
          <a:custGeom>
            <a:avLst/>
            <a:gdLst/>
            <a:ahLst/>
            <a:cxnLst/>
            <a:rect l="l" t="t" r="r" b="b"/>
            <a:pathLst>
              <a:path w="53747" h="74336" extrusionOk="0">
                <a:moveTo>
                  <a:pt x="52246" y="65"/>
                </a:moveTo>
                <a:cubicBezTo>
                  <a:pt x="53040" y="65"/>
                  <a:pt x="53682" y="711"/>
                  <a:pt x="53682" y="1501"/>
                </a:cubicBezTo>
                <a:lnTo>
                  <a:pt x="53682" y="72835"/>
                </a:lnTo>
                <a:cubicBezTo>
                  <a:pt x="53682" y="73625"/>
                  <a:pt x="53040" y="74268"/>
                  <a:pt x="52246" y="74268"/>
                </a:cubicBezTo>
                <a:lnTo>
                  <a:pt x="1501" y="74268"/>
                </a:lnTo>
                <a:cubicBezTo>
                  <a:pt x="711" y="74268"/>
                  <a:pt x="65" y="73625"/>
                  <a:pt x="65" y="72835"/>
                </a:cubicBezTo>
                <a:lnTo>
                  <a:pt x="65" y="1501"/>
                </a:lnTo>
                <a:cubicBezTo>
                  <a:pt x="65" y="711"/>
                  <a:pt x="711" y="65"/>
                  <a:pt x="1501" y="65"/>
                </a:cubicBezTo>
                <a:close/>
                <a:moveTo>
                  <a:pt x="1501" y="1"/>
                </a:moveTo>
                <a:cubicBezTo>
                  <a:pt x="676" y="1"/>
                  <a:pt x="0" y="675"/>
                  <a:pt x="0" y="1501"/>
                </a:cubicBezTo>
                <a:lnTo>
                  <a:pt x="0" y="72835"/>
                </a:lnTo>
                <a:cubicBezTo>
                  <a:pt x="0" y="73660"/>
                  <a:pt x="676" y="74336"/>
                  <a:pt x="1501" y="74336"/>
                </a:cubicBezTo>
                <a:lnTo>
                  <a:pt x="52246" y="74336"/>
                </a:lnTo>
                <a:cubicBezTo>
                  <a:pt x="53076" y="74336"/>
                  <a:pt x="53747" y="73660"/>
                  <a:pt x="53747" y="72835"/>
                </a:cubicBezTo>
                <a:lnTo>
                  <a:pt x="53747" y="1501"/>
                </a:lnTo>
                <a:cubicBezTo>
                  <a:pt x="53747" y="675"/>
                  <a:pt x="53076" y="1"/>
                  <a:pt x="52246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5"/>
          <p:cNvSpPr txBox="1">
            <a:spLocks noGrp="1"/>
          </p:cNvSpPr>
          <p:nvPr>
            <p:ph type="ctrTitle" idx="4294967295"/>
          </p:nvPr>
        </p:nvSpPr>
        <p:spPr>
          <a:xfrm>
            <a:off x="377450" y="106050"/>
            <a:ext cx="3349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0000"/>
                </a:solidFill>
              </a:rPr>
              <a:t>INTRODUCTION</a:t>
            </a:r>
            <a:endParaRPr sz="3400">
              <a:solidFill>
                <a:srgbClr val="000000"/>
              </a:solidFill>
            </a:endParaRPr>
          </a:p>
        </p:txBody>
      </p:sp>
      <p:grpSp>
        <p:nvGrpSpPr>
          <p:cNvPr id="512" name="Google Shape;512;p25"/>
          <p:cNvGrpSpPr/>
          <p:nvPr/>
        </p:nvGrpSpPr>
        <p:grpSpPr>
          <a:xfrm>
            <a:off x="6861453" y="3888756"/>
            <a:ext cx="1559768" cy="1010958"/>
            <a:chOff x="4857224" y="3518946"/>
            <a:chExt cx="2371910" cy="1507092"/>
          </a:xfrm>
        </p:grpSpPr>
        <p:sp>
          <p:nvSpPr>
            <p:cNvPr id="513" name="Google Shape;513;p25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avLst/>
              <a:gdLst/>
              <a:ahLst/>
              <a:cxnLst/>
              <a:rect l="l" t="t" r="r" b="b"/>
              <a:pathLst>
                <a:path w="9415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5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5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avLst/>
              <a:gdLst/>
              <a:ahLst/>
              <a:cxnLst/>
              <a:rect l="l" t="t" r="r" b="b"/>
              <a:pathLst>
                <a:path w="49085" h="5184" extrusionOk="0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5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5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5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avLst/>
              <a:gdLst/>
              <a:ahLst/>
              <a:cxnLst/>
              <a:rect l="l" t="t" r="r" b="b"/>
              <a:pathLst>
                <a:path w="18246" h="8410" extrusionOk="0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5"/>
            <p:cNvSpPr/>
            <p:nvPr/>
          </p:nvSpPr>
          <p:spPr>
            <a:xfrm flipH="1">
              <a:off x="5968474" y="3699820"/>
              <a:ext cx="57455" cy="57455"/>
            </a:xfrm>
            <a:custGeom>
              <a:avLst/>
              <a:gdLst/>
              <a:ahLst/>
              <a:cxnLst/>
              <a:rect l="l" t="t" r="r" b="b"/>
              <a:pathLst>
                <a:path w="1189" h="1189" extrusionOk="0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5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avLst/>
              <a:gdLst/>
              <a:ahLst/>
              <a:cxnLst/>
              <a:rect l="l" t="t" r="r" b="b"/>
              <a:pathLst>
                <a:path w="5880" h="3514" extrusionOk="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25"/>
          <p:cNvGrpSpPr/>
          <p:nvPr/>
        </p:nvGrpSpPr>
        <p:grpSpPr>
          <a:xfrm>
            <a:off x="8267078" y="2873201"/>
            <a:ext cx="876930" cy="1956199"/>
            <a:chOff x="7352169" y="1792626"/>
            <a:chExt cx="1333531" cy="2916217"/>
          </a:xfrm>
        </p:grpSpPr>
        <p:grpSp>
          <p:nvGrpSpPr>
            <p:cNvPr id="522" name="Google Shape;522;p25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523" name="Google Shape;523;p25"/>
              <p:cNvGrpSpPr/>
              <p:nvPr/>
            </p:nvGrpSpPr>
            <p:grpSpPr>
              <a:xfrm>
                <a:off x="7788625" y="4788743"/>
                <a:ext cx="623190" cy="126925"/>
                <a:chOff x="7605347" y="4840573"/>
                <a:chExt cx="925164" cy="188427"/>
              </a:xfrm>
            </p:grpSpPr>
            <p:sp>
              <p:nvSpPr>
                <p:cNvPr id="524" name="Google Shape;524;p25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3" h="2611" extrusionOk="0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25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389" extrusionOk="0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25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76" extrusionOk="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25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" h="63" extrusionOk="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25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9" h="575" extrusionOk="0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25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6" h="121" extrusionOk="0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25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507" extrusionOk="0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25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272" extrusionOk="0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25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7" extrusionOk="0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25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38" extrusionOk="0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25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56" extrusionOk="0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535;p25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" h="350" extrusionOk="0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536;p25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96" extrusionOk="0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537;p25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910" extrusionOk="0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538;p25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315" extrusionOk="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539;p25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51" extrusionOk="0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" name="Google Shape;540;p25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5" extrusionOk="0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541;p25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126" extrusionOk="0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25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25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1" extrusionOk="0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25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2" extrusionOk="0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25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3" h="478" extrusionOk="0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25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25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44" extrusionOk="0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25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231" extrusionOk="0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5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227" extrusionOk="0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25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2610" extrusionOk="0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25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39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25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7" h="51" extrusionOk="0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25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86" extrusionOk="0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25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2" h="141" extrusionOk="0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25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508" extrusionOk="0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25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271" extrusionOk="0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25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6" extrusionOk="0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5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40" extrusionOk="0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5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" h="56" extrusionOk="0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5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354" extrusionOk="0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25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396" extrusionOk="0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25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910" extrusionOk="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5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1318" extrusionOk="0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5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55" extrusionOk="0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5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1" extrusionOk="0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5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123" extrusionOk="0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5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5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2" extrusionOk="0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25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9" extrusionOk="0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25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5" h="497" extrusionOk="0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25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25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41" extrusionOk="0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25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34" extrusionOk="0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25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28" extrusionOk="0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75" name="Google Shape;575;p25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11636" extrusionOk="0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5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10275" extrusionOk="0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5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13" extrusionOk="0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5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avLst/>
                <a:gdLst/>
                <a:ahLst/>
                <a:cxnLst/>
                <a:rect l="l" t="t" r="r" b="b"/>
                <a:pathLst>
                  <a:path w="733" h="230" extrusionOk="0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5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12" extrusionOk="0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5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28" extrusionOk="0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5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4300" extrusionOk="0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5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081" extrusionOk="0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5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14" extrusionOk="0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5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83" extrusionOk="0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5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309" extrusionOk="0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5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604" extrusionOk="0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5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629" extrusionOk="0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5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453" h="912" extrusionOk="0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5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avLst/>
                <a:gdLst/>
                <a:ahLst/>
                <a:cxnLst/>
                <a:rect l="l" t="t" r="r" b="b"/>
                <a:pathLst>
                  <a:path w="19727" h="16369" extrusionOk="0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5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5690" extrusionOk="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5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avLst/>
                <a:gdLst/>
                <a:ahLst/>
                <a:cxnLst/>
                <a:rect l="l" t="t" r="r" b="b"/>
                <a:pathLst>
                  <a:path w="743" h="5960" extrusionOk="0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5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873" extrusionOk="0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5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014" extrusionOk="0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5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08" extrusionOk="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5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816" extrusionOk="0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5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232" extrusionOk="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5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281" extrusionOk="0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5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775" extrusionOk="0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5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5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5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5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825" extrusionOk="0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5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5" extrusionOk="0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5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5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5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4" extrusionOk="0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5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3" extrusionOk="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5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62" extrusionOk="0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5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2" extrusionOk="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5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5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34907" extrusionOk="0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5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4509" extrusionOk="0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5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34214" extrusionOk="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5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775" extrusionOk="0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5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09" extrusionOk="0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5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avLst/>
                <a:gdLst/>
                <a:ahLst/>
                <a:cxnLst/>
                <a:rect l="l" t="t" r="r" b="b"/>
                <a:pathLst>
                  <a:path w="13819" h="5889" extrusionOk="0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7" name="Google Shape;617;p25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25"/>
          <p:cNvGrpSpPr/>
          <p:nvPr/>
        </p:nvGrpSpPr>
        <p:grpSpPr>
          <a:xfrm>
            <a:off x="4543278" y="4899716"/>
            <a:ext cx="4600713" cy="150450"/>
            <a:chOff x="0" y="4397412"/>
            <a:chExt cx="4600713" cy="150450"/>
          </a:xfrm>
        </p:grpSpPr>
        <p:sp>
          <p:nvSpPr>
            <p:cNvPr id="619" name="Google Shape;619;p25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24" name="Google Shape;624;p25"/>
          <p:cNvCxnSpPr>
            <a:stCxn id="511" idx="1"/>
            <a:endCxn id="625" idx="1"/>
          </p:cNvCxnSpPr>
          <p:nvPr/>
        </p:nvCxnSpPr>
        <p:spPr>
          <a:xfrm>
            <a:off x="377450" y="404700"/>
            <a:ext cx="335700" cy="934800"/>
          </a:xfrm>
          <a:prstGeom prst="bentConnector3">
            <a:avLst>
              <a:gd name="adj1" fmla="val -70934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5" name="Google Shape;625;p25"/>
          <p:cNvSpPr txBox="1"/>
          <p:nvPr/>
        </p:nvSpPr>
        <p:spPr>
          <a:xfrm>
            <a:off x="713150" y="1098575"/>
            <a:ext cx="31170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Staatliches"/>
                <a:ea typeface="Staatliches"/>
                <a:cs typeface="Staatliches"/>
                <a:sym typeface="Staatliches"/>
              </a:rPr>
              <a:t>CASE BACKGROUND</a:t>
            </a:r>
            <a:endParaRPr sz="2300">
              <a:latin typeface="Staatliches"/>
              <a:ea typeface="Staatliches"/>
              <a:cs typeface="Staatliches"/>
              <a:sym typeface="Staatlich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26" name="Google Shape;626;p25"/>
          <p:cNvSpPr txBox="1"/>
          <p:nvPr/>
        </p:nvSpPr>
        <p:spPr>
          <a:xfrm>
            <a:off x="634425" y="1677650"/>
            <a:ext cx="7637700" cy="25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Mitsubishi Electric Research Laboratories (MERL), a residential and office buildings conducted an analysis with their own facility, studded with motion sensors with an intention of understanding </a:t>
            </a:r>
            <a:r>
              <a:rPr lang="en" b="1">
                <a:latin typeface="Anaheim"/>
                <a:ea typeface="Anaheim"/>
                <a:cs typeface="Anaheim"/>
                <a:sym typeface="Anaheim"/>
              </a:rPr>
              <a:t>HUMAN BEHAVIOR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The MERL sensor network is composed of passive infrared motion detectors. These sensors only detect presence and movement of heat sources.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The sensors are ceiling mounted at approximately two meter intervals along hallways and in grids covering public spaces such as lobbies and meeting rooms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6"/>
          <p:cNvSpPr/>
          <p:nvPr/>
        </p:nvSpPr>
        <p:spPr>
          <a:xfrm>
            <a:off x="538550" y="899700"/>
            <a:ext cx="8201400" cy="38721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6"/>
          <p:cNvSpPr/>
          <p:nvPr/>
        </p:nvSpPr>
        <p:spPr>
          <a:xfrm>
            <a:off x="377450" y="809200"/>
            <a:ext cx="8362496" cy="3761587"/>
          </a:xfrm>
          <a:custGeom>
            <a:avLst/>
            <a:gdLst/>
            <a:ahLst/>
            <a:cxnLst/>
            <a:rect l="l" t="t" r="r" b="b"/>
            <a:pathLst>
              <a:path w="53747" h="74336" extrusionOk="0">
                <a:moveTo>
                  <a:pt x="52246" y="65"/>
                </a:moveTo>
                <a:cubicBezTo>
                  <a:pt x="53040" y="65"/>
                  <a:pt x="53682" y="711"/>
                  <a:pt x="53682" y="1501"/>
                </a:cubicBezTo>
                <a:lnTo>
                  <a:pt x="53682" y="72835"/>
                </a:lnTo>
                <a:cubicBezTo>
                  <a:pt x="53682" y="73625"/>
                  <a:pt x="53040" y="74268"/>
                  <a:pt x="52246" y="74268"/>
                </a:cubicBezTo>
                <a:lnTo>
                  <a:pt x="1501" y="74268"/>
                </a:lnTo>
                <a:cubicBezTo>
                  <a:pt x="711" y="74268"/>
                  <a:pt x="65" y="73625"/>
                  <a:pt x="65" y="72835"/>
                </a:cubicBezTo>
                <a:lnTo>
                  <a:pt x="65" y="1501"/>
                </a:lnTo>
                <a:cubicBezTo>
                  <a:pt x="65" y="711"/>
                  <a:pt x="711" y="65"/>
                  <a:pt x="1501" y="65"/>
                </a:cubicBezTo>
                <a:close/>
                <a:moveTo>
                  <a:pt x="1501" y="1"/>
                </a:moveTo>
                <a:cubicBezTo>
                  <a:pt x="676" y="1"/>
                  <a:pt x="0" y="675"/>
                  <a:pt x="0" y="1501"/>
                </a:cubicBezTo>
                <a:lnTo>
                  <a:pt x="0" y="72835"/>
                </a:lnTo>
                <a:cubicBezTo>
                  <a:pt x="0" y="73660"/>
                  <a:pt x="676" y="74336"/>
                  <a:pt x="1501" y="74336"/>
                </a:cubicBezTo>
                <a:lnTo>
                  <a:pt x="52246" y="74336"/>
                </a:lnTo>
                <a:cubicBezTo>
                  <a:pt x="53076" y="74336"/>
                  <a:pt x="53747" y="73660"/>
                  <a:pt x="53747" y="72835"/>
                </a:cubicBezTo>
                <a:lnTo>
                  <a:pt x="53747" y="1501"/>
                </a:lnTo>
                <a:cubicBezTo>
                  <a:pt x="53747" y="675"/>
                  <a:pt x="53076" y="1"/>
                  <a:pt x="52246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6"/>
          <p:cNvSpPr txBox="1">
            <a:spLocks noGrp="1"/>
          </p:cNvSpPr>
          <p:nvPr>
            <p:ph type="ctrTitle" idx="4294967295"/>
          </p:nvPr>
        </p:nvSpPr>
        <p:spPr>
          <a:xfrm>
            <a:off x="377450" y="106050"/>
            <a:ext cx="27570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0000"/>
                </a:solidFill>
              </a:rPr>
              <a:t>INTRODUCTION</a:t>
            </a:r>
            <a:endParaRPr sz="3400">
              <a:solidFill>
                <a:srgbClr val="000000"/>
              </a:solidFill>
            </a:endParaRPr>
          </a:p>
        </p:txBody>
      </p:sp>
      <p:cxnSp>
        <p:nvCxnSpPr>
          <p:cNvPr id="634" name="Google Shape;634;p26"/>
          <p:cNvCxnSpPr>
            <a:stCxn id="633" idx="1"/>
            <a:endCxn id="635" idx="1"/>
          </p:cNvCxnSpPr>
          <p:nvPr/>
        </p:nvCxnSpPr>
        <p:spPr>
          <a:xfrm>
            <a:off x="377450" y="389550"/>
            <a:ext cx="335700" cy="888000"/>
          </a:xfrm>
          <a:prstGeom prst="bentConnector3">
            <a:avLst>
              <a:gd name="adj1" fmla="val -70934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5" name="Google Shape;635;p26"/>
          <p:cNvSpPr txBox="1"/>
          <p:nvPr/>
        </p:nvSpPr>
        <p:spPr>
          <a:xfrm>
            <a:off x="713150" y="1036575"/>
            <a:ext cx="31947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Staatliches"/>
                <a:ea typeface="Staatliches"/>
                <a:cs typeface="Staatliches"/>
                <a:sym typeface="Staatliches"/>
              </a:rPr>
              <a:t>BUSINESS OBJECTIVE</a:t>
            </a:r>
            <a:endParaRPr sz="23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36" name="Google Shape;636;p26"/>
          <p:cNvSpPr txBox="1"/>
          <p:nvPr/>
        </p:nvSpPr>
        <p:spPr>
          <a:xfrm>
            <a:off x="803675" y="1701400"/>
            <a:ext cx="73938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To find the routine of employee activity in office environments over sensor network data</a:t>
            </a:r>
            <a:br>
              <a:rPr lang="en">
                <a:latin typeface="Anaheim"/>
                <a:ea typeface="Anaheim"/>
                <a:cs typeface="Anaheim"/>
                <a:sym typeface="Anaheim"/>
              </a:rPr>
            </a:br>
            <a:endParaRPr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To find the active engagement of employees in any organisation thereby helping us to measure efficiency and effectiveness</a:t>
            </a:r>
            <a:br>
              <a:rPr lang="en">
                <a:latin typeface="Anaheim"/>
                <a:ea typeface="Anaheim"/>
                <a:cs typeface="Anaheim"/>
                <a:sym typeface="Anaheim"/>
              </a:rPr>
            </a:br>
            <a:endParaRPr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To examine the occupancy pattern of various spaces in the building</a:t>
            </a:r>
            <a:br>
              <a:rPr lang="en">
                <a:latin typeface="Anaheim"/>
                <a:ea typeface="Anaheim"/>
                <a:cs typeface="Anaheim"/>
                <a:sym typeface="Anaheim"/>
              </a:rPr>
            </a:br>
            <a:endParaRPr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To develop and deploy model focused on behavioral analysis thereby reducing the need of high-fidelity tracking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1" name="Google Shape;641;p27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642" name="Google Shape;642;p27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27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648" name="Google Shape;648;p27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649" name="Google Shape;649;p27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0" h="64368" extrusionOk="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7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3" h="64368" extrusionOk="0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27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652" name="Google Shape;652;p27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7413" extrusionOk="0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7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7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7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7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38088" extrusionOk="0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57" name="Google Shape;657;p27"/>
          <p:cNvSpPr txBox="1">
            <a:spLocks noGrp="1"/>
          </p:cNvSpPr>
          <p:nvPr>
            <p:ph type="ctrTitle"/>
          </p:nvPr>
        </p:nvSpPr>
        <p:spPr>
          <a:xfrm>
            <a:off x="809225" y="1532550"/>
            <a:ext cx="2907600" cy="17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00000"/>
                </a:solidFill>
              </a:rPr>
              <a:t>02. METHODOLOGY </a:t>
            </a:r>
            <a:endParaRPr sz="4200">
              <a:solidFill>
                <a:srgbClr val="000000"/>
              </a:solidFill>
            </a:endParaRPr>
          </a:p>
        </p:txBody>
      </p:sp>
      <p:grpSp>
        <p:nvGrpSpPr>
          <p:cNvPr id="658" name="Google Shape;658;p27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659" name="Google Shape;659;p27"/>
            <p:cNvSpPr/>
            <p:nvPr/>
          </p:nvSpPr>
          <p:spPr>
            <a:xfrm>
              <a:off x="5004504" y="3380350"/>
              <a:ext cx="610644" cy="1139359"/>
            </a:xfrm>
            <a:custGeom>
              <a:avLst/>
              <a:gdLst/>
              <a:ahLst/>
              <a:cxnLst/>
              <a:rect l="l" t="t" r="r" b="b"/>
              <a:pathLst>
                <a:path w="15540" h="28995" extrusionOk="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4394088" y="3909150"/>
              <a:ext cx="610448" cy="610566"/>
            </a:xfrm>
            <a:custGeom>
              <a:avLst/>
              <a:gdLst/>
              <a:ahLst/>
              <a:cxnLst/>
              <a:rect l="l" t="t" r="r" b="b"/>
              <a:pathLst>
                <a:path w="15535" h="15538" extrusionOk="0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4394088" y="3299519"/>
              <a:ext cx="915691" cy="609662"/>
            </a:xfrm>
            <a:custGeom>
              <a:avLst/>
              <a:gdLst/>
              <a:ahLst/>
              <a:cxnLst/>
              <a:rect l="l" t="t" r="r" b="b"/>
              <a:pathLst>
                <a:path w="23303" h="15515" extrusionOk="0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27"/>
          <p:cNvSpPr/>
          <p:nvPr/>
        </p:nvSpPr>
        <p:spPr>
          <a:xfrm>
            <a:off x="4670099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8052890" y="3127164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4670099" y="216807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8052890" y="2518830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6" name="Google Shape;666;p27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667" name="Google Shape;667;p27"/>
            <p:cNvSpPr/>
            <p:nvPr/>
          </p:nvSpPr>
          <p:spPr>
            <a:xfrm>
              <a:off x="4710406" y="1815485"/>
              <a:ext cx="3380234" cy="2313100"/>
            </a:xfrm>
            <a:custGeom>
              <a:avLst/>
              <a:gdLst/>
              <a:ahLst/>
              <a:cxnLst/>
              <a:rect l="l" t="t" r="r" b="b"/>
              <a:pathLst>
                <a:path w="86022" h="58865" extrusionOk="0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4710425" y="2037750"/>
              <a:ext cx="3380234" cy="1927813"/>
            </a:xfrm>
            <a:custGeom>
              <a:avLst/>
              <a:gdLst/>
              <a:ahLst/>
              <a:cxnLst/>
              <a:rect l="l" t="t" r="r" b="b"/>
              <a:pathLst>
                <a:path w="86022" h="49060" extrusionOk="0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9" name="Google Shape;669;p27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670" name="Google Shape;670;p27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11383" extrusionOk="0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1" name="Google Shape;671;p27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672" name="Google Shape;672;p27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744" extrusionOk="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27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1" h="16156" extrusionOk="0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74" name="Google Shape;674;p27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18873" extrusionOk="0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7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2725" extrusionOk="0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7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6508" extrusionOk="0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7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31145" extrusionOk="0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7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4530" extrusionOk="0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7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3723" extrusionOk="0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7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2244" extrusionOk="0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7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9706" extrusionOk="0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7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7431" extrusionOk="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7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1573" extrusionOk="0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7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323" extrusionOk="0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7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1641" extrusionOk="0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6" name="Google Shape;686;p27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687" name="Google Shape;687;p27"/>
            <p:cNvSpPr/>
            <p:nvPr/>
          </p:nvSpPr>
          <p:spPr>
            <a:xfrm>
              <a:off x="6104070" y="2510819"/>
              <a:ext cx="54895" cy="4008"/>
            </a:xfrm>
            <a:custGeom>
              <a:avLst/>
              <a:gdLst/>
              <a:ahLst/>
              <a:cxnLst/>
              <a:rect l="l" t="t" r="r" b="b"/>
              <a:pathLst>
                <a:path w="1397" h="102" extrusionOk="0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6266871" y="2618410"/>
              <a:ext cx="157" cy="236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7"/>
            <p:cNvSpPr/>
            <p:nvPr/>
          </p:nvSpPr>
          <p:spPr>
            <a:xfrm>
              <a:off x="5977067" y="2638333"/>
              <a:ext cx="3340" cy="49826"/>
            </a:xfrm>
            <a:custGeom>
              <a:avLst/>
              <a:gdLst/>
              <a:ahLst/>
              <a:cxnLst/>
              <a:rect l="l" t="t" r="r" b="b"/>
              <a:pathLst>
                <a:path w="85" h="1268" extrusionOk="0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7"/>
            <p:cNvSpPr/>
            <p:nvPr/>
          </p:nvSpPr>
          <p:spPr>
            <a:xfrm>
              <a:off x="5988698" y="2715077"/>
              <a:ext cx="39099" cy="54306"/>
            </a:xfrm>
            <a:custGeom>
              <a:avLst/>
              <a:gdLst/>
              <a:ahLst/>
              <a:cxnLst/>
              <a:rect l="l" t="t" r="r" b="b"/>
              <a:pathLst>
                <a:path w="995" h="1382" extrusionOk="0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5965592" y="2784355"/>
              <a:ext cx="125548" cy="256714"/>
            </a:xfrm>
            <a:custGeom>
              <a:avLst/>
              <a:gdLst/>
              <a:ahLst/>
              <a:cxnLst/>
              <a:rect l="l" t="t" r="r" b="b"/>
              <a:pathLst>
                <a:path w="3195" h="6533" extrusionOk="0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5288021" y="2719557"/>
              <a:ext cx="227950" cy="308348"/>
            </a:xfrm>
            <a:custGeom>
              <a:avLst/>
              <a:gdLst/>
              <a:ahLst/>
              <a:cxnLst/>
              <a:rect l="l" t="t" r="r" b="b"/>
              <a:pathLst>
                <a:path w="5801" h="7847" extrusionOk="0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5297766" y="2639787"/>
              <a:ext cx="193528" cy="199147"/>
            </a:xfrm>
            <a:custGeom>
              <a:avLst/>
              <a:gdLst/>
              <a:ahLst/>
              <a:cxnLst/>
              <a:rect l="l" t="t" r="r" b="b"/>
              <a:pathLst>
                <a:path w="4925" h="5068" extrusionOk="0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5488310" y="2958906"/>
              <a:ext cx="102442" cy="63068"/>
            </a:xfrm>
            <a:custGeom>
              <a:avLst/>
              <a:gdLst/>
              <a:ahLst/>
              <a:cxnLst/>
              <a:rect l="l" t="t" r="r" b="b"/>
              <a:pathLst>
                <a:path w="2607" h="1605" extrusionOk="0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5548510" y="2958906"/>
              <a:ext cx="95801" cy="96076"/>
            </a:xfrm>
            <a:custGeom>
              <a:avLst/>
              <a:gdLst/>
              <a:ahLst/>
              <a:cxnLst/>
              <a:rect l="l" t="t" r="r" b="b"/>
              <a:pathLst>
                <a:path w="2438" h="2445" extrusionOk="0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5395494" y="4767365"/>
              <a:ext cx="39099" cy="18940"/>
            </a:xfrm>
            <a:custGeom>
              <a:avLst/>
              <a:gdLst/>
              <a:ahLst/>
              <a:cxnLst/>
              <a:rect l="l" t="t" r="r" b="b"/>
              <a:pathLst>
                <a:path w="995" h="482" extrusionOk="0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5395612" y="4749799"/>
              <a:ext cx="23341" cy="33990"/>
            </a:xfrm>
            <a:custGeom>
              <a:avLst/>
              <a:gdLst/>
              <a:ahLst/>
              <a:cxnLst/>
              <a:rect l="l" t="t" r="r" b="b"/>
              <a:pathLst>
                <a:path w="594" h="865" extrusionOk="0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5732413" y="4767404"/>
              <a:ext cx="46722" cy="19058"/>
            </a:xfrm>
            <a:custGeom>
              <a:avLst/>
              <a:gdLst/>
              <a:ahLst/>
              <a:cxnLst/>
              <a:rect l="l" t="t" r="r" b="b"/>
              <a:pathLst>
                <a:path w="1189" h="485" extrusionOk="0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5732413" y="4749799"/>
              <a:ext cx="29118" cy="33990"/>
            </a:xfrm>
            <a:custGeom>
              <a:avLst/>
              <a:gdLst/>
              <a:ahLst/>
              <a:cxnLst/>
              <a:rect l="l" t="t" r="r" b="b"/>
              <a:pathLst>
                <a:path w="741" h="865" extrusionOk="0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5530867" y="2460324"/>
              <a:ext cx="185944" cy="209207"/>
            </a:xfrm>
            <a:custGeom>
              <a:avLst/>
              <a:gdLst/>
              <a:ahLst/>
              <a:cxnLst/>
              <a:rect l="l" t="t" r="r" b="b"/>
              <a:pathLst>
                <a:path w="4732" h="5324" extrusionOk="0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5716066" y="2364954"/>
              <a:ext cx="35444" cy="16268"/>
            </a:xfrm>
            <a:custGeom>
              <a:avLst/>
              <a:gdLst/>
              <a:ahLst/>
              <a:cxnLst/>
              <a:rect l="l" t="t" r="r" b="b"/>
              <a:pathLst>
                <a:path w="902" h="414" extrusionOk="0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5721292" y="2426884"/>
              <a:ext cx="21887" cy="44757"/>
            </a:xfrm>
            <a:custGeom>
              <a:avLst/>
              <a:gdLst/>
              <a:ahLst/>
              <a:cxnLst/>
              <a:rect l="l" t="t" r="r" b="b"/>
              <a:pathLst>
                <a:path w="557" h="1139" extrusionOk="0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5726637" y="2406332"/>
              <a:ext cx="16543" cy="21691"/>
            </a:xfrm>
            <a:custGeom>
              <a:avLst/>
              <a:gdLst/>
              <a:ahLst/>
              <a:cxnLst/>
              <a:rect l="l" t="t" r="r" b="b"/>
              <a:pathLst>
                <a:path w="421" h="552" extrusionOk="0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5735557" y="2405743"/>
              <a:ext cx="15129" cy="4401"/>
            </a:xfrm>
            <a:custGeom>
              <a:avLst/>
              <a:gdLst/>
              <a:ahLst/>
              <a:cxnLst/>
              <a:rect l="l" t="t" r="r" b="b"/>
              <a:pathLst>
                <a:path w="385" h="112" extrusionOk="0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5651897" y="4608414"/>
              <a:ext cx="78865" cy="173527"/>
            </a:xfrm>
            <a:custGeom>
              <a:avLst/>
              <a:gdLst/>
              <a:ahLst/>
              <a:cxnLst/>
              <a:rect l="l" t="t" r="r" b="b"/>
              <a:pathLst>
                <a:path w="2007" h="4416" extrusionOk="0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5311559" y="4608414"/>
              <a:ext cx="97923" cy="173527"/>
            </a:xfrm>
            <a:custGeom>
              <a:avLst/>
              <a:gdLst/>
              <a:ahLst/>
              <a:cxnLst/>
              <a:rect l="l" t="t" r="r" b="b"/>
              <a:pathLst>
                <a:path w="2492" h="4416" extrusionOk="0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5290811" y="4773298"/>
              <a:ext cx="214001" cy="85074"/>
            </a:xfrm>
            <a:custGeom>
              <a:avLst/>
              <a:gdLst/>
              <a:ahLst/>
              <a:cxnLst/>
              <a:rect l="l" t="t" r="r" b="b"/>
              <a:pathLst>
                <a:path w="5446" h="2165" extrusionOk="0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5629184" y="4773298"/>
              <a:ext cx="227675" cy="85074"/>
            </a:xfrm>
            <a:custGeom>
              <a:avLst/>
              <a:gdLst/>
              <a:ahLst/>
              <a:cxnLst/>
              <a:rect l="l" t="t" r="r" b="b"/>
              <a:pathLst>
                <a:path w="5794" h="2165" extrusionOk="0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5653744" y="4608571"/>
              <a:ext cx="77018" cy="89475"/>
            </a:xfrm>
            <a:custGeom>
              <a:avLst/>
              <a:gdLst/>
              <a:ahLst/>
              <a:cxnLst/>
              <a:rect l="l" t="t" r="r" b="b"/>
              <a:pathLst>
                <a:path w="1960" h="2277" extrusionOk="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5322718" y="4608571"/>
              <a:ext cx="86763" cy="89475"/>
            </a:xfrm>
            <a:custGeom>
              <a:avLst/>
              <a:gdLst/>
              <a:ahLst/>
              <a:cxnLst/>
              <a:rect l="l" t="t" r="r" b="b"/>
              <a:pathLst>
                <a:path w="2208" h="2277" extrusionOk="0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5401860" y="2621986"/>
              <a:ext cx="429730" cy="473741"/>
            </a:xfrm>
            <a:custGeom>
              <a:avLst/>
              <a:gdLst/>
              <a:ahLst/>
              <a:cxnLst/>
              <a:rect l="l" t="t" r="r" b="b"/>
              <a:pathLst>
                <a:path w="10936" h="12056" extrusionOk="0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5744595" y="2726905"/>
              <a:ext cx="303515" cy="331846"/>
            </a:xfrm>
            <a:custGeom>
              <a:avLst/>
              <a:gdLst/>
              <a:ahLst/>
              <a:cxnLst/>
              <a:rect l="l" t="t" r="r" b="b"/>
              <a:pathLst>
                <a:path w="7724" h="8445" extrusionOk="0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5682076" y="2638490"/>
              <a:ext cx="167161" cy="221034"/>
            </a:xfrm>
            <a:custGeom>
              <a:avLst/>
              <a:gdLst/>
              <a:ahLst/>
              <a:cxnLst/>
              <a:rect l="l" t="t" r="r" b="b"/>
              <a:pathLst>
                <a:path w="4254" h="5625" extrusionOk="0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5997618" y="2884126"/>
              <a:ext cx="87038" cy="62676"/>
            </a:xfrm>
            <a:custGeom>
              <a:avLst/>
              <a:gdLst/>
              <a:ahLst/>
              <a:cxnLst/>
              <a:rect l="l" t="t" r="r" b="b"/>
              <a:pathLst>
                <a:path w="2215" h="1595" extrusionOk="0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5" name="Google Shape;715;p27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716" name="Google Shape;716;p27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5163" extrusionOk="0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7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1724" extrusionOk="0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7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4767" extrusionOk="0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7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941" extrusionOk="0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7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442" extrusionOk="0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7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2033" extrusionOk="0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7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3935" extrusionOk="0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7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951" extrusionOk="0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7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8660" extrusionOk="0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7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51" extrusionOk="0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6" name="Google Shape;726;p27"/>
            <p:cNvSpPr/>
            <p:nvPr/>
          </p:nvSpPr>
          <p:spPr>
            <a:xfrm>
              <a:off x="5515934" y="2262864"/>
              <a:ext cx="241782" cy="287011"/>
            </a:xfrm>
            <a:custGeom>
              <a:avLst/>
              <a:gdLst/>
              <a:ahLst/>
              <a:cxnLst/>
              <a:rect l="l" t="t" r="r" b="b"/>
              <a:pathLst>
                <a:path w="6153" h="7304" extrusionOk="0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5262046" y="2236615"/>
              <a:ext cx="531583" cy="693989"/>
            </a:xfrm>
            <a:custGeom>
              <a:avLst/>
              <a:gdLst/>
              <a:ahLst/>
              <a:cxnLst/>
              <a:rect l="l" t="t" r="r" b="b"/>
              <a:pathLst>
                <a:path w="13528" h="17661" extrusionOk="0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5622425" y="2234728"/>
              <a:ext cx="139969" cy="168772"/>
            </a:xfrm>
            <a:custGeom>
              <a:avLst/>
              <a:gdLst/>
              <a:ahLst/>
              <a:cxnLst/>
              <a:rect l="l" t="t" r="r" b="b"/>
              <a:pathLst>
                <a:path w="3562" h="4295" extrusionOk="0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5652761" y="2389278"/>
              <a:ext cx="53756" cy="71281"/>
            </a:xfrm>
            <a:custGeom>
              <a:avLst/>
              <a:gdLst/>
              <a:ahLst/>
              <a:cxnLst/>
              <a:rect l="l" t="t" r="r" b="b"/>
              <a:pathLst>
                <a:path w="1368" h="1814" extrusionOk="0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5313405" y="3095694"/>
              <a:ext cx="369137" cy="1584964"/>
            </a:xfrm>
            <a:custGeom>
              <a:avLst/>
              <a:gdLst/>
              <a:ahLst/>
              <a:cxnLst/>
              <a:rect l="l" t="t" r="r" b="b"/>
              <a:pathLst>
                <a:path w="9394" h="40335" extrusionOk="0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5296587" y="4630420"/>
              <a:ext cx="147042" cy="51948"/>
            </a:xfrm>
            <a:custGeom>
              <a:avLst/>
              <a:gdLst/>
              <a:ahLst/>
              <a:cxnLst/>
              <a:rect l="l" t="t" r="r" b="b"/>
              <a:pathLst>
                <a:path w="3742" h="1322" extrusionOk="0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5519157" y="3329738"/>
              <a:ext cx="124329" cy="472955"/>
            </a:xfrm>
            <a:custGeom>
              <a:avLst/>
              <a:gdLst/>
              <a:ahLst/>
              <a:cxnLst/>
              <a:rect l="l" t="t" r="r" b="b"/>
              <a:pathLst>
                <a:path w="3164" h="12036" extrusionOk="0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7"/>
            <p:cNvSpPr/>
            <p:nvPr/>
          </p:nvSpPr>
          <p:spPr>
            <a:xfrm>
              <a:off x="5540180" y="3095694"/>
              <a:ext cx="271293" cy="1584964"/>
            </a:xfrm>
            <a:custGeom>
              <a:avLst/>
              <a:gdLst/>
              <a:ahLst/>
              <a:cxnLst/>
              <a:rect l="l" t="t" r="r" b="b"/>
              <a:pathLst>
                <a:path w="6904" h="40335" extrusionOk="0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5624115" y="4630420"/>
              <a:ext cx="146885" cy="51948"/>
            </a:xfrm>
            <a:custGeom>
              <a:avLst/>
              <a:gdLst/>
              <a:ahLst/>
              <a:cxnLst/>
              <a:rect l="l" t="t" r="r" b="b"/>
              <a:pathLst>
                <a:path w="3738" h="1322" extrusionOk="0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5439505" y="3075574"/>
              <a:ext cx="333025" cy="33872"/>
            </a:xfrm>
            <a:custGeom>
              <a:avLst/>
              <a:gdLst/>
              <a:ahLst/>
              <a:cxnLst/>
              <a:rect l="l" t="t" r="r" b="b"/>
              <a:pathLst>
                <a:path w="8475" h="862" extrusionOk="0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5484459" y="3073177"/>
              <a:ext cx="18115" cy="39216"/>
            </a:xfrm>
            <a:custGeom>
              <a:avLst/>
              <a:gdLst/>
              <a:ahLst/>
              <a:cxnLst/>
              <a:rect l="l" t="t" r="r" b="b"/>
              <a:pathLst>
                <a:path w="461" h="998" extrusionOk="0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5684512" y="3073177"/>
              <a:ext cx="18076" cy="39216"/>
            </a:xfrm>
            <a:custGeom>
              <a:avLst/>
              <a:gdLst/>
              <a:ahLst/>
              <a:cxnLst/>
              <a:rect l="l" t="t" r="r" b="b"/>
              <a:pathLst>
                <a:path w="460" h="998" extrusionOk="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8"/>
          <p:cNvSpPr txBox="1">
            <a:spLocks noGrp="1"/>
          </p:cNvSpPr>
          <p:nvPr>
            <p:ph type="ctrTitle"/>
          </p:nvPr>
        </p:nvSpPr>
        <p:spPr>
          <a:xfrm>
            <a:off x="5180650" y="397025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000000"/>
                </a:solidFill>
              </a:rPr>
              <a:t>PROCESS FLOW</a:t>
            </a:r>
            <a:endParaRPr sz="2800" dirty="0">
              <a:solidFill>
                <a:srgbClr val="000000"/>
              </a:solidFill>
            </a:endParaRPr>
          </a:p>
        </p:txBody>
      </p:sp>
      <p:pic>
        <p:nvPicPr>
          <p:cNvPr id="743" name="Google Shape;7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3875"/>
            <a:ext cx="8839200" cy="38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9"/>
          <p:cNvSpPr txBox="1"/>
          <p:nvPr/>
        </p:nvSpPr>
        <p:spPr>
          <a:xfrm>
            <a:off x="155300" y="862300"/>
            <a:ext cx="20517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Timestamp Conversion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i="1">
                <a:latin typeface="Anaheim"/>
                <a:ea typeface="Anaheim"/>
                <a:cs typeface="Anaheim"/>
                <a:sym typeface="Anaheim"/>
              </a:rPr>
              <a:t>Converting UNIX timestamp to human readable format</a:t>
            </a:r>
            <a:endParaRPr sz="1200" i="1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49" name="Google Shape;749;p29"/>
          <p:cNvSpPr/>
          <p:nvPr/>
        </p:nvSpPr>
        <p:spPr>
          <a:xfrm>
            <a:off x="98" y="4048798"/>
            <a:ext cx="28596" cy="32"/>
          </a:xfrm>
          <a:custGeom>
            <a:avLst/>
            <a:gdLst/>
            <a:ahLst/>
            <a:cxnLst/>
            <a:rect l="l" t="t" r="r" b="b"/>
            <a:pathLst>
              <a:path w="893" h="1" fill="none" extrusionOk="0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w="3800" cap="flat" cmpd="sng">
            <a:solidFill>
              <a:srgbClr val="1F1F1F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9"/>
          <p:cNvSpPr txBox="1"/>
          <p:nvPr/>
        </p:nvSpPr>
        <p:spPr>
          <a:xfrm>
            <a:off x="221000" y="4034350"/>
            <a:ext cx="2390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Creation of Derived variables </a:t>
            </a:r>
            <a:r>
              <a:rPr lang="en" sz="1200" i="1">
                <a:latin typeface="Anaheim"/>
                <a:ea typeface="Anaheim"/>
                <a:cs typeface="Anaheim"/>
                <a:sym typeface="Anaheim"/>
              </a:rPr>
              <a:t>to further compartmentalize the sensor activation data</a:t>
            </a:r>
            <a:endParaRPr sz="1200" i="1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51" name="Google Shape;751;p29"/>
          <p:cNvSpPr txBox="1"/>
          <p:nvPr/>
        </p:nvSpPr>
        <p:spPr>
          <a:xfrm>
            <a:off x="6237850" y="3101263"/>
            <a:ext cx="1070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latin typeface="Anaheim"/>
                <a:ea typeface="Anaheim"/>
                <a:cs typeface="Anaheim"/>
                <a:sym typeface="Anaheim"/>
              </a:rPr>
              <a:t>WORD FORMATION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52" name="Google Shape;752;p29"/>
          <p:cNvSpPr txBox="1"/>
          <p:nvPr/>
        </p:nvSpPr>
        <p:spPr>
          <a:xfrm>
            <a:off x="2981976" y="1482050"/>
            <a:ext cx="8256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Staatliches"/>
                <a:ea typeface="Staatliches"/>
                <a:cs typeface="Staatliches"/>
                <a:sym typeface="Staatliches"/>
              </a:rPr>
              <a:t> STEP 01</a:t>
            </a:r>
            <a:endParaRPr sz="17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53" name="Google Shape;753;p29"/>
          <p:cNvSpPr txBox="1"/>
          <p:nvPr/>
        </p:nvSpPr>
        <p:spPr>
          <a:xfrm>
            <a:off x="2953925" y="4102050"/>
            <a:ext cx="8817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Staatliches"/>
                <a:ea typeface="Staatliches"/>
                <a:cs typeface="Staatliches"/>
                <a:sym typeface="Staatliches"/>
              </a:rPr>
              <a:t>STEP 02</a:t>
            </a:r>
            <a:endParaRPr sz="17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54" name="Google Shape;754;p29"/>
          <p:cNvSpPr txBox="1"/>
          <p:nvPr/>
        </p:nvSpPr>
        <p:spPr>
          <a:xfrm>
            <a:off x="5137875" y="4096125"/>
            <a:ext cx="8817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Staatliches"/>
                <a:ea typeface="Staatliches"/>
                <a:cs typeface="Staatliches"/>
                <a:sym typeface="Staatliches"/>
              </a:rPr>
              <a:t>STEP 03</a:t>
            </a:r>
            <a:endParaRPr sz="17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55" name="Google Shape;755;p29"/>
          <p:cNvSpPr txBox="1"/>
          <p:nvPr/>
        </p:nvSpPr>
        <p:spPr>
          <a:xfrm>
            <a:off x="6193300" y="1992350"/>
            <a:ext cx="1159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latin typeface="Anaheim"/>
                <a:ea typeface="Anaheim"/>
                <a:cs typeface="Anaheim"/>
                <a:sym typeface="Anaheim"/>
              </a:rPr>
              <a:t>CORPUS GENERATION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56" name="Google Shape;756;p29"/>
          <p:cNvSpPr txBox="1"/>
          <p:nvPr/>
        </p:nvSpPr>
        <p:spPr>
          <a:xfrm>
            <a:off x="5137869" y="1472050"/>
            <a:ext cx="8817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Staatliches"/>
                <a:ea typeface="Staatliches"/>
                <a:cs typeface="Staatliches"/>
                <a:sym typeface="Staatliches"/>
              </a:rPr>
              <a:t>STEP 04</a:t>
            </a:r>
            <a:endParaRPr sz="17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57" name="Google Shape;757;p29"/>
          <p:cNvSpPr/>
          <p:nvPr/>
        </p:nvSpPr>
        <p:spPr>
          <a:xfrm>
            <a:off x="2915823" y="1964917"/>
            <a:ext cx="881700" cy="8277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9"/>
          <p:cNvSpPr/>
          <p:nvPr/>
        </p:nvSpPr>
        <p:spPr>
          <a:xfrm>
            <a:off x="2974590" y="1907342"/>
            <a:ext cx="881700" cy="827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9"/>
          <p:cNvSpPr/>
          <p:nvPr/>
        </p:nvSpPr>
        <p:spPr>
          <a:xfrm>
            <a:off x="2915823" y="3216642"/>
            <a:ext cx="881700" cy="8277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9"/>
          <p:cNvSpPr/>
          <p:nvPr/>
        </p:nvSpPr>
        <p:spPr>
          <a:xfrm>
            <a:off x="2974590" y="3159067"/>
            <a:ext cx="881700" cy="827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9"/>
          <p:cNvSpPr/>
          <p:nvPr/>
        </p:nvSpPr>
        <p:spPr>
          <a:xfrm>
            <a:off x="5103848" y="3206642"/>
            <a:ext cx="881700" cy="8277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9"/>
          <p:cNvSpPr/>
          <p:nvPr/>
        </p:nvSpPr>
        <p:spPr>
          <a:xfrm>
            <a:off x="5162665" y="3144867"/>
            <a:ext cx="881700" cy="827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9"/>
          <p:cNvSpPr/>
          <p:nvPr/>
        </p:nvSpPr>
        <p:spPr>
          <a:xfrm>
            <a:off x="5103848" y="1950780"/>
            <a:ext cx="881700" cy="8277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9"/>
          <p:cNvSpPr/>
          <p:nvPr/>
        </p:nvSpPr>
        <p:spPr>
          <a:xfrm>
            <a:off x="5162615" y="1893205"/>
            <a:ext cx="881700" cy="827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65" name="Google Shape;765;p29"/>
          <p:cNvCxnSpPr>
            <a:stCxn id="758" idx="2"/>
            <a:endCxn id="760" idx="0"/>
          </p:cNvCxnSpPr>
          <p:nvPr/>
        </p:nvCxnSpPr>
        <p:spPr>
          <a:xfrm>
            <a:off x="3415440" y="2735042"/>
            <a:ext cx="0" cy="423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6" name="Google Shape;766;p29"/>
          <p:cNvCxnSpPr>
            <a:stCxn id="764" idx="2"/>
            <a:endCxn id="762" idx="0"/>
          </p:cNvCxnSpPr>
          <p:nvPr/>
        </p:nvCxnSpPr>
        <p:spPr>
          <a:xfrm>
            <a:off x="5603465" y="2720905"/>
            <a:ext cx="0" cy="423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7" name="Google Shape;767;p29"/>
          <p:cNvCxnSpPr>
            <a:stCxn id="762" idx="1"/>
            <a:endCxn id="760" idx="3"/>
          </p:cNvCxnSpPr>
          <p:nvPr/>
        </p:nvCxnSpPr>
        <p:spPr>
          <a:xfrm flipH="1">
            <a:off x="3856165" y="3558717"/>
            <a:ext cx="1306500" cy="1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8" name="Google Shape;768;p29"/>
          <p:cNvSpPr txBox="1">
            <a:spLocks noGrp="1"/>
          </p:cNvSpPr>
          <p:nvPr>
            <p:ph type="ctrTitle"/>
          </p:nvPr>
        </p:nvSpPr>
        <p:spPr>
          <a:xfrm>
            <a:off x="5256850" y="381100"/>
            <a:ext cx="351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000000"/>
                </a:solidFill>
              </a:rPr>
              <a:t>Data Preparation</a:t>
            </a:r>
            <a:endParaRPr sz="2800" dirty="0">
              <a:solidFill>
                <a:srgbClr val="000000"/>
              </a:solidFill>
            </a:endParaRPr>
          </a:p>
        </p:txBody>
      </p:sp>
      <p:cxnSp>
        <p:nvCxnSpPr>
          <p:cNvPr id="769" name="Google Shape;769;p29"/>
          <p:cNvCxnSpPr>
            <a:stCxn id="758" idx="2"/>
            <a:endCxn id="760" idx="0"/>
          </p:cNvCxnSpPr>
          <p:nvPr/>
        </p:nvCxnSpPr>
        <p:spPr>
          <a:xfrm>
            <a:off x="3415440" y="2735042"/>
            <a:ext cx="0" cy="423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0" name="Google Shape;770;p29"/>
          <p:cNvCxnSpPr>
            <a:stCxn id="760" idx="3"/>
            <a:endCxn id="762" idx="1"/>
          </p:cNvCxnSpPr>
          <p:nvPr/>
        </p:nvCxnSpPr>
        <p:spPr>
          <a:xfrm rot="10800000" flipH="1">
            <a:off x="3856290" y="3558817"/>
            <a:ext cx="1306500" cy="14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1" name="Google Shape;771;p29"/>
          <p:cNvCxnSpPr>
            <a:stCxn id="762" idx="0"/>
            <a:endCxn id="764" idx="2"/>
          </p:cNvCxnSpPr>
          <p:nvPr/>
        </p:nvCxnSpPr>
        <p:spPr>
          <a:xfrm rot="10800000">
            <a:off x="5603515" y="2720967"/>
            <a:ext cx="0" cy="423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72" name="Google Shape;7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8138" y="1992338"/>
            <a:ext cx="649425" cy="64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8350" y="3286500"/>
            <a:ext cx="572850" cy="57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9824" y="1973400"/>
            <a:ext cx="697800" cy="69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8826" y="3238225"/>
            <a:ext cx="649400" cy="6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29"/>
          <p:cNvSpPr txBox="1"/>
          <p:nvPr/>
        </p:nvSpPr>
        <p:spPr>
          <a:xfrm>
            <a:off x="1386250" y="1992350"/>
            <a:ext cx="11598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naheim"/>
                <a:ea typeface="Anaheim"/>
                <a:cs typeface="Anaheim"/>
                <a:sym typeface="Anaheim"/>
              </a:rPr>
              <a:t>DATA CONVERSION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77" name="Google Shape;777;p29"/>
          <p:cNvSpPr txBox="1"/>
          <p:nvPr/>
        </p:nvSpPr>
        <p:spPr>
          <a:xfrm>
            <a:off x="1181050" y="3238225"/>
            <a:ext cx="13830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naheim"/>
                <a:ea typeface="Anaheim"/>
                <a:cs typeface="Anaheim"/>
                <a:sym typeface="Anaheim"/>
              </a:rPr>
              <a:t>DATA PRE-PROCESSING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778" name="Google Shape;778;p29"/>
          <p:cNvCxnSpPr>
            <a:stCxn id="776" idx="1"/>
            <a:endCxn id="748" idx="2"/>
          </p:cNvCxnSpPr>
          <p:nvPr/>
        </p:nvCxnSpPr>
        <p:spPr>
          <a:xfrm rot="10800000">
            <a:off x="1181050" y="1738100"/>
            <a:ext cx="205200" cy="4662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9" name="Google Shape;779;p29"/>
          <p:cNvCxnSpPr>
            <a:stCxn id="777" idx="1"/>
          </p:cNvCxnSpPr>
          <p:nvPr/>
        </p:nvCxnSpPr>
        <p:spPr>
          <a:xfrm flipH="1">
            <a:off x="944350" y="3450175"/>
            <a:ext cx="236700" cy="5982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0" name="Google Shape;780;p29"/>
          <p:cNvSpPr txBox="1"/>
          <p:nvPr/>
        </p:nvSpPr>
        <p:spPr>
          <a:xfrm>
            <a:off x="6374950" y="3910125"/>
            <a:ext cx="26463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Formation of Artificial Words </a:t>
            </a:r>
            <a:r>
              <a:rPr lang="en" sz="1100" i="1">
                <a:latin typeface="Anaheim"/>
                <a:ea typeface="Anaheim"/>
                <a:cs typeface="Anaheim"/>
                <a:sym typeface="Anaheim"/>
              </a:rPr>
              <a:t>Dividing the time frame into segments and using binary motion sensing approach</a:t>
            </a:r>
            <a:endParaRPr sz="1100" i="1"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781" name="Google Shape;781;p29"/>
          <p:cNvCxnSpPr>
            <a:stCxn id="751" idx="3"/>
            <a:endCxn id="780" idx="0"/>
          </p:cNvCxnSpPr>
          <p:nvPr/>
        </p:nvCxnSpPr>
        <p:spPr>
          <a:xfrm>
            <a:off x="7308550" y="3450163"/>
            <a:ext cx="389400" cy="4599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2" name="Google Shape;782;p29"/>
          <p:cNvSpPr txBox="1"/>
          <p:nvPr/>
        </p:nvSpPr>
        <p:spPr>
          <a:xfrm>
            <a:off x="6316225" y="1078425"/>
            <a:ext cx="26463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Generation of Corpus        </a:t>
            </a:r>
            <a:r>
              <a:rPr lang="en" sz="1100" i="1">
                <a:latin typeface="Anaheim"/>
                <a:ea typeface="Anaheim"/>
                <a:cs typeface="Anaheim"/>
                <a:sym typeface="Anaheim"/>
              </a:rPr>
              <a:t>Creating documents from these artificial words which further form a vocabulary</a:t>
            </a:r>
            <a:endParaRPr sz="1100" i="1"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783" name="Google Shape;783;p29"/>
          <p:cNvCxnSpPr>
            <a:stCxn id="755" idx="3"/>
            <a:endCxn id="782" idx="2"/>
          </p:cNvCxnSpPr>
          <p:nvPr/>
        </p:nvCxnSpPr>
        <p:spPr>
          <a:xfrm rot="10800000" flipH="1">
            <a:off x="7353100" y="1776350"/>
            <a:ext cx="286200" cy="4065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0"/>
          <p:cNvSpPr/>
          <p:nvPr/>
        </p:nvSpPr>
        <p:spPr>
          <a:xfrm>
            <a:off x="237150" y="1055969"/>
            <a:ext cx="8669700" cy="38766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just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89" name="Google Shape;789;p30"/>
          <p:cNvSpPr/>
          <p:nvPr/>
        </p:nvSpPr>
        <p:spPr>
          <a:xfrm>
            <a:off x="160725" y="990125"/>
            <a:ext cx="8669660" cy="3759729"/>
          </a:xfrm>
          <a:custGeom>
            <a:avLst/>
            <a:gdLst/>
            <a:ahLst/>
            <a:cxnLst/>
            <a:rect l="l" t="t" r="r" b="b"/>
            <a:pathLst>
              <a:path w="53747" h="74336" extrusionOk="0">
                <a:moveTo>
                  <a:pt x="52246" y="65"/>
                </a:moveTo>
                <a:cubicBezTo>
                  <a:pt x="53040" y="65"/>
                  <a:pt x="53682" y="711"/>
                  <a:pt x="53682" y="1501"/>
                </a:cubicBezTo>
                <a:lnTo>
                  <a:pt x="53682" y="72835"/>
                </a:lnTo>
                <a:cubicBezTo>
                  <a:pt x="53682" y="73625"/>
                  <a:pt x="53040" y="74268"/>
                  <a:pt x="52246" y="74268"/>
                </a:cubicBezTo>
                <a:lnTo>
                  <a:pt x="1501" y="74268"/>
                </a:lnTo>
                <a:cubicBezTo>
                  <a:pt x="711" y="74268"/>
                  <a:pt x="65" y="73625"/>
                  <a:pt x="65" y="72835"/>
                </a:cubicBezTo>
                <a:lnTo>
                  <a:pt x="65" y="1501"/>
                </a:lnTo>
                <a:cubicBezTo>
                  <a:pt x="65" y="711"/>
                  <a:pt x="711" y="65"/>
                  <a:pt x="1501" y="65"/>
                </a:cubicBezTo>
                <a:close/>
                <a:moveTo>
                  <a:pt x="1501" y="1"/>
                </a:moveTo>
                <a:cubicBezTo>
                  <a:pt x="676" y="1"/>
                  <a:pt x="0" y="675"/>
                  <a:pt x="0" y="1501"/>
                </a:cubicBezTo>
                <a:lnTo>
                  <a:pt x="0" y="72835"/>
                </a:lnTo>
                <a:cubicBezTo>
                  <a:pt x="0" y="73660"/>
                  <a:pt x="676" y="74336"/>
                  <a:pt x="1501" y="74336"/>
                </a:cubicBezTo>
                <a:lnTo>
                  <a:pt x="52246" y="74336"/>
                </a:lnTo>
                <a:cubicBezTo>
                  <a:pt x="53076" y="74336"/>
                  <a:pt x="53747" y="73660"/>
                  <a:pt x="53747" y="72835"/>
                </a:cubicBezTo>
                <a:lnTo>
                  <a:pt x="53747" y="1501"/>
                </a:lnTo>
                <a:cubicBezTo>
                  <a:pt x="53747" y="675"/>
                  <a:pt x="53076" y="1"/>
                  <a:pt x="52246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0"/>
          <p:cNvSpPr txBox="1">
            <a:spLocks noGrp="1"/>
          </p:cNvSpPr>
          <p:nvPr>
            <p:ph type="ctrTitle" idx="4294967295"/>
          </p:nvPr>
        </p:nvSpPr>
        <p:spPr>
          <a:xfrm>
            <a:off x="3579019" y="332525"/>
            <a:ext cx="5565106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</a:rPr>
              <a:t>TIme Segmentation and BINARY MOTION SENSING</a:t>
            </a:r>
            <a:endParaRPr sz="2500" dirty="0">
              <a:solidFill>
                <a:srgbClr val="000000"/>
              </a:solidFill>
            </a:endParaRPr>
          </a:p>
        </p:txBody>
      </p:sp>
      <p:sp>
        <p:nvSpPr>
          <p:cNvPr id="791" name="Google Shape;791;p30"/>
          <p:cNvSpPr/>
          <p:nvPr/>
        </p:nvSpPr>
        <p:spPr>
          <a:xfrm>
            <a:off x="403000" y="2786737"/>
            <a:ext cx="889573" cy="697763"/>
          </a:xfrm>
          <a:prstGeom prst="flowChartProcess">
            <a:avLst/>
          </a:prstGeom>
          <a:solidFill>
            <a:srgbClr val="6B768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</a:rPr>
              <a:t>3</a:t>
            </a:r>
            <a:endParaRPr sz="3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2" name="Google Shape;792;p30"/>
          <p:cNvSpPr/>
          <p:nvPr/>
        </p:nvSpPr>
        <p:spPr>
          <a:xfrm>
            <a:off x="403137" y="1284025"/>
            <a:ext cx="889573" cy="737583"/>
          </a:xfrm>
          <a:prstGeom prst="flowChartProcess">
            <a:avLst/>
          </a:prstGeom>
          <a:solidFill>
            <a:srgbClr val="6B768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3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3" name="Google Shape;793;p30"/>
          <p:cNvSpPr/>
          <p:nvPr/>
        </p:nvSpPr>
        <p:spPr>
          <a:xfrm>
            <a:off x="2433925" y="3212750"/>
            <a:ext cx="864000" cy="737400"/>
          </a:xfrm>
          <a:prstGeom prst="rect">
            <a:avLst/>
          </a:prstGeom>
          <a:solidFill>
            <a:srgbClr val="6B768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9</a:t>
            </a:r>
            <a:endParaRPr sz="3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4" name="Google Shape;794;p30"/>
          <p:cNvSpPr/>
          <p:nvPr/>
        </p:nvSpPr>
        <p:spPr>
          <a:xfrm>
            <a:off x="403137" y="3514387"/>
            <a:ext cx="889573" cy="697763"/>
          </a:xfrm>
          <a:prstGeom prst="flowChartProcess">
            <a:avLst/>
          </a:prstGeom>
          <a:solidFill>
            <a:srgbClr val="6B768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endParaRPr sz="3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5" name="Google Shape;795;p30"/>
          <p:cNvSpPr/>
          <p:nvPr/>
        </p:nvSpPr>
        <p:spPr>
          <a:xfrm>
            <a:off x="2434025" y="1647250"/>
            <a:ext cx="864000" cy="724350"/>
          </a:xfrm>
          <a:prstGeom prst="flowChartProcess">
            <a:avLst/>
          </a:prstGeom>
          <a:solidFill>
            <a:srgbClr val="134F5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7</a:t>
            </a:r>
            <a:endParaRPr sz="3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6" name="Google Shape;796;p30"/>
          <p:cNvSpPr/>
          <p:nvPr/>
        </p:nvSpPr>
        <p:spPr>
          <a:xfrm>
            <a:off x="2420950" y="2434125"/>
            <a:ext cx="889500" cy="716100"/>
          </a:xfrm>
          <a:prstGeom prst="rect">
            <a:avLst/>
          </a:prstGeom>
          <a:solidFill>
            <a:srgbClr val="134F5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8</a:t>
            </a:r>
            <a:endParaRPr sz="3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7" name="Google Shape;797;p30"/>
          <p:cNvSpPr txBox="1"/>
          <p:nvPr/>
        </p:nvSpPr>
        <p:spPr>
          <a:xfrm>
            <a:off x="700050" y="1265675"/>
            <a:ext cx="6195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00:00 to 06:00</a:t>
            </a:r>
            <a:endParaRPr sz="1300" b="1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300" b="1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98" name="Google Shape;798;p30"/>
          <p:cNvSpPr/>
          <p:nvPr/>
        </p:nvSpPr>
        <p:spPr>
          <a:xfrm>
            <a:off x="403137" y="2059086"/>
            <a:ext cx="889573" cy="697763"/>
          </a:xfrm>
          <a:prstGeom prst="flowChartProcess">
            <a:avLst/>
          </a:prstGeom>
          <a:solidFill>
            <a:srgbClr val="6B768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3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9" name="Google Shape;799;p30"/>
          <p:cNvSpPr txBox="1"/>
          <p:nvPr/>
        </p:nvSpPr>
        <p:spPr>
          <a:xfrm>
            <a:off x="727054" y="2043931"/>
            <a:ext cx="5655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06:00 to 07:00</a:t>
            </a:r>
            <a:endParaRPr sz="1300" b="1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300" b="1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00" name="Google Shape;800;p30"/>
          <p:cNvSpPr txBox="1"/>
          <p:nvPr/>
        </p:nvSpPr>
        <p:spPr>
          <a:xfrm>
            <a:off x="727050" y="2751412"/>
            <a:ext cx="565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07:00 to 09:00</a:t>
            </a:r>
            <a:endParaRPr sz="1300" b="1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300" b="1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01" name="Google Shape;801;p30"/>
          <p:cNvSpPr txBox="1"/>
          <p:nvPr/>
        </p:nvSpPr>
        <p:spPr>
          <a:xfrm>
            <a:off x="727054" y="3514387"/>
            <a:ext cx="5655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09:00 to 11:00</a:t>
            </a:r>
            <a:endParaRPr sz="1300" b="1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300" b="1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02" name="Google Shape;802;p30"/>
          <p:cNvSpPr txBox="1"/>
          <p:nvPr/>
        </p:nvSpPr>
        <p:spPr>
          <a:xfrm>
            <a:off x="2751038" y="1655500"/>
            <a:ext cx="6195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17:00 to 19:00</a:t>
            </a:r>
            <a:endParaRPr sz="1300" b="1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300" b="1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03" name="Google Shape;803;p30"/>
          <p:cNvSpPr txBox="1"/>
          <p:nvPr/>
        </p:nvSpPr>
        <p:spPr>
          <a:xfrm>
            <a:off x="2759933" y="2432345"/>
            <a:ext cx="5655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19:00 to 21:00</a:t>
            </a:r>
            <a:endParaRPr sz="1300" b="1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300" b="1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04" name="Google Shape;804;p30"/>
          <p:cNvSpPr txBox="1"/>
          <p:nvPr/>
        </p:nvSpPr>
        <p:spPr>
          <a:xfrm>
            <a:off x="2778062" y="3138406"/>
            <a:ext cx="5655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21:00 to 24:00</a:t>
            </a:r>
            <a:endParaRPr sz="1300" b="1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300" b="1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05" name="Google Shape;805;p30"/>
          <p:cNvSpPr/>
          <p:nvPr/>
        </p:nvSpPr>
        <p:spPr>
          <a:xfrm>
            <a:off x="1424823" y="1990337"/>
            <a:ext cx="864000" cy="737400"/>
          </a:xfrm>
          <a:prstGeom prst="rect">
            <a:avLst/>
          </a:prstGeom>
          <a:solidFill>
            <a:srgbClr val="0E2A47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5</a:t>
            </a:r>
            <a:endParaRPr sz="3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6" name="Google Shape;806;p30"/>
          <p:cNvSpPr/>
          <p:nvPr/>
        </p:nvSpPr>
        <p:spPr>
          <a:xfrm>
            <a:off x="1424823" y="2786165"/>
            <a:ext cx="864000" cy="737400"/>
          </a:xfrm>
          <a:prstGeom prst="rect">
            <a:avLst/>
          </a:prstGeom>
          <a:solidFill>
            <a:srgbClr val="0E2A47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6</a:t>
            </a:r>
            <a:endParaRPr sz="3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7" name="Google Shape;807;p30"/>
          <p:cNvSpPr txBox="1"/>
          <p:nvPr/>
        </p:nvSpPr>
        <p:spPr>
          <a:xfrm>
            <a:off x="1757602" y="1981787"/>
            <a:ext cx="5655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11:00 to 14:00</a:t>
            </a:r>
            <a:endParaRPr sz="1300" b="1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300" b="1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08" name="Google Shape;808;p30"/>
          <p:cNvSpPr txBox="1"/>
          <p:nvPr/>
        </p:nvSpPr>
        <p:spPr>
          <a:xfrm>
            <a:off x="1757602" y="2767332"/>
            <a:ext cx="5655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14:00 to 17:00</a:t>
            </a:r>
            <a:endParaRPr sz="1300" b="1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300" b="1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09" name="Google Shape;809;p30"/>
          <p:cNvSpPr txBox="1"/>
          <p:nvPr/>
        </p:nvSpPr>
        <p:spPr>
          <a:xfrm>
            <a:off x="4227325" y="1815325"/>
            <a:ext cx="4422300" cy="8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>
                <a:solidFill>
                  <a:srgbClr val="303030"/>
                </a:solidFill>
                <a:latin typeface="Anaheim"/>
                <a:ea typeface="Anaheim"/>
                <a:cs typeface="Anaheim"/>
                <a:sym typeface="Anaheim"/>
              </a:rPr>
              <a:t>A five minute activation pattern of one specific sensor to form a word where first 5 digits correspond to the 5 minute activation pattern.</a:t>
            </a:r>
            <a:endParaRPr sz="13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10" name="Google Shape;810;p30"/>
          <p:cNvSpPr txBox="1"/>
          <p:nvPr/>
        </p:nvSpPr>
        <p:spPr>
          <a:xfrm>
            <a:off x="4227400" y="2826475"/>
            <a:ext cx="4422300" cy="1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03030"/>
                </a:solidFill>
                <a:latin typeface="Anaheim"/>
                <a:ea typeface="Anaheim"/>
                <a:cs typeface="Anaheim"/>
                <a:sym typeface="Anaheim"/>
              </a:rPr>
              <a:t>For example -</a:t>
            </a:r>
            <a:r>
              <a:rPr lang="en">
                <a:solidFill>
                  <a:srgbClr val="303030"/>
                </a:solidFill>
                <a:latin typeface="Anaheim"/>
                <a:ea typeface="Anaheim"/>
                <a:cs typeface="Anaheim"/>
                <a:sym typeface="Anaheim"/>
              </a:rPr>
              <a:t>  </a:t>
            </a:r>
            <a:r>
              <a:rPr lang="en" b="1">
                <a:solidFill>
                  <a:srgbClr val="303030"/>
                </a:solidFill>
                <a:latin typeface="Anaheim"/>
                <a:ea typeface="Anaheim"/>
                <a:cs typeface="Anaheim"/>
                <a:sym typeface="Anaheim"/>
              </a:rPr>
              <a:t>111OO </a:t>
            </a:r>
            <a:r>
              <a:rPr lang="en">
                <a:solidFill>
                  <a:srgbClr val="303030"/>
                </a:solidFill>
                <a:latin typeface="Anaheim"/>
                <a:ea typeface="Anaheim"/>
                <a:cs typeface="Anaheim"/>
                <a:sym typeface="Anaheim"/>
              </a:rPr>
              <a:t>means that the sensor has been activated for </a:t>
            </a:r>
            <a:r>
              <a:rPr lang="en" b="1">
                <a:solidFill>
                  <a:srgbClr val="303030"/>
                </a:solidFill>
                <a:latin typeface="Anaheim"/>
                <a:ea typeface="Anaheim"/>
                <a:cs typeface="Anaheim"/>
                <a:sym typeface="Anaheim"/>
              </a:rPr>
              <a:t>3 minutes </a:t>
            </a:r>
            <a:r>
              <a:rPr lang="en">
                <a:solidFill>
                  <a:srgbClr val="303030"/>
                </a:solidFill>
                <a:latin typeface="Anaheim"/>
                <a:ea typeface="Anaheim"/>
                <a:cs typeface="Anaheim"/>
                <a:sym typeface="Anaheim"/>
              </a:rPr>
              <a:t>and without being activated for 2 minutes. </a:t>
            </a:r>
            <a:endParaRPr>
              <a:solidFill>
                <a:srgbClr val="30303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just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303030"/>
                </a:solidFill>
                <a:latin typeface="Anaheim"/>
                <a:ea typeface="Anaheim"/>
                <a:cs typeface="Anaheim"/>
                <a:sym typeface="Anaheim"/>
              </a:rPr>
              <a:t>Each digit corresponds to one minute information.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811" name="Google Shape;811;p30"/>
          <p:cNvCxnSpPr>
            <a:stCxn id="790" idx="1"/>
          </p:cNvCxnSpPr>
          <p:nvPr/>
        </p:nvCxnSpPr>
        <p:spPr>
          <a:xfrm rot="10800000" flipV="1">
            <a:off x="1987025" y="661325"/>
            <a:ext cx="1591994" cy="632700"/>
          </a:xfrm>
          <a:prstGeom prst="bentConnector3">
            <a:avLst>
              <a:gd name="adj1" fmla="val 9936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2" name="Google Shape;812;p30"/>
          <p:cNvCxnSpPr/>
          <p:nvPr/>
        </p:nvCxnSpPr>
        <p:spPr>
          <a:xfrm>
            <a:off x="7351600" y="801675"/>
            <a:ext cx="900" cy="1013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3" name="Google Shape;813;p30"/>
          <p:cNvSpPr/>
          <p:nvPr/>
        </p:nvSpPr>
        <p:spPr>
          <a:xfrm>
            <a:off x="3394675" y="2198500"/>
            <a:ext cx="808500" cy="939900"/>
          </a:xfrm>
          <a:prstGeom prst="mathPlus">
            <a:avLst>
              <a:gd name="adj1" fmla="val 23520"/>
            </a:avLst>
          </a:prstGeom>
          <a:solidFill>
            <a:srgbClr val="B7B7B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FAFAFA"/>
      </a:dk1>
      <a:lt1>
        <a:srgbClr val="C1E5F8"/>
      </a:lt1>
      <a:dk2>
        <a:srgbClr val="A4D8F4"/>
      </a:dk2>
      <a:lt2>
        <a:srgbClr val="71B8DF"/>
      </a:lt2>
      <a:accent1>
        <a:srgbClr val="53A7D5"/>
      </a:accent1>
      <a:accent2>
        <a:srgbClr val="217BAC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1005</Words>
  <Application>Microsoft Office PowerPoint</Application>
  <PresentationFormat>On-screen Show (16:9)</PresentationFormat>
  <Paragraphs>142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Times New Roman</vt:lpstr>
      <vt:lpstr>Anton</vt:lpstr>
      <vt:lpstr>Unica One</vt:lpstr>
      <vt:lpstr>Arial</vt:lpstr>
      <vt:lpstr>Georgia</vt:lpstr>
      <vt:lpstr>Josefin Sans</vt:lpstr>
      <vt:lpstr>Josefin Slab</vt:lpstr>
      <vt:lpstr>Staatliches</vt:lpstr>
      <vt:lpstr>Josefin Slab SemiBold</vt:lpstr>
      <vt:lpstr>Anaheim</vt:lpstr>
      <vt:lpstr>Abel</vt:lpstr>
      <vt:lpstr>Economy Thesis by Slidesgo</vt:lpstr>
      <vt:lpstr>HUMAN BEHAVIOUR ANALYSIS</vt:lpstr>
      <vt:lpstr>01 </vt:lpstr>
      <vt:lpstr>01.  INTRODUCTION </vt:lpstr>
      <vt:lpstr>INTRODUCTION</vt:lpstr>
      <vt:lpstr>INTRODUCTION</vt:lpstr>
      <vt:lpstr>02. METHODOLOGY </vt:lpstr>
      <vt:lpstr>PROCESS FLOW</vt:lpstr>
      <vt:lpstr>Data Preparation</vt:lpstr>
      <vt:lpstr>TIme Segmentation and BINARY MOTION SENSING</vt:lpstr>
      <vt:lpstr>Word Formation</vt:lpstr>
      <vt:lpstr>Corpus Generation</vt:lpstr>
      <vt:lpstr>03.  OUTPUTS &amp; analysis </vt:lpstr>
      <vt:lpstr>DATA CONSIDERATION</vt:lpstr>
      <vt:lpstr>Topic Modeling</vt:lpstr>
      <vt:lpstr>MODEL DEVELOPMENT</vt:lpstr>
      <vt:lpstr>MODEL DEVELOPMENT</vt:lpstr>
      <vt:lpstr>PowerPoint Presentation</vt:lpstr>
      <vt:lpstr>OPTIMIZATION | PERPLEXITY &amp; COHERENCE</vt:lpstr>
      <vt:lpstr>04.  RESULTS AND INTERPRETATION</vt:lpstr>
      <vt:lpstr>Occupancy Behaviour</vt:lpstr>
      <vt:lpstr>PowerPoint Presentation</vt:lpstr>
      <vt:lpstr>Routine Behaviour</vt:lpstr>
      <vt:lpstr>PowerPoint Presentation</vt:lpstr>
      <vt:lpstr>05.  LIMITATIONS</vt:lpstr>
      <vt:lpstr>Limitations</vt:lpstr>
      <vt:lpstr>06.  FUTURE SCOPE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BEHAVIOUR ANALYSIS</dc:title>
  <cp:lastModifiedBy>Amul Desai</cp:lastModifiedBy>
  <cp:revision>2</cp:revision>
  <dcterms:modified xsi:type="dcterms:W3CDTF">2025-02-14T04:07:30Z</dcterms:modified>
</cp:coreProperties>
</file>