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21"/>
  </p:notesMasterIdLst>
  <p:sldIdLst>
    <p:sldId id="256" r:id="rId2"/>
    <p:sldId id="257" r:id="rId3"/>
    <p:sldId id="264" r:id="rId4"/>
    <p:sldId id="258" r:id="rId5"/>
    <p:sldId id="259" r:id="rId6"/>
    <p:sldId id="265" r:id="rId7"/>
    <p:sldId id="260" r:id="rId8"/>
    <p:sldId id="266" r:id="rId9"/>
    <p:sldId id="267" r:id="rId10"/>
    <p:sldId id="261" r:id="rId11"/>
    <p:sldId id="262" r:id="rId12"/>
    <p:sldId id="268" r:id="rId13"/>
    <p:sldId id="269" r:id="rId14"/>
    <p:sldId id="270" r:id="rId15"/>
    <p:sldId id="271" r:id="rId16"/>
    <p:sldId id="272" r:id="rId17"/>
    <p:sldId id="273" r:id="rId18"/>
    <p:sldId id="263" r:id="rId19"/>
    <p:sldId id="274"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8FA33A-BEC5-46D4-8370-5721874F43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6DB09A6-980E-42F6-9F24-AFBAD1846944}">
      <dgm:prSet/>
      <dgm:spPr/>
      <dgm:t>
        <a:bodyPr/>
        <a:lstStyle/>
        <a:p>
          <a:r>
            <a:rPr lang="en-US" b="1" i="0"/>
            <a:t>Optimized parking</a:t>
          </a:r>
          <a:r>
            <a:rPr lang="en-US" b="0" i="0"/>
            <a:t>: Able to search parking spot easily</a:t>
          </a:r>
          <a:endParaRPr lang="en-US"/>
        </a:p>
      </dgm:t>
    </dgm:pt>
    <dgm:pt modelId="{57032C72-BBF6-4056-8756-F7B23AD1D53C}" type="parTrans" cxnId="{816514D3-7F4E-4ECE-B69A-F3FEA2150F16}">
      <dgm:prSet/>
      <dgm:spPr/>
      <dgm:t>
        <a:bodyPr/>
        <a:lstStyle/>
        <a:p>
          <a:endParaRPr lang="en-US"/>
        </a:p>
      </dgm:t>
    </dgm:pt>
    <dgm:pt modelId="{9D679DC9-A673-49DE-9EE0-49863D1D4AF2}" type="sibTrans" cxnId="{816514D3-7F4E-4ECE-B69A-F3FEA2150F16}">
      <dgm:prSet/>
      <dgm:spPr/>
      <dgm:t>
        <a:bodyPr/>
        <a:lstStyle/>
        <a:p>
          <a:endParaRPr lang="en-US"/>
        </a:p>
      </dgm:t>
    </dgm:pt>
    <dgm:pt modelId="{4D44D40C-6D34-4EAA-84FA-B7C7867B501A}">
      <dgm:prSet/>
      <dgm:spPr/>
      <dgm:t>
        <a:bodyPr/>
        <a:lstStyle/>
        <a:p>
          <a:r>
            <a:rPr lang="en-US" b="1" i="0"/>
            <a:t>Reduce Traffic:</a:t>
          </a:r>
          <a:r>
            <a:rPr lang="en-US" b="0" i="0"/>
            <a:t> decrease in traffic mess caused by unorganised parking. </a:t>
          </a:r>
          <a:endParaRPr lang="en-US"/>
        </a:p>
      </dgm:t>
    </dgm:pt>
    <dgm:pt modelId="{285C2D45-90D1-44DE-B34D-CDAEF7190196}" type="parTrans" cxnId="{CDF93D67-4A56-46C9-8CE5-C4270AD0B245}">
      <dgm:prSet/>
      <dgm:spPr/>
      <dgm:t>
        <a:bodyPr/>
        <a:lstStyle/>
        <a:p>
          <a:endParaRPr lang="en-US"/>
        </a:p>
      </dgm:t>
    </dgm:pt>
    <dgm:pt modelId="{530FA290-A923-4F8A-8309-DAFBAD6450C2}" type="sibTrans" cxnId="{CDF93D67-4A56-46C9-8CE5-C4270AD0B245}">
      <dgm:prSet/>
      <dgm:spPr/>
      <dgm:t>
        <a:bodyPr/>
        <a:lstStyle/>
        <a:p>
          <a:endParaRPr lang="en-US"/>
        </a:p>
      </dgm:t>
    </dgm:pt>
    <dgm:pt modelId="{522D6343-E3B2-434D-9CD8-0849E2B677FE}">
      <dgm:prSet/>
      <dgm:spPr/>
      <dgm:t>
        <a:bodyPr/>
        <a:lstStyle/>
        <a:p>
          <a:r>
            <a:rPr lang="en-US" b="1" i="0"/>
            <a:t>Real time data and insights:</a:t>
          </a:r>
          <a:r>
            <a:rPr lang="en-US" b="0" i="0"/>
            <a:t> A lot of data is saved and a pattern can be observed and system can be improvised</a:t>
          </a:r>
          <a:endParaRPr lang="en-US"/>
        </a:p>
      </dgm:t>
    </dgm:pt>
    <dgm:pt modelId="{AC0CC447-91D7-473B-9712-C579936C97D9}" type="parTrans" cxnId="{7FD64062-D6BA-45FA-A632-92C785C91E33}">
      <dgm:prSet/>
      <dgm:spPr/>
      <dgm:t>
        <a:bodyPr/>
        <a:lstStyle/>
        <a:p>
          <a:endParaRPr lang="en-US"/>
        </a:p>
      </dgm:t>
    </dgm:pt>
    <dgm:pt modelId="{4B6E8F18-2D26-41F6-9311-36B3CAD7EBEC}" type="sibTrans" cxnId="{7FD64062-D6BA-45FA-A632-92C785C91E33}">
      <dgm:prSet/>
      <dgm:spPr/>
      <dgm:t>
        <a:bodyPr/>
        <a:lstStyle/>
        <a:p>
          <a:endParaRPr lang="en-US"/>
        </a:p>
      </dgm:t>
    </dgm:pt>
    <dgm:pt modelId="{B70224AB-498E-463F-ADB6-3EA845E94450}">
      <dgm:prSet/>
      <dgm:spPr/>
      <dgm:t>
        <a:bodyPr/>
        <a:lstStyle/>
        <a:p>
          <a:r>
            <a:rPr lang="en-US" b="1" i="0"/>
            <a:t>Increase in safety of vehicles and vehicle owners:</a:t>
          </a:r>
          <a:r>
            <a:rPr lang="en-US" b="0" i="0"/>
            <a:t> less distracted in finding spot and can focus only on driving</a:t>
          </a:r>
          <a:endParaRPr lang="en-US"/>
        </a:p>
      </dgm:t>
    </dgm:pt>
    <dgm:pt modelId="{EA601CA2-B229-43AB-8652-02751AEF5406}" type="parTrans" cxnId="{C9817364-2DE9-4A39-9CDD-3B4366B5CD61}">
      <dgm:prSet/>
      <dgm:spPr/>
      <dgm:t>
        <a:bodyPr/>
        <a:lstStyle/>
        <a:p>
          <a:endParaRPr lang="en-US"/>
        </a:p>
      </dgm:t>
    </dgm:pt>
    <dgm:pt modelId="{2281D470-564B-4C86-AE32-8CC7FBFCB5FD}" type="sibTrans" cxnId="{C9817364-2DE9-4A39-9CDD-3B4366B5CD61}">
      <dgm:prSet/>
      <dgm:spPr/>
      <dgm:t>
        <a:bodyPr/>
        <a:lstStyle/>
        <a:p>
          <a:endParaRPr lang="en-US"/>
        </a:p>
      </dgm:t>
    </dgm:pt>
    <dgm:pt modelId="{171C8661-A559-4B08-B905-3F275C0534C6}">
      <dgm:prSet/>
      <dgm:spPr/>
      <dgm:t>
        <a:bodyPr/>
        <a:lstStyle/>
        <a:p>
          <a:r>
            <a:rPr lang="en-US" b="1" i="0"/>
            <a:t>Improved management costs:</a:t>
          </a:r>
          <a:r>
            <a:rPr lang="en-US" b="0" i="0"/>
            <a:t> Labour cost is saved</a:t>
          </a:r>
          <a:endParaRPr lang="en-US"/>
        </a:p>
      </dgm:t>
    </dgm:pt>
    <dgm:pt modelId="{271217BE-D23D-4F17-8940-1096E6D73DF1}" type="parTrans" cxnId="{79063AEA-0998-4E68-AF82-3E32C97177D0}">
      <dgm:prSet/>
      <dgm:spPr/>
      <dgm:t>
        <a:bodyPr/>
        <a:lstStyle/>
        <a:p>
          <a:endParaRPr lang="en-US"/>
        </a:p>
      </dgm:t>
    </dgm:pt>
    <dgm:pt modelId="{B2FBFF73-6F08-40A7-A420-1F490897C7A8}" type="sibTrans" cxnId="{79063AEA-0998-4E68-AF82-3E32C97177D0}">
      <dgm:prSet/>
      <dgm:spPr/>
      <dgm:t>
        <a:bodyPr/>
        <a:lstStyle/>
        <a:p>
          <a:endParaRPr lang="en-US"/>
        </a:p>
      </dgm:t>
    </dgm:pt>
    <dgm:pt modelId="{00D50428-CBB0-45E5-B03B-299A670F1A37}" type="pres">
      <dgm:prSet presAssocID="{608FA33A-BEC5-46D4-8370-5721874F432E}" presName="linear" presStyleCnt="0">
        <dgm:presLayoutVars>
          <dgm:animLvl val="lvl"/>
          <dgm:resizeHandles val="exact"/>
        </dgm:presLayoutVars>
      </dgm:prSet>
      <dgm:spPr/>
    </dgm:pt>
    <dgm:pt modelId="{FBDA2816-CB6F-453B-A526-1B909BDE5330}" type="pres">
      <dgm:prSet presAssocID="{76DB09A6-980E-42F6-9F24-AFBAD1846944}" presName="parentText" presStyleLbl="node1" presStyleIdx="0" presStyleCnt="5">
        <dgm:presLayoutVars>
          <dgm:chMax val="0"/>
          <dgm:bulletEnabled val="1"/>
        </dgm:presLayoutVars>
      </dgm:prSet>
      <dgm:spPr/>
    </dgm:pt>
    <dgm:pt modelId="{A8759ED4-8BEF-4F40-AFE2-084EF2E041FE}" type="pres">
      <dgm:prSet presAssocID="{9D679DC9-A673-49DE-9EE0-49863D1D4AF2}" presName="spacer" presStyleCnt="0"/>
      <dgm:spPr/>
    </dgm:pt>
    <dgm:pt modelId="{2FA6FC94-1072-4261-834A-14E4C4E84147}" type="pres">
      <dgm:prSet presAssocID="{4D44D40C-6D34-4EAA-84FA-B7C7867B501A}" presName="parentText" presStyleLbl="node1" presStyleIdx="1" presStyleCnt="5">
        <dgm:presLayoutVars>
          <dgm:chMax val="0"/>
          <dgm:bulletEnabled val="1"/>
        </dgm:presLayoutVars>
      </dgm:prSet>
      <dgm:spPr/>
    </dgm:pt>
    <dgm:pt modelId="{271F779A-AB3F-4EF8-87AD-D551E3074731}" type="pres">
      <dgm:prSet presAssocID="{530FA290-A923-4F8A-8309-DAFBAD6450C2}" presName="spacer" presStyleCnt="0"/>
      <dgm:spPr/>
    </dgm:pt>
    <dgm:pt modelId="{5C9BAEC5-7F5A-4258-A670-26621EDD5BEF}" type="pres">
      <dgm:prSet presAssocID="{522D6343-E3B2-434D-9CD8-0849E2B677FE}" presName="parentText" presStyleLbl="node1" presStyleIdx="2" presStyleCnt="5">
        <dgm:presLayoutVars>
          <dgm:chMax val="0"/>
          <dgm:bulletEnabled val="1"/>
        </dgm:presLayoutVars>
      </dgm:prSet>
      <dgm:spPr/>
    </dgm:pt>
    <dgm:pt modelId="{D2FE8B05-8625-4BF5-83EF-450D999F6D2C}" type="pres">
      <dgm:prSet presAssocID="{4B6E8F18-2D26-41F6-9311-36B3CAD7EBEC}" presName="spacer" presStyleCnt="0"/>
      <dgm:spPr/>
    </dgm:pt>
    <dgm:pt modelId="{3687A0C7-9720-4D2F-9480-96721A58CBB6}" type="pres">
      <dgm:prSet presAssocID="{B70224AB-498E-463F-ADB6-3EA845E94450}" presName="parentText" presStyleLbl="node1" presStyleIdx="3" presStyleCnt="5">
        <dgm:presLayoutVars>
          <dgm:chMax val="0"/>
          <dgm:bulletEnabled val="1"/>
        </dgm:presLayoutVars>
      </dgm:prSet>
      <dgm:spPr/>
    </dgm:pt>
    <dgm:pt modelId="{71C6A821-0C47-4829-9BF1-FE8FA45BC6B2}" type="pres">
      <dgm:prSet presAssocID="{2281D470-564B-4C86-AE32-8CC7FBFCB5FD}" presName="spacer" presStyleCnt="0"/>
      <dgm:spPr/>
    </dgm:pt>
    <dgm:pt modelId="{56CB1EFC-AB4F-4E32-AB89-EFFC4FECB2A8}" type="pres">
      <dgm:prSet presAssocID="{171C8661-A559-4B08-B905-3F275C0534C6}" presName="parentText" presStyleLbl="node1" presStyleIdx="4" presStyleCnt="5">
        <dgm:presLayoutVars>
          <dgm:chMax val="0"/>
          <dgm:bulletEnabled val="1"/>
        </dgm:presLayoutVars>
      </dgm:prSet>
      <dgm:spPr/>
    </dgm:pt>
  </dgm:ptLst>
  <dgm:cxnLst>
    <dgm:cxn modelId="{AC9FD821-F0C2-4C5F-BF2D-B38B86D76A76}" type="presOf" srcId="{B70224AB-498E-463F-ADB6-3EA845E94450}" destId="{3687A0C7-9720-4D2F-9480-96721A58CBB6}" srcOrd="0" destOrd="0" presId="urn:microsoft.com/office/officeart/2005/8/layout/vList2"/>
    <dgm:cxn modelId="{FA58C431-2B6E-42C4-82D4-81AE05A01853}" type="presOf" srcId="{522D6343-E3B2-434D-9CD8-0849E2B677FE}" destId="{5C9BAEC5-7F5A-4258-A670-26621EDD5BEF}" srcOrd="0" destOrd="0" presId="urn:microsoft.com/office/officeart/2005/8/layout/vList2"/>
    <dgm:cxn modelId="{3076313C-1C64-4A16-B621-A9047353279E}" type="presOf" srcId="{4D44D40C-6D34-4EAA-84FA-B7C7867B501A}" destId="{2FA6FC94-1072-4261-834A-14E4C4E84147}" srcOrd="0" destOrd="0" presId="urn:microsoft.com/office/officeart/2005/8/layout/vList2"/>
    <dgm:cxn modelId="{7FD64062-D6BA-45FA-A632-92C785C91E33}" srcId="{608FA33A-BEC5-46D4-8370-5721874F432E}" destId="{522D6343-E3B2-434D-9CD8-0849E2B677FE}" srcOrd="2" destOrd="0" parTransId="{AC0CC447-91D7-473B-9712-C579936C97D9}" sibTransId="{4B6E8F18-2D26-41F6-9311-36B3CAD7EBEC}"/>
    <dgm:cxn modelId="{CD2A5E42-E157-4DFD-8D74-58EF0C1B43AA}" type="presOf" srcId="{608FA33A-BEC5-46D4-8370-5721874F432E}" destId="{00D50428-CBB0-45E5-B03B-299A670F1A37}" srcOrd="0" destOrd="0" presId="urn:microsoft.com/office/officeart/2005/8/layout/vList2"/>
    <dgm:cxn modelId="{C9817364-2DE9-4A39-9CDD-3B4366B5CD61}" srcId="{608FA33A-BEC5-46D4-8370-5721874F432E}" destId="{B70224AB-498E-463F-ADB6-3EA845E94450}" srcOrd="3" destOrd="0" parTransId="{EA601CA2-B229-43AB-8652-02751AEF5406}" sibTransId="{2281D470-564B-4C86-AE32-8CC7FBFCB5FD}"/>
    <dgm:cxn modelId="{CDF93D67-4A56-46C9-8CE5-C4270AD0B245}" srcId="{608FA33A-BEC5-46D4-8370-5721874F432E}" destId="{4D44D40C-6D34-4EAA-84FA-B7C7867B501A}" srcOrd="1" destOrd="0" parTransId="{285C2D45-90D1-44DE-B34D-CDAEF7190196}" sibTransId="{530FA290-A923-4F8A-8309-DAFBAD6450C2}"/>
    <dgm:cxn modelId="{6CDE3B74-29CD-4DC5-8E53-9D71F3FA818B}" type="presOf" srcId="{76DB09A6-980E-42F6-9F24-AFBAD1846944}" destId="{FBDA2816-CB6F-453B-A526-1B909BDE5330}" srcOrd="0" destOrd="0" presId="urn:microsoft.com/office/officeart/2005/8/layout/vList2"/>
    <dgm:cxn modelId="{816514D3-7F4E-4ECE-B69A-F3FEA2150F16}" srcId="{608FA33A-BEC5-46D4-8370-5721874F432E}" destId="{76DB09A6-980E-42F6-9F24-AFBAD1846944}" srcOrd="0" destOrd="0" parTransId="{57032C72-BBF6-4056-8756-F7B23AD1D53C}" sibTransId="{9D679DC9-A673-49DE-9EE0-49863D1D4AF2}"/>
    <dgm:cxn modelId="{A90A8AD6-00B0-4195-B695-56CFC7C33F7E}" type="presOf" srcId="{171C8661-A559-4B08-B905-3F275C0534C6}" destId="{56CB1EFC-AB4F-4E32-AB89-EFFC4FECB2A8}" srcOrd="0" destOrd="0" presId="urn:microsoft.com/office/officeart/2005/8/layout/vList2"/>
    <dgm:cxn modelId="{79063AEA-0998-4E68-AF82-3E32C97177D0}" srcId="{608FA33A-BEC5-46D4-8370-5721874F432E}" destId="{171C8661-A559-4B08-B905-3F275C0534C6}" srcOrd="4" destOrd="0" parTransId="{271217BE-D23D-4F17-8940-1096E6D73DF1}" sibTransId="{B2FBFF73-6F08-40A7-A420-1F490897C7A8}"/>
    <dgm:cxn modelId="{2F29EB02-7B10-4E47-853F-C7E12A36829F}" type="presParOf" srcId="{00D50428-CBB0-45E5-B03B-299A670F1A37}" destId="{FBDA2816-CB6F-453B-A526-1B909BDE5330}" srcOrd="0" destOrd="0" presId="urn:microsoft.com/office/officeart/2005/8/layout/vList2"/>
    <dgm:cxn modelId="{26724F15-0087-4D37-AA3C-9AEE1DDDBEC9}" type="presParOf" srcId="{00D50428-CBB0-45E5-B03B-299A670F1A37}" destId="{A8759ED4-8BEF-4F40-AFE2-084EF2E041FE}" srcOrd="1" destOrd="0" presId="urn:microsoft.com/office/officeart/2005/8/layout/vList2"/>
    <dgm:cxn modelId="{91AD96E9-C160-4FC0-B73E-71E3E72BDB3D}" type="presParOf" srcId="{00D50428-CBB0-45E5-B03B-299A670F1A37}" destId="{2FA6FC94-1072-4261-834A-14E4C4E84147}" srcOrd="2" destOrd="0" presId="urn:microsoft.com/office/officeart/2005/8/layout/vList2"/>
    <dgm:cxn modelId="{E27CEB27-C284-48AF-BF8F-0C06E9468985}" type="presParOf" srcId="{00D50428-CBB0-45E5-B03B-299A670F1A37}" destId="{271F779A-AB3F-4EF8-87AD-D551E3074731}" srcOrd="3" destOrd="0" presId="urn:microsoft.com/office/officeart/2005/8/layout/vList2"/>
    <dgm:cxn modelId="{B0B746F2-6F1E-4E71-8353-DF7545465F5C}" type="presParOf" srcId="{00D50428-CBB0-45E5-B03B-299A670F1A37}" destId="{5C9BAEC5-7F5A-4258-A670-26621EDD5BEF}" srcOrd="4" destOrd="0" presId="urn:microsoft.com/office/officeart/2005/8/layout/vList2"/>
    <dgm:cxn modelId="{13199C16-0002-4845-A4AA-3F3BEB99AAA1}" type="presParOf" srcId="{00D50428-CBB0-45E5-B03B-299A670F1A37}" destId="{D2FE8B05-8625-4BF5-83EF-450D999F6D2C}" srcOrd="5" destOrd="0" presId="urn:microsoft.com/office/officeart/2005/8/layout/vList2"/>
    <dgm:cxn modelId="{78AFBC0B-2B6E-4E0C-9481-0F0CB518B42D}" type="presParOf" srcId="{00D50428-CBB0-45E5-B03B-299A670F1A37}" destId="{3687A0C7-9720-4D2F-9480-96721A58CBB6}" srcOrd="6" destOrd="0" presId="urn:microsoft.com/office/officeart/2005/8/layout/vList2"/>
    <dgm:cxn modelId="{F6C837FC-8B90-408E-BD3E-96719A68A161}" type="presParOf" srcId="{00D50428-CBB0-45E5-B03B-299A670F1A37}" destId="{71C6A821-0C47-4829-9BF1-FE8FA45BC6B2}" srcOrd="7" destOrd="0" presId="urn:microsoft.com/office/officeart/2005/8/layout/vList2"/>
    <dgm:cxn modelId="{B1CC6E9A-F8F6-4A51-95EF-936BC043B62C}" type="presParOf" srcId="{00D50428-CBB0-45E5-B03B-299A670F1A37}" destId="{56CB1EFC-AB4F-4E32-AB89-EFFC4FECB2A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73128B-4220-4A49-A03C-0D728BF7FB0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74D4A98-1CDB-4804-AAD8-5664834ED6FF}">
      <dgm:prSet/>
      <dgm:spPr/>
      <dgm:t>
        <a:bodyPr/>
        <a:lstStyle/>
        <a:p>
          <a:pPr>
            <a:lnSpc>
              <a:spcPct val="100000"/>
            </a:lnSpc>
          </a:pPr>
          <a:r>
            <a:rPr lang="en-US"/>
            <a:t>Safe and easy to use</a:t>
          </a:r>
        </a:p>
      </dgm:t>
    </dgm:pt>
    <dgm:pt modelId="{62539688-A56D-4F92-80E0-23DC10919A3E}" type="parTrans" cxnId="{C5694A75-0571-405C-BC9F-C425CAB70E76}">
      <dgm:prSet/>
      <dgm:spPr/>
      <dgm:t>
        <a:bodyPr/>
        <a:lstStyle/>
        <a:p>
          <a:endParaRPr lang="en-US"/>
        </a:p>
      </dgm:t>
    </dgm:pt>
    <dgm:pt modelId="{B106E88F-9C52-48BD-9B0E-2804EB4D6B2A}" type="sibTrans" cxnId="{C5694A75-0571-405C-BC9F-C425CAB70E76}">
      <dgm:prSet/>
      <dgm:spPr/>
      <dgm:t>
        <a:bodyPr/>
        <a:lstStyle/>
        <a:p>
          <a:endParaRPr lang="en-US"/>
        </a:p>
      </dgm:t>
    </dgm:pt>
    <dgm:pt modelId="{6B4E76F2-EE2F-4796-94CB-10867D702D39}">
      <dgm:prSet/>
      <dgm:spPr/>
      <dgm:t>
        <a:bodyPr/>
        <a:lstStyle/>
        <a:p>
          <a:pPr>
            <a:lnSpc>
              <a:spcPct val="100000"/>
            </a:lnSpc>
          </a:pPr>
          <a:r>
            <a:rPr lang="en-US"/>
            <a:t>Easy to connect to power supply </a:t>
          </a:r>
        </a:p>
      </dgm:t>
    </dgm:pt>
    <dgm:pt modelId="{8510A989-4B7B-479D-AD0F-455A47A78A0D}" type="parTrans" cxnId="{CA58215C-5316-4963-A15C-E0D9B3EAFECD}">
      <dgm:prSet/>
      <dgm:spPr/>
      <dgm:t>
        <a:bodyPr/>
        <a:lstStyle/>
        <a:p>
          <a:endParaRPr lang="en-US"/>
        </a:p>
      </dgm:t>
    </dgm:pt>
    <dgm:pt modelId="{B3AB61BA-13D4-4388-B6B2-6F7412449518}" type="sibTrans" cxnId="{CA58215C-5316-4963-A15C-E0D9B3EAFECD}">
      <dgm:prSet/>
      <dgm:spPr/>
      <dgm:t>
        <a:bodyPr/>
        <a:lstStyle/>
        <a:p>
          <a:endParaRPr lang="en-US"/>
        </a:p>
      </dgm:t>
    </dgm:pt>
    <dgm:pt modelId="{5D81A522-8AF7-4780-AB96-AAF4DB6C7FDC}">
      <dgm:prSet/>
      <dgm:spPr/>
      <dgm:t>
        <a:bodyPr/>
        <a:lstStyle/>
        <a:p>
          <a:pPr>
            <a:lnSpc>
              <a:spcPct val="100000"/>
            </a:lnSpc>
          </a:pPr>
          <a:r>
            <a:rPr lang="en-US"/>
            <a:t>Cost efficient</a:t>
          </a:r>
        </a:p>
      </dgm:t>
    </dgm:pt>
    <dgm:pt modelId="{A843834C-8B99-43E1-87D5-FEC1DCF72C0D}" type="parTrans" cxnId="{9010B6BA-C348-420C-964C-CEC3D397AE91}">
      <dgm:prSet/>
      <dgm:spPr/>
      <dgm:t>
        <a:bodyPr/>
        <a:lstStyle/>
        <a:p>
          <a:endParaRPr lang="en-US"/>
        </a:p>
      </dgm:t>
    </dgm:pt>
    <dgm:pt modelId="{3DAB1FD3-0722-4952-9F55-7456C73B726A}" type="sibTrans" cxnId="{9010B6BA-C348-420C-964C-CEC3D397AE91}">
      <dgm:prSet/>
      <dgm:spPr/>
      <dgm:t>
        <a:bodyPr/>
        <a:lstStyle/>
        <a:p>
          <a:endParaRPr lang="en-US"/>
        </a:p>
      </dgm:t>
    </dgm:pt>
    <dgm:pt modelId="{1A2AEC53-E2AE-467E-B7A0-A80922F7A67E}">
      <dgm:prSet/>
      <dgm:spPr/>
      <dgm:t>
        <a:bodyPr/>
        <a:lstStyle/>
        <a:p>
          <a:pPr>
            <a:lnSpc>
              <a:spcPct val="100000"/>
            </a:lnSpc>
          </a:pPr>
          <a:r>
            <a:rPr lang="en-US"/>
            <a:t>Less power needed </a:t>
          </a:r>
        </a:p>
      </dgm:t>
    </dgm:pt>
    <dgm:pt modelId="{C5604B1A-AE85-4C5E-AFC9-9926623C3F55}" type="parTrans" cxnId="{82DDC6E8-8AC3-4E1F-9357-62DFFAC5CF0D}">
      <dgm:prSet/>
      <dgm:spPr/>
      <dgm:t>
        <a:bodyPr/>
        <a:lstStyle/>
        <a:p>
          <a:endParaRPr lang="en-US"/>
        </a:p>
      </dgm:t>
    </dgm:pt>
    <dgm:pt modelId="{F9001C87-6B3F-4BD0-AA92-F89D880A04AE}" type="sibTrans" cxnId="{82DDC6E8-8AC3-4E1F-9357-62DFFAC5CF0D}">
      <dgm:prSet/>
      <dgm:spPr/>
      <dgm:t>
        <a:bodyPr/>
        <a:lstStyle/>
        <a:p>
          <a:endParaRPr lang="en-US"/>
        </a:p>
      </dgm:t>
    </dgm:pt>
    <dgm:pt modelId="{A10C594E-28DB-45C9-896A-481BA8940B5A}">
      <dgm:prSet/>
      <dgm:spPr/>
      <dgm:t>
        <a:bodyPr/>
        <a:lstStyle/>
        <a:p>
          <a:pPr>
            <a:lnSpc>
              <a:spcPct val="100000"/>
            </a:lnSpc>
          </a:pPr>
          <a:r>
            <a:rPr lang="en-US"/>
            <a:t>Compact size of the setup </a:t>
          </a:r>
        </a:p>
      </dgm:t>
    </dgm:pt>
    <dgm:pt modelId="{38C104A2-504D-466F-B869-E6804EA2A7C7}" type="parTrans" cxnId="{701AFDDB-48CC-48D8-AFE9-A5DB5C035E27}">
      <dgm:prSet/>
      <dgm:spPr/>
      <dgm:t>
        <a:bodyPr/>
        <a:lstStyle/>
        <a:p>
          <a:endParaRPr lang="en-US"/>
        </a:p>
      </dgm:t>
    </dgm:pt>
    <dgm:pt modelId="{484262B5-2121-4A66-B199-082658945364}" type="sibTrans" cxnId="{701AFDDB-48CC-48D8-AFE9-A5DB5C035E27}">
      <dgm:prSet/>
      <dgm:spPr/>
      <dgm:t>
        <a:bodyPr/>
        <a:lstStyle/>
        <a:p>
          <a:endParaRPr lang="en-US"/>
        </a:p>
      </dgm:t>
    </dgm:pt>
    <dgm:pt modelId="{9AE7EDC9-08F4-4129-A357-7B8B80EBD3D0}">
      <dgm:prSet/>
      <dgm:spPr/>
      <dgm:t>
        <a:bodyPr/>
        <a:lstStyle/>
        <a:p>
          <a:pPr>
            <a:lnSpc>
              <a:spcPct val="100000"/>
            </a:lnSpc>
          </a:pPr>
          <a:r>
            <a:rPr lang="en-US"/>
            <a:t>Physical flexibility for the smaller places </a:t>
          </a:r>
        </a:p>
      </dgm:t>
    </dgm:pt>
    <dgm:pt modelId="{4CD863B8-29A5-487B-ABC1-4651C5B3F74A}" type="parTrans" cxnId="{1636D862-6BC5-4E1C-9A1A-A21346B143B6}">
      <dgm:prSet/>
      <dgm:spPr/>
      <dgm:t>
        <a:bodyPr/>
        <a:lstStyle/>
        <a:p>
          <a:endParaRPr lang="en-US"/>
        </a:p>
      </dgm:t>
    </dgm:pt>
    <dgm:pt modelId="{B14FB7CD-D26F-42D7-A7F7-685DAE77F2BF}" type="sibTrans" cxnId="{1636D862-6BC5-4E1C-9A1A-A21346B143B6}">
      <dgm:prSet/>
      <dgm:spPr/>
      <dgm:t>
        <a:bodyPr/>
        <a:lstStyle/>
        <a:p>
          <a:endParaRPr lang="en-US"/>
        </a:p>
      </dgm:t>
    </dgm:pt>
    <dgm:pt modelId="{70B4941C-24CC-4432-AFDA-DF0C8BBB58CD}">
      <dgm:prSet/>
      <dgm:spPr/>
      <dgm:t>
        <a:bodyPr/>
        <a:lstStyle/>
        <a:p>
          <a:pPr>
            <a:lnSpc>
              <a:spcPct val="100000"/>
            </a:lnSpc>
          </a:pPr>
          <a:r>
            <a:rPr lang="en-US"/>
            <a:t>Limited maintenance</a:t>
          </a:r>
        </a:p>
      </dgm:t>
    </dgm:pt>
    <dgm:pt modelId="{BCA1B3A7-6C37-4AA3-B1BC-BDE65A3A7130}" type="parTrans" cxnId="{26A3562D-7547-4780-9248-FCD62E1CFE9B}">
      <dgm:prSet/>
      <dgm:spPr/>
      <dgm:t>
        <a:bodyPr/>
        <a:lstStyle/>
        <a:p>
          <a:endParaRPr lang="en-US"/>
        </a:p>
      </dgm:t>
    </dgm:pt>
    <dgm:pt modelId="{606C24EB-DBB7-403C-A75D-4A79AA7B153D}" type="sibTrans" cxnId="{26A3562D-7547-4780-9248-FCD62E1CFE9B}">
      <dgm:prSet/>
      <dgm:spPr/>
      <dgm:t>
        <a:bodyPr/>
        <a:lstStyle/>
        <a:p>
          <a:endParaRPr lang="en-US"/>
        </a:p>
      </dgm:t>
    </dgm:pt>
    <dgm:pt modelId="{85F28F2E-8B6E-4820-939F-7669552F2DA6}" type="pres">
      <dgm:prSet presAssocID="{8E73128B-4220-4A49-A03C-0D728BF7FB07}" presName="root" presStyleCnt="0">
        <dgm:presLayoutVars>
          <dgm:dir/>
          <dgm:resizeHandles val="exact"/>
        </dgm:presLayoutVars>
      </dgm:prSet>
      <dgm:spPr/>
    </dgm:pt>
    <dgm:pt modelId="{DCEBC6AF-4311-4C8B-B619-292DE9BC9A67}" type="pres">
      <dgm:prSet presAssocID="{874D4A98-1CDB-4804-AAD8-5664834ED6FF}" presName="compNode" presStyleCnt="0"/>
      <dgm:spPr/>
    </dgm:pt>
    <dgm:pt modelId="{828A8272-DAD3-4952-826F-827B81150E02}" type="pres">
      <dgm:prSet presAssocID="{874D4A98-1CDB-4804-AAD8-5664834ED6F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A6B60C3D-2A87-4FD5-B757-E26D135261E3}" type="pres">
      <dgm:prSet presAssocID="{874D4A98-1CDB-4804-AAD8-5664834ED6FF}" presName="spaceRect" presStyleCnt="0"/>
      <dgm:spPr/>
    </dgm:pt>
    <dgm:pt modelId="{3F242F1A-36F3-4AB6-9CD8-7F755A1E88B0}" type="pres">
      <dgm:prSet presAssocID="{874D4A98-1CDB-4804-AAD8-5664834ED6FF}" presName="textRect" presStyleLbl="revTx" presStyleIdx="0" presStyleCnt="7">
        <dgm:presLayoutVars>
          <dgm:chMax val="1"/>
          <dgm:chPref val="1"/>
        </dgm:presLayoutVars>
      </dgm:prSet>
      <dgm:spPr/>
    </dgm:pt>
    <dgm:pt modelId="{C2F0B508-3BA5-41C0-8778-B660E4DBBE53}" type="pres">
      <dgm:prSet presAssocID="{B106E88F-9C52-48BD-9B0E-2804EB4D6B2A}" presName="sibTrans" presStyleCnt="0"/>
      <dgm:spPr/>
    </dgm:pt>
    <dgm:pt modelId="{17C84790-165C-45B5-B570-72A17C0832A4}" type="pres">
      <dgm:prSet presAssocID="{6B4E76F2-EE2F-4796-94CB-10867D702D39}" presName="compNode" presStyleCnt="0"/>
      <dgm:spPr/>
    </dgm:pt>
    <dgm:pt modelId="{D842642A-CE08-4973-8C1A-E95B7D88C6CA}" type="pres">
      <dgm:prSet presAssocID="{6B4E76F2-EE2F-4796-94CB-10867D702D3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nk"/>
        </a:ext>
      </dgm:extLst>
    </dgm:pt>
    <dgm:pt modelId="{3870B0C8-9626-4F26-8819-1D09B7867BA7}" type="pres">
      <dgm:prSet presAssocID="{6B4E76F2-EE2F-4796-94CB-10867D702D39}" presName="spaceRect" presStyleCnt="0"/>
      <dgm:spPr/>
    </dgm:pt>
    <dgm:pt modelId="{CF00F3EB-120D-47FD-B33C-D4BF877BC719}" type="pres">
      <dgm:prSet presAssocID="{6B4E76F2-EE2F-4796-94CB-10867D702D39}" presName="textRect" presStyleLbl="revTx" presStyleIdx="1" presStyleCnt="7">
        <dgm:presLayoutVars>
          <dgm:chMax val="1"/>
          <dgm:chPref val="1"/>
        </dgm:presLayoutVars>
      </dgm:prSet>
      <dgm:spPr/>
    </dgm:pt>
    <dgm:pt modelId="{D56C68E9-55E4-41AB-8050-51EE5F0480F6}" type="pres">
      <dgm:prSet presAssocID="{B3AB61BA-13D4-4388-B6B2-6F7412449518}" presName="sibTrans" presStyleCnt="0"/>
      <dgm:spPr/>
    </dgm:pt>
    <dgm:pt modelId="{6CB2AD1E-49D0-4F78-BEAA-3B76D1C141EF}" type="pres">
      <dgm:prSet presAssocID="{5D81A522-8AF7-4780-AB96-AAF4DB6C7FDC}" presName="compNode" presStyleCnt="0"/>
      <dgm:spPr/>
    </dgm:pt>
    <dgm:pt modelId="{586DE317-E9C1-4560-AE69-67A95F6E6FE7}" type="pres">
      <dgm:prSet presAssocID="{5D81A522-8AF7-4780-AB96-AAF4DB6C7FD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ins"/>
        </a:ext>
      </dgm:extLst>
    </dgm:pt>
    <dgm:pt modelId="{0385F84F-5550-47A2-BFB7-022206A06AF9}" type="pres">
      <dgm:prSet presAssocID="{5D81A522-8AF7-4780-AB96-AAF4DB6C7FDC}" presName="spaceRect" presStyleCnt="0"/>
      <dgm:spPr/>
    </dgm:pt>
    <dgm:pt modelId="{89971A54-344D-4C2F-9CEE-A681817A10EB}" type="pres">
      <dgm:prSet presAssocID="{5D81A522-8AF7-4780-AB96-AAF4DB6C7FDC}" presName="textRect" presStyleLbl="revTx" presStyleIdx="2" presStyleCnt="7">
        <dgm:presLayoutVars>
          <dgm:chMax val="1"/>
          <dgm:chPref val="1"/>
        </dgm:presLayoutVars>
      </dgm:prSet>
      <dgm:spPr/>
    </dgm:pt>
    <dgm:pt modelId="{C8049C63-D010-4FDB-B3C2-714C587013D5}" type="pres">
      <dgm:prSet presAssocID="{3DAB1FD3-0722-4952-9F55-7456C73B726A}" presName="sibTrans" presStyleCnt="0"/>
      <dgm:spPr/>
    </dgm:pt>
    <dgm:pt modelId="{91346749-1865-4975-B765-2A5BDF7D444E}" type="pres">
      <dgm:prSet presAssocID="{1A2AEC53-E2AE-467E-B7A0-A80922F7A67E}" presName="compNode" presStyleCnt="0"/>
      <dgm:spPr/>
    </dgm:pt>
    <dgm:pt modelId="{24B677A9-D370-40CB-9F3D-8A0D5B70CC76}" type="pres">
      <dgm:prSet presAssocID="{1A2AEC53-E2AE-467E-B7A0-A80922F7A67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ull Battery"/>
        </a:ext>
      </dgm:extLst>
    </dgm:pt>
    <dgm:pt modelId="{32628E92-B26F-4962-BC72-61107D2891B5}" type="pres">
      <dgm:prSet presAssocID="{1A2AEC53-E2AE-467E-B7A0-A80922F7A67E}" presName="spaceRect" presStyleCnt="0"/>
      <dgm:spPr/>
    </dgm:pt>
    <dgm:pt modelId="{3BBDC315-8C9D-444F-96E5-01F523559942}" type="pres">
      <dgm:prSet presAssocID="{1A2AEC53-E2AE-467E-B7A0-A80922F7A67E}" presName="textRect" presStyleLbl="revTx" presStyleIdx="3" presStyleCnt="7">
        <dgm:presLayoutVars>
          <dgm:chMax val="1"/>
          <dgm:chPref val="1"/>
        </dgm:presLayoutVars>
      </dgm:prSet>
      <dgm:spPr/>
    </dgm:pt>
    <dgm:pt modelId="{27404D73-EB82-4626-8517-B26671B7F09B}" type="pres">
      <dgm:prSet presAssocID="{F9001C87-6B3F-4BD0-AA92-F89D880A04AE}" presName="sibTrans" presStyleCnt="0"/>
      <dgm:spPr/>
    </dgm:pt>
    <dgm:pt modelId="{5EBFA153-DCA7-4870-BB2A-7C59882B4ADB}" type="pres">
      <dgm:prSet presAssocID="{A10C594E-28DB-45C9-896A-481BA8940B5A}" presName="compNode" presStyleCnt="0"/>
      <dgm:spPr/>
    </dgm:pt>
    <dgm:pt modelId="{89E423CD-32AE-45C0-B08E-C3AFDA163A98}" type="pres">
      <dgm:prSet presAssocID="{A10C594E-28DB-45C9-896A-481BA8940B5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tical disc"/>
        </a:ext>
      </dgm:extLst>
    </dgm:pt>
    <dgm:pt modelId="{587BDDF0-B2DE-4B9E-9413-8ECC865FB113}" type="pres">
      <dgm:prSet presAssocID="{A10C594E-28DB-45C9-896A-481BA8940B5A}" presName="spaceRect" presStyleCnt="0"/>
      <dgm:spPr/>
    </dgm:pt>
    <dgm:pt modelId="{5C185531-0CEC-4F85-97C6-4C21CDAFB978}" type="pres">
      <dgm:prSet presAssocID="{A10C594E-28DB-45C9-896A-481BA8940B5A}" presName="textRect" presStyleLbl="revTx" presStyleIdx="4" presStyleCnt="7">
        <dgm:presLayoutVars>
          <dgm:chMax val="1"/>
          <dgm:chPref val="1"/>
        </dgm:presLayoutVars>
      </dgm:prSet>
      <dgm:spPr/>
    </dgm:pt>
    <dgm:pt modelId="{6720D219-642F-4D5C-831A-40DC53C7C8B9}" type="pres">
      <dgm:prSet presAssocID="{484262B5-2121-4A66-B199-082658945364}" presName="sibTrans" presStyleCnt="0"/>
      <dgm:spPr/>
    </dgm:pt>
    <dgm:pt modelId="{2F561FB2-6E56-436A-B791-C5C8E5C3E029}" type="pres">
      <dgm:prSet presAssocID="{9AE7EDC9-08F4-4129-A357-7B8B80EBD3D0}" presName="compNode" presStyleCnt="0"/>
      <dgm:spPr/>
    </dgm:pt>
    <dgm:pt modelId="{164CFB0D-AD26-4296-8260-0464F515BDE9}" type="pres">
      <dgm:prSet presAssocID="{9AE7EDC9-08F4-4129-A357-7B8B80EBD3D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un"/>
        </a:ext>
      </dgm:extLst>
    </dgm:pt>
    <dgm:pt modelId="{909E6C85-C17D-4559-A2C5-D76113C190F8}" type="pres">
      <dgm:prSet presAssocID="{9AE7EDC9-08F4-4129-A357-7B8B80EBD3D0}" presName="spaceRect" presStyleCnt="0"/>
      <dgm:spPr/>
    </dgm:pt>
    <dgm:pt modelId="{C42794D1-49C7-41A1-A0A7-DC49D54FC7C0}" type="pres">
      <dgm:prSet presAssocID="{9AE7EDC9-08F4-4129-A357-7B8B80EBD3D0}" presName="textRect" presStyleLbl="revTx" presStyleIdx="5" presStyleCnt="7">
        <dgm:presLayoutVars>
          <dgm:chMax val="1"/>
          <dgm:chPref val="1"/>
        </dgm:presLayoutVars>
      </dgm:prSet>
      <dgm:spPr/>
    </dgm:pt>
    <dgm:pt modelId="{96991253-763D-420D-90F5-FAFF89C13F14}" type="pres">
      <dgm:prSet presAssocID="{B14FB7CD-D26F-42D7-A7F7-685DAE77F2BF}" presName="sibTrans" presStyleCnt="0"/>
      <dgm:spPr/>
    </dgm:pt>
    <dgm:pt modelId="{F1FBFDD2-1A4F-4D2D-97C1-42790AFD8C9C}" type="pres">
      <dgm:prSet presAssocID="{70B4941C-24CC-4432-AFDA-DF0C8BBB58CD}" presName="compNode" presStyleCnt="0"/>
      <dgm:spPr/>
    </dgm:pt>
    <dgm:pt modelId="{A66F68ED-7A50-44C1-B4BC-33A97BF9EACC}" type="pres">
      <dgm:prSet presAssocID="{70B4941C-24CC-4432-AFDA-DF0C8BBB58C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Tools"/>
        </a:ext>
      </dgm:extLst>
    </dgm:pt>
    <dgm:pt modelId="{270B425F-E808-4D0B-BBCF-0AB71FCDF753}" type="pres">
      <dgm:prSet presAssocID="{70B4941C-24CC-4432-AFDA-DF0C8BBB58CD}" presName="spaceRect" presStyleCnt="0"/>
      <dgm:spPr/>
    </dgm:pt>
    <dgm:pt modelId="{2891E6AC-62D2-4383-9397-01154E0E3D10}" type="pres">
      <dgm:prSet presAssocID="{70B4941C-24CC-4432-AFDA-DF0C8BBB58CD}" presName="textRect" presStyleLbl="revTx" presStyleIdx="6" presStyleCnt="7">
        <dgm:presLayoutVars>
          <dgm:chMax val="1"/>
          <dgm:chPref val="1"/>
        </dgm:presLayoutVars>
      </dgm:prSet>
      <dgm:spPr/>
    </dgm:pt>
  </dgm:ptLst>
  <dgm:cxnLst>
    <dgm:cxn modelId="{1EEB5600-FBAB-4A18-B344-CB4738992F0B}" type="presOf" srcId="{5D81A522-8AF7-4780-AB96-AAF4DB6C7FDC}" destId="{89971A54-344D-4C2F-9CEE-A681817A10EB}" srcOrd="0" destOrd="0" presId="urn:microsoft.com/office/officeart/2018/2/layout/IconLabelList"/>
    <dgm:cxn modelId="{722A7905-1C70-4F54-9CE4-E58B544E2E6E}" type="presOf" srcId="{8E73128B-4220-4A49-A03C-0D728BF7FB07}" destId="{85F28F2E-8B6E-4820-939F-7669552F2DA6}" srcOrd="0" destOrd="0" presId="urn:microsoft.com/office/officeart/2018/2/layout/IconLabelList"/>
    <dgm:cxn modelId="{26A3562D-7547-4780-9248-FCD62E1CFE9B}" srcId="{8E73128B-4220-4A49-A03C-0D728BF7FB07}" destId="{70B4941C-24CC-4432-AFDA-DF0C8BBB58CD}" srcOrd="6" destOrd="0" parTransId="{BCA1B3A7-6C37-4AA3-B1BC-BDE65A3A7130}" sibTransId="{606C24EB-DBB7-403C-A75D-4A79AA7B153D}"/>
    <dgm:cxn modelId="{CA58215C-5316-4963-A15C-E0D9B3EAFECD}" srcId="{8E73128B-4220-4A49-A03C-0D728BF7FB07}" destId="{6B4E76F2-EE2F-4796-94CB-10867D702D39}" srcOrd="1" destOrd="0" parTransId="{8510A989-4B7B-479D-AD0F-455A47A78A0D}" sibTransId="{B3AB61BA-13D4-4388-B6B2-6F7412449518}"/>
    <dgm:cxn modelId="{1636D862-6BC5-4E1C-9A1A-A21346B143B6}" srcId="{8E73128B-4220-4A49-A03C-0D728BF7FB07}" destId="{9AE7EDC9-08F4-4129-A357-7B8B80EBD3D0}" srcOrd="5" destOrd="0" parTransId="{4CD863B8-29A5-487B-ABC1-4651C5B3F74A}" sibTransId="{B14FB7CD-D26F-42D7-A7F7-685DAE77F2BF}"/>
    <dgm:cxn modelId="{73F30A4B-BA22-4D89-ACB5-95B66EA05F5B}" type="presOf" srcId="{70B4941C-24CC-4432-AFDA-DF0C8BBB58CD}" destId="{2891E6AC-62D2-4383-9397-01154E0E3D10}" srcOrd="0" destOrd="0" presId="urn:microsoft.com/office/officeart/2018/2/layout/IconLabelList"/>
    <dgm:cxn modelId="{5A654F53-33BE-4ABB-8102-85E55D8D5AF0}" type="presOf" srcId="{874D4A98-1CDB-4804-AAD8-5664834ED6FF}" destId="{3F242F1A-36F3-4AB6-9CD8-7F755A1E88B0}" srcOrd="0" destOrd="0" presId="urn:microsoft.com/office/officeart/2018/2/layout/IconLabelList"/>
    <dgm:cxn modelId="{C5694A75-0571-405C-BC9F-C425CAB70E76}" srcId="{8E73128B-4220-4A49-A03C-0D728BF7FB07}" destId="{874D4A98-1CDB-4804-AAD8-5664834ED6FF}" srcOrd="0" destOrd="0" parTransId="{62539688-A56D-4F92-80E0-23DC10919A3E}" sibTransId="{B106E88F-9C52-48BD-9B0E-2804EB4D6B2A}"/>
    <dgm:cxn modelId="{BF24E28E-44CF-495F-9D2F-67A50D108530}" type="presOf" srcId="{6B4E76F2-EE2F-4796-94CB-10867D702D39}" destId="{CF00F3EB-120D-47FD-B33C-D4BF877BC719}" srcOrd="0" destOrd="0" presId="urn:microsoft.com/office/officeart/2018/2/layout/IconLabelList"/>
    <dgm:cxn modelId="{FA407190-B08E-4E3F-A64E-E4DD0620A506}" type="presOf" srcId="{A10C594E-28DB-45C9-896A-481BA8940B5A}" destId="{5C185531-0CEC-4F85-97C6-4C21CDAFB978}" srcOrd="0" destOrd="0" presId="urn:microsoft.com/office/officeart/2018/2/layout/IconLabelList"/>
    <dgm:cxn modelId="{9010B6BA-C348-420C-964C-CEC3D397AE91}" srcId="{8E73128B-4220-4A49-A03C-0D728BF7FB07}" destId="{5D81A522-8AF7-4780-AB96-AAF4DB6C7FDC}" srcOrd="2" destOrd="0" parTransId="{A843834C-8B99-43E1-87D5-FEC1DCF72C0D}" sibTransId="{3DAB1FD3-0722-4952-9F55-7456C73B726A}"/>
    <dgm:cxn modelId="{7F05CDC3-1526-44C2-81A3-B1BD6D57168D}" type="presOf" srcId="{1A2AEC53-E2AE-467E-B7A0-A80922F7A67E}" destId="{3BBDC315-8C9D-444F-96E5-01F523559942}" srcOrd="0" destOrd="0" presId="urn:microsoft.com/office/officeart/2018/2/layout/IconLabelList"/>
    <dgm:cxn modelId="{D118E6D0-0A3B-4D0B-843A-84951B009B9C}" type="presOf" srcId="{9AE7EDC9-08F4-4129-A357-7B8B80EBD3D0}" destId="{C42794D1-49C7-41A1-A0A7-DC49D54FC7C0}" srcOrd="0" destOrd="0" presId="urn:microsoft.com/office/officeart/2018/2/layout/IconLabelList"/>
    <dgm:cxn modelId="{701AFDDB-48CC-48D8-AFE9-A5DB5C035E27}" srcId="{8E73128B-4220-4A49-A03C-0D728BF7FB07}" destId="{A10C594E-28DB-45C9-896A-481BA8940B5A}" srcOrd="4" destOrd="0" parTransId="{38C104A2-504D-466F-B869-E6804EA2A7C7}" sibTransId="{484262B5-2121-4A66-B199-082658945364}"/>
    <dgm:cxn modelId="{82DDC6E8-8AC3-4E1F-9357-62DFFAC5CF0D}" srcId="{8E73128B-4220-4A49-A03C-0D728BF7FB07}" destId="{1A2AEC53-E2AE-467E-B7A0-A80922F7A67E}" srcOrd="3" destOrd="0" parTransId="{C5604B1A-AE85-4C5E-AFC9-9926623C3F55}" sibTransId="{F9001C87-6B3F-4BD0-AA92-F89D880A04AE}"/>
    <dgm:cxn modelId="{25A08EC8-5EEB-4D81-BBFB-E76DCF7F4561}" type="presParOf" srcId="{85F28F2E-8B6E-4820-939F-7669552F2DA6}" destId="{DCEBC6AF-4311-4C8B-B619-292DE9BC9A67}" srcOrd="0" destOrd="0" presId="urn:microsoft.com/office/officeart/2018/2/layout/IconLabelList"/>
    <dgm:cxn modelId="{F5B83B2C-ACB7-47CF-AD9F-8CFB7F602F21}" type="presParOf" srcId="{DCEBC6AF-4311-4C8B-B619-292DE9BC9A67}" destId="{828A8272-DAD3-4952-826F-827B81150E02}" srcOrd="0" destOrd="0" presId="urn:microsoft.com/office/officeart/2018/2/layout/IconLabelList"/>
    <dgm:cxn modelId="{0696C6B4-3D3E-4CEB-BB1E-D33449D24AE0}" type="presParOf" srcId="{DCEBC6AF-4311-4C8B-B619-292DE9BC9A67}" destId="{A6B60C3D-2A87-4FD5-B757-E26D135261E3}" srcOrd="1" destOrd="0" presId="urn:microsoft.com/office/officeart/2018/2/layout/IconLabelList"/>
    <dgm:cxn modelId="{CF2ED41F-F8D2-4A67-B65C-5A3D659F1B84}" type="presParOf" srcId="{DCEBC6AF-4311-4C8B-B619-292DE9BC9A67}" destId="{3F242F1A-36F3-4AB6-9CD8-7F755A1E88B0}" srcOrd="2" destOrd="0" presId="urn:microsoft.com/office/officeart/2018/2/layout/IconLabelList"/>
    <dgm:cxn modelId="{A3A80F1A-C8BD-422E-AE5D-4A5B27616424}" type="presParOf" srcId="{85F28F2E-8B6E-4820-939F-7669552F2DA6}" destId="{C2F0B508-3BA5-41C0-8778-B660E4DBBE53}" srcOrd="1" destOrd="0" presId="urn:microsoft.com/office/officeart/2018/2/layout/IconLabelList"/>
    <dgm:cxn modelId="{018882D6-F21C-4B1B-8A6F-37401356370E}" type="presParOf" srcId="{85F28F2E-8B6E-4820-939F-7669552F2DA6}" destId="{17C84790-165C-45B5-B570-72A17C0832A4}" srcOrd="2" destOrd="0" presId="urn:microsoft.com/office/officeart/2018/2/layout/IconLabelList"/>
    <dgm:cxn modelId="{D0CEB88C-1464-4F41-8CC5-8700680D43B2}" type="presParOf" srcId="{17C84790-165C-45B5-B570-72A17C0832A4}" destId="{D842642A-CE08-4973-8C1A-E95B7D88C6CA}" srcOrd="0" destOrd="0" presId="urn:microsoft.com/office/officeart/2018/2/layout/IconLabelList"/>
    <dgm:cxn modelId="{C01FB146-70C9-47E7-9F8F-D12A126B03D6}" type="presParOf" srcId="{17C84790-165C-45B5-B570-72A17C0832A4}" destId="{3870B0C8-9626-4F26-8819-1D09B7867BA7}" srcOrd="1" destOrd="0" presId="urn:microsoft.com/office/officeart/2018/2/layout/IconLabelList"/>
    <dgm:cxn modelId="{4F4CB36F-91F6-40C3-B95A-5400B47467E4}" type="presParOf" srcId="{17C84790-165C-45B5-B570-72A17C0832A4}" destId="{CF00F3EB-120D-47FD-B33C-D4BF877BC719}" srcOrd="2" destOrd="0" presId="urn:microsoft.com/office/officeart/2018/2/layout/IconLabelList"/>
    <dgm:cxn modelId="{63F5123D-C2C0-4373-8C38-83B5E813EC11}" type="presParOf" srcId="{85F28F2E-8B6E-4820-939F-7669552F2DA6}" destId="{D56C68E9-55E4-41AB-8050-51EE5F0480F6}" srcOrd="3" destOrd="0" presId="urn:microsoft.com/office/officeart/2018/2/layout/IconLabelList"/>
    <dgm:cxn modelId="{A6D0EFE2-B234-409F-8E25-965D9CB2AAC3}" type="presParOf" srcId="{85F28F2E-8B6E-4820-939F-7669552F2DA6}" destId="{6CB2AD1E-49D0-4F78-BEAA-3B76D1C141EF}" srcOrd="4" destOrd="0" presId="urn:microsoft.com/office/officeart/2018/2/layout/IconLabelList"/>
    <dgm:cxn modelId="{48B7E24F-216B-4DF2-B404-0B9A47D7A58E}" type="presParOf" srcId="{6CB2AD1E-49D0-4F78-BEAA-3B76D1C141EF}" destId="{586DE317-E9C1-4560-AE69-67A95F6E6FE7}" srcOrd="0" destOrd="0" presId="urn:microsoft.com/office/officeart/2018/2/layout/IconLabelList"/>
    <dgm:cxn modelId="{D1047346-565C-4E33-B055-907C3A5926B2}" type="presParOf" srcId="{6CB2AD1E-49D0-4F78-BEAA-3B76D1C141EF}" destId="{0385F84F-5550-47A2-BFB7-022206A06AF9}" srcOrd="1" destOrd="0" presId="urn:microsoft.com/office/officeart/2018/2/layout/IconLabelList"/>
    <dgm:cxn modelId="{6E0E38D4-C507-4E0A-AFCB-11B89C96E365}" type="presParOf" srcId="{6CB2AD1E-49D0-4F78-BEAA-3B76D1C141EF}" destId="{89971A54-344D-4C2F-9CEE-A681817A10EB}" srcOrd="2" destOrd="0" presId="urn:microsoft.com/office/officeart/2018/2/layout/IconLabelList"/>
    <dgm:cxn modelId="{68C02AE7-C682-4FDA-9CDE-12703181F43F}" type="presParOf" srcId="{85F28F2E-8B6E-4820-939F-7669552F2DA6}" destId="{C8049C63-D010-4FDB-B3C2-714C587013D5}" srcOrd="5" destOrd="0" presId="urn:microsoft.com/office/officeart/2018/2/layout/IconLabelList"/>
    <dgm:cxn modelId="{532EEA58-8625-4BEF-B9F4-243FE0D38755}" type="presParOf" srcId="{85F28F2E-8B6E-4820-939F-7669552F2DA6}" destId="{91346749-1865-4975-B765-2A5BDF7D444E}" srcOrd="6" destOrd="0" presId="urn:microsoft.com/office/officeart/2018/2/layout/IconLabelList"/>
    <dgm:cxn modelId="{7B9A4DE7-ACCC-4FAA-A835-0414E7DC46D5}" type="presParOf" srcId="{91346749-1865-4975-B765-2A5BDF7D444E}" destId="{24B677A9-D370-40CB-9F3D-8A0D5B70CC76}" srcOrd="0" destOrd="0" presId="urn:microsoft.com/office/officeart/2018/2/layout/IconLabelList"/>
    <dgm:cxn modelId="{B6087C7B-B235-40C4-A245-50F51E8E805C}" type="presParOf" srcId="{91346749-1865-4975-B765-2A5BDF7D444E}" destId="{32628E92-B26F-4962-BC72-61107D2891B5}" srcOrd="1" destOrd="0" presId="urn:microsoft.com/office/officeart/2018/2/layout/IconLabelList"/>
    <dgm:cxn modelId="{266D56B5-3AA6-42EE-B694-151357795B21}" type="presParOf" srcId="{91346749-1865-4975-B765-2A5BDF7D444E}" destId="{3BBDC315-8C9D-444F-96E5-01F523559942}" srcOrd="2" destOrd="0" presId="urn:microsoft.com/office/officeart/2018/2/layout/IconLabelList"/>
    <dgm:cxn modelId="{A9363836-70B6-4C02-A531-1196ACB9D303}" type="presParOf" srcId="{85F28F2E-8B6E-4820-939F-7669552F2DA6}" destId="{27404D73-EB82-4626-8517-B26671B7F09B}" srcOrd="7" destOrd="0" presId="urn:microsoft.com/office/officeart/2018/2/layout/IconLabelList"/>
    <dgm:cxn modelId="{E7381A83-744F-447C-AF2A-0242F9875D3B}" type="presParOf" srcId="{85F28F2E-8B6E-4820-939F-7669552F2DA6}" destId="{5EBFA153-DCA7-4870-BB2A-7C59882B4ADB}" srcOrd="8" destOrd="0" presId="urn:microsoft.com/office/officeart/2018/2/layout/IconLabelList"/>
    <dgm:cxn modelId="{BC833560-4C5F-4EB4-9BFF-25489C8515C8}" type="presParOf" srcId="{5EBFA153-DCA7-4870-BB2A-7C59882B4ADB}" destId="{89E423CD-32AE-45C0-B08E-C3AFDA163A98}" srcOrd="0" destOrd="0" presId="urn:microsoft.com/office/officeart/2018/2/layout/IconLabelList"/>
    <dgm:cxn modelId="{155757AA-8815-4CE2-B416-EBDDDA7FED78}" type="presParOf" srcId="{5EBFA153-DCA7-4870-BB2A-7C59882B4ADB}" destId="{587BDDF0-B2DE-4B9E-9413-8ECC865FB113}" srcOrd="1" destOrd="0" presId="urn:microsoft.com/office/officeart/2018/2/layout/IconLabelList"/>
    <dgm:cxn modelId="{2CBFF0F3-B848-4244-BAB2-BEB00E726FEB}" type="presParOf" srcId="{5EBFA153-DCA7-4870-BB2A-7C59882B4ADB}" destId="{5C185531-0CEC-4F85-97C6-4C21CDAFB978}" srcOrd="2" destOrd="0" presId="urn:microsoft.com/office/officeart/2018/2/layout/IconLabelList"/>
    <dgm:cxn modelId="{8419C53F-FAB0-4276-A2A8-677BE4EAE552}" type="presParOf" srcId="{85F28F2E-8B6E-4820-939F-7669552F2DA6}" destId="{6720D219-642F-4D5C-831A-40DC53C7C8B9}" srcOrd="9" destOrd="0" presId="urn:microsoft.com/office/officeart/2018/2/layout/IconLabelList"/>
    <dgm:cxn modelId="{92888E8E-39A9-4B4D-B7B6-A02E93F25060}" type="presParOf" srcId="{85F28F2E-8B6E-4820-939F-7669552F2DA6}" destId="{2F561FB2-6E56-436A-B791-C5C8E5C3E029}" srcOrd="10" destOrd="0" presId="urn:microsoft.com/office/officeart/2018/2/layout/IconLabelList"/>
    <dgm:cxn modelId="{4EA4BB72-EB64-4F53-A8E8-9554D8AE7854}" type="presParOf" srcId="{2F561FB2-6E56-436A-B791-C5C8E5C3E029}" destId="{164CFB0D-AD26-4296-8260-0464F515BDE9}" srcOrd="0" destOrd="0" presId="urn:microsoft.com/office/officeart/2018/2/layout/IconLabelList"/>
    <dgm:cxn modelId="{ED65790B-237C-438F-AB55-6F259154BCD4}" type="presParOf" srcId="{2F561FB2-6E56-436A-B791-C5C8E5C3E029}" destId="{909E6C85-C17D-4559-A2C5-D76113C190F8}" srcOrd="1" destOrd="0" presId="urn:microsoft.com/office/officeart/2018/2/layout/IconLabelList"/>
    <dgm:cxn modelId="{568AC83B-3D48-4D9F-A6C6-87E73A221D46}" type="presParOf" srcId="{2F561FB2-6E56-436A-B791-C5C8E5C3E029}" destId="{C42794D1-49C7-41A1-A0A7-DC49D54FC7C0}" srcOrd="2" destOrd="0" presId="urn:microsoft.com/office/officeart/2018/2/layout/IconLabelList"/>
    <dgm:cxn modelId="{A53D7DC7-08E9-4BAC-AD0F-41B6F9B1F2CC}" type="presParOf" srcId="{85F28F2E-8B6E-4820-939F-7669552F2DA6}" destId="{96991253-763D-420D-90F5-FAFF89C13F14}" srcOrd="11" destOrd="0" presId="urn:microsoft.com/office/officeart/2018/2/layout/IconLabelList"/>
    <dgm:cxn modelId="{5E17A16B-3DAA-4006-8DF4-22B90B3DDDE1}" type="presParOf" srcId="{85F28F2E-8B6E-4820-939F-7669552F2DA6}" destId="{F1FBFDD2-1A4F-4D2D-97C1-42790AFD8C9C}" srcOrd="12" destOrd="0" presId="urn:microsoft.com/office/officeart/2018/2/layout/IconLabelList"/>
    <dgm:cxn modelId="{80C0AD87-8ECE-4E08-9D7D-9EB1E1B945AF}" type="presParOf" srcId="{F1FBFDD2-1A4F-4D2D-97C1-42790AFD8C9C}" destId="{A66F68ED-7A50-44C1-B4BC-33A97BF9EACC}" srcOrd="0" destOrd="0" presId="urn:microsoft.com/office/officeart/2018/2/layout/IconLabelList"/>
    <dgm:cxn modelId="{AA82F069-6079-4643-B4D1-B718E178652D}" type="presParOf" srcId="{F1FBFDD2-1A4F-4D2D-97C1-42790AFD8C9C}" destId="{270B425F-E808-4D0B-BBCF-0AB71FCDF753}" srcOrd="1" destOrd="0" presId="urn:microsoft.com/office/officeart/2018/2/layout/IconLabelList"/>
    <dgm:cxn modelId="{820EB926-8F0C-4DE3-96CE-C2F7FF08873B}" type="presParOf" srcId="{F1FBFDD2-1A4F-4D2D-97C1-42790AFD8C9C}" destId="{2891E6AC-62D2-4383-9397-01154E0E3D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90AFDE-FE27-4AE5-9C60-3111D03D8DA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63C8D02-931A-4843-80CB-23AA9C46843B}">
      <dgm:prSet/>
      <dgm:spPr/>
      <dgm:t>
        <a:bodyPr/>
        <a:lstStyle/>
        <a:p>
          <a:r>
            <a:rPr lang="en-US" b="0" i="0"/>
            <a:t>Our system can be combined with payable parking either for daily, or for weekly, or monthly rates and live video cameras to keep an eye on a time limit.</a:t>
          </a:r>
          <a:endParaRPr lang="en-US"/>
        </a:p>
      </dgm:t>
    </dgm:pt>
    <dgm:pt modelId="{79A05EB4-89F9-449B-9A12-5E512ADEEFCC}" type="parTrans" cxnId="{B4C07DC6-5BFA-4018-B0AC-731A9DC5582E}">
      <dgm:prSet/>
      <dgm:spPr/>
      <dgm:t>
        <a:bodyPr/>
        <a:lstStyle/>
        <a:p>
          <a:endParaRPr lang="en-US"/>
        </a:p>
      </dgm:t>
    </dgm:pt>
    <dgm:pt modelId="{618C7F7A-9194-4F49-BE90-619FECFD41D2}" type="sibTrans" cxnId="{B4C07DC6-5BFA-4018-B0AC-731A9DC5582E}">
      <dgm:prSet/>
      <dgm:spPr/>
      <dgm:t>
        <a:bodyPr/>
        <a:lstStyle/>
        <a:p>
          <a:endParaRPr lang="en-US"/>
        </a:p>
      </dgm:t>
    </dgm:pt>
    <dgm:pt modelId="{56952222-DA8C-48E1-B15C-695BC854E572}">
      <dgm:prSet/>
      <dgm:spPr/>
      <dgm:t>
        <a:bodyPr/>
        <a:lstStyle/>
        <a:p>
          <a:r>
            <a:rPr lang="en-US" b="0" i="0"/>
            <a:t>This system can also be enhanced in the future by adding a wide variety of applications, such as GSM-based internet booking, so clients can make their reservations at home or while in transit to shopping centers.</a:t>
          </a:r>
          <a:endParaRPr lang="en-US"/>
        </a:p>
      </dgm:t>
    </dgm:pt>
    <dgm:pt modelId="{447BAC84-9996-4C73-BE8F-079C2BFEF77D}" type="parTrans" cxnId="{F49A8036-3C05-4D3A-9C1F-CE8C11A1A579}">
      <dgm:prSet/>
      <dgm:spPr/>
      <dgm:t>
        <a:bodyPr/>
        <a:lstStyle/>
        <a:p>
          <a:endParaRPr lang="en-US"/>
        </a:p>
      </dgm:t>
    </dgm:pt>
    <dgm:pt modelId="{6072DA73-7737-45DC-958B-3D3EB3B9C7C1}" type="sibTrans" cxnId="{F49A8036-3C05-4D3A-9C1F-CE8C11A1A579}">
      <dgm:prSet/>
      <dgm:spPr/>
      <dgm:t>
        <a:bodyPr/>
        <a:lstStyle/>
        <a:p>
          <a:endParaRPr lang="en-US"/>
        </a:p>
      </dgm:t>
    </dgm:pt>
    <dgm:pt modelId="{305A6639-F1D0-46C2-859D-24FF5AAC077B}">
      <dgm:prSet/>
      <dgm:spPr/>
      <dgm:t>
        <a:bodyPr/>
        <a:lstStyle/>
        <a:p>
          <a:r>
            <a:rPr lang="en-US" b="0" i="0"/>
            <a:t>Adding a distinctive sensor can further enhance this system's ability to distinguish the question and guide the driver or client in the quickest way.</a:t>
          </a:r>
          <a:endParaRPr lang="en-US"/>
        </a:p>
      </dgm:t>
    </dgm:pt>
    <dgm:pt modelId="{BCF50F45-07CA-4F29-A6EE-23D7089F3479}" type="parTrans" cxnId="{484489EA-4126-4182-9D71-E2133415EFCD}">
      <dgm:prSet/>
      <dgm:spPr/>
      <dgm:t>
        <a:bodyPr/>
        <a:lstStyle/>
        <a:p>
          <a:endParaRPr lang="en-US"/>
        </a:p>
      </dgm:t>
    </dgm:pt>
    <dgm:pt modelId="{0B6652A4-FD24-4D90-B3D6-C91C02625DFE}" type="sibTrans" cxnId="{484489EA-4126-4182-9D71-E2133415EFCD}">
      <dgm:prSet/>
      <dgm:spPr/>
      <dgm:t>
        <a:bodyPr/>
        <a:lstStyle/>
        <a:p>
          <a:endParaRPr lang="en-US"/>
        </a:p>
      </dgm:t>
    </dgm:pt>
    <dgm:pt modelId="{DDA35AD7-6505-482A-9EA5-FB039E84BCD6}">
      <dgm:prSet/>
      <dgm:spPr/>
      <dgm:t>
        <a:bodyPr/>
        <a:lstStyle/>
        <a:p>
          <a:r>
            <a:rPr lang="en-US" b="0" i="0"/>
            <a:t>Automatic number plate recognition (ANPR) can be used for safety purposes.</a:t>
          </a:r>
          <a:endParaRPr lang="en-US"/>
        </a:p>
      </dgm:t>
    </dgm:pt>
    <dgm:pt modelId="{E37A185A-D7EA-4F01-8EFC-51D868D7233B}" type="parTrans" cxnId="{40B21EDE-2847-4A1D-8911-2CD0C2CA0E13}">
      <dgm:prSet/>
      <dgm:spPr/>
      <dgm:t>
        <a:bodyPr/>
        <a:lstStyle/>
        <a:p>
          <a:endParaRPr lang="en-US"/>
        </a:p>
      </dgm:t>
    </dgm:pt>
    <dgm:pt modelId="{D6731D92-4353-4B20-A2FB-7E3165BAA9FA}" type="sibTrans" cxnId="{40B21EDE-2847-4A1D-8911-2CD0C2CA0E13}">
      <dgm:prSet/>
      <dgm:spPr/>
      <dgm:t>
        <a:bodyPr/>
        <a:lstStyle/>
        <a:p>
          <a:endParaRPr lang="en-US"/>
        </a:p>
      </dgm:t>
    </dgm:pt>
    <dgm:pt modelId="{C48C6227-B987-4926-BD5F-DD33E35A52C6}">
      <dgm:prSet/>
      <dgm:spPr/>
      <dgm:t>
        <a:bodyPr/>
        <a:lstStyle/>
        <a:p>
          <a:r>
            <a:rPr lang="en-US" b="0" i="0"/>
            <a:t>The mechanical structure can be decreased and try to make it eco-friendly.</a:t>
          </a:r>
          <a:endParaRPr lang="en-US"/>
        </a:p>
      </dgm:t>
    </dgm:pt>
    <dgm:pt modelId="{7BDF0C7A-808E-4FF2-A216-685147864A3D}" type="parTrans" cxnId="{ED76F4D8-F8F6-4B68-96F9-BF4DD77A6EE5}">
      <dgm:prSet/>
      <dgm:spPr/>
      <dgm:t>
        <a:bodyPr/>
        <a:lstStyle/>
        <a:p>
          <a:endParaRPr lang="en-US"/>
        </a:p>
      </dgm:t>
    </dgm:pt>
    <dgm:pt modelId="{2B8A71B1-EB6D-4F95-B4AB-509FD25D2A46}" type="sibTrans" cxnId="{ED76F4D8-F8F6-4B68-96F9-BF4DD77A6EE5}">
      <dgm:prSet/>
      <dgm:spPr/>
      <dgm:t>
        <a:bodyPr/>
        <a:lstStyle/>
        <a:p>
          <a:endParaRPr lang="en-US"/>
        </a:p>
      </dgm:t>
    </dgm:pt>
    <dgm:pt modelId="{105EE5FA-3F3C-4428-B52D-DFF77E988BA5}" type="pres">
      <dgm:prSet presAssocID="{7E90AFDE-FE27-4AE5-9C60-3111D03D8DA7}" presName="diagram" presStyleCnt="0">
        <dgm:presLayoutVars>
          <dgm:dir/>
          <dgm:resizeHandles val="exact"/>
        </dgm:presLayoutVars>
      </dgm:prSet>
      <dgm:spPr/>
    </dgm:pt>
    <dgm:pt modelId="{DE187D69-2FF3-48E8-BC88-26D75891FA76}" type="pres">
      <dgm:prSet presAssocID="{D63C8D02-931A-4843-80CB-23AA9C46843B}" presName="node" presStyleLbl="node1" presStyleIdx="0" presStyleCnt="5">
        <dgm:presLayoutVars>
          <dgm:bulletEnabled val="1"/>
        </dgm:presLayoutVars>
      </dgm:prSet>
      <dgm:spPr/>
    </dgm:pt>
    <dgm:pt modelId="{BE621924-8A5C-40B4-A8F2-9910696C6AC3}" type="pres">
      <dgm:prSet presAssocID="{618C7F7A-9194-4F49-BE90-619FECFD41D2}" presName="sibTrans" presStyleCnt="0"/>
      <dgm:spPr/>
    </dgm:pt>
    <dgm:pt modelId="{C6CB862E-B5BC-4B7F-9166-142FD23FE5EC}" type="pres">
      <dgm:prSet presAssocID="{56952222-DA8C-48E1-B15C-695BC854E572}" presName="node" presStyleLbl="node1" presStyleIdx="1" presStyleCnt="5">
        <dgm:presLayoutVars>
          <dgm:bulletEnabled val="1"/>
        </dgm:presLayoutVars>
      </dgm:prSet>
      <dgm:spPr/>
    </dgm:pt>
    <dgm:pt modelId="{439039FC-3C69-49FA-84BF-FB9802F57686}" type="pres">
      <dgm:prSet presAssocID="{6072DA73-7737-45DC-958B-3D3EB3B9C7C1}" presName="sibTrans" presStyleCnt="0"/>
      <dgm:spPr/>
    </dgm:pt>
    <dgm:pt modelId="{90766BC2-CA5C-4622-A769-9C772A1F393D}" type="pres">
      <dgm:prSet presAssocID="{305A6639-F1D0-46C2-859D-24FF5AAC077B}" presName="node" presStyleLbl="node1" presStyleIdx="2" presStyleCnt="5">
        <dgm:presLayoutVars>
          <dgm:bulletEnabled val="1"/>
        </dgm:presLayoutVars>
      </dgm:prSet>
      <dgm:spPr/>
    </dgm:pt>
    <dgm:pt modelId="{C38DCD32-D109-4158-8153-90451DF546B9}" type="pres">
      <dgm:prSet presAssocID="{0B6652A4-FD24-4D90-B3D6-C91C02625DFE}" presName="sibTrans" presStyleCnt="0"/>
      <dgm:spPr/>
    </dgm:pt>
    <dgm:pt modelId="{2B760F8E-01AF-457D-AAF3-9BAFEE9FA33C}" type="pres">
      <dgm:prSet presAssocID="{DDA35AD7-6505-482A-9EA5-FB039E84BCD6}" presName="node" presStyleLbl="node1" presStyleIdx="3" presStyleCnt="5">
        <dgm:presLayoutVars>
          <dgm:bulletEnabled val="1"/>
        </dgm:presLayoutVars>
      </dgm:prSet>
      <dgm:spPr/>
    </dgm:pt>
    <dgm:pt modelId="{B2DCB8E9-F6E3-482F-A045-B90AD593D7E0}" type="pres">
      <dgm:prSet presAssocID="{D6731D92-4353-4B20-A2FB-7E3165BAA9FA}" presName="sibTrans" presStyleCnt="0"/>
      <dgm:spPr/>
    </dgm:pt>
    <dgm:pt modelId="{41E3E82D-AB5B-4B88-AA44-567004340D62}" type="pres">
      <dgm:prSet presAssocID="{C48C6227-B987-4926-BD5F-DD33E35A52C6}" presName="node" presStyleLbl="node1" presStyleIdx="4" presStyleCnt="5">
        <dgm:presLayoutVars>
          <dgm:bulletEnabled val="1"/>
        </dgm:presLayoutVars>
      </dgm:prSet>
      <dgm:spPr/>
    </dgm:pt>
  </dgm:ptLst>
  <dgm:cxnLst>
    <dgm:cxn modelId="{387CA929-B406-4B8B-8F2C-43B671EE202C}" type="presOf" srcId="{7E90AFDE-FE27-4AE5-9C60-3111D03D8DA7}" destId="{105EE5FA-3F3C-4428-B52D-DFF77E988BA5}" srcOrd="0" destOrd="0" presId="urn:microsoft.com/office/officeart/2005/8/layout/default"/>
    <dgm:cxn modelId="{F49A8036-3C05-4D3A-9C1F-CE8C11A1A579}" srcId="{7E90AFDE-FE27-4AE5-9C60-3111D03D8DA7}" destId="{56952222-DA8C-48E1-B15C-695BC854E572}" srcOrd="1" destOrd="0" parTransId="{447BAC84-9996-4C73-BE8F-079C2BFEF77D}" sibTransId="{6072DA73-7737-45DC-958B-3D3EB3B9C7C1}"/>
    <dgm:cxn modelId="{AA298D3C-3FA4-4185-B1A6-8C80DE88988D}" type="presOf" srcId="{56952222-DA8C-48E1-B15C-695BC854E572}" destId="{C6CB862E-B5BC-4B7F-9166-142FD23FE5EC}" srcOrd="0" destOrd="0" presId="urn:microsoft.com/office/officeart/2005/8/layout/default"/>
    <dgm:cxn modelId="{D845E467-27A3-443D-984E-28E1C43E1E69}" type="presOf" srcId="{D63C8D02-931A-4843-80CB-23AA9C46843B}" destId="{DE187D69-2FF3-48E8-BC88-26D75891FA76}" srcOrd="0" destOrd="0" presId="urn:microsoft.com/office/officeart/2005/8/layout/default"/>
    <dgm:cxn modelId="{5F34737E-D363-4601-B0E1-D5C94B5A8B5C}" type="presOf" srcId="{305A6639-F1D0-46C2-859D-24FF5AAC077B}" destId="{90766BC2-CA5C-4622-A769-9C772A1F393D}" srcOrd="0" destOrd="0" presId="urn:microsoft.com/office/officeart/2005/8/layout/default"/>
    <dgm:cxn modelId="{FAA8FB90-8CA3-469C-AC1C-A8F336932CA1}" type="presOf" srcId="{C48C6227-B987-4926-BD5F-DD33E35A52C6}" destId="{41E3E82D-AB5B-4B88-AA44-567004340D62}" srcOrd="0" destOrd="0" presId="urn:microsoft.com/office/officeart/2005/8/layout/default"/>
    <dgm:cxn modelId="{299E4492-427E-428D-96CD-72A9A0F1BBF4}" type="presOf" srcId="{DDA35AD7-6505-482A-9EA5-FB039E84BCD6}" destId="{2B760F8E-01AF-457D-AAF3-9BAFEE9FA33C}" srcOrd="0" destOrd="0" presId="urn:microsoft.com/office/officeart/2005/8/layout/default"/>
    <dgm:cxn modelId="{B4C07DC6-5BFA-4018-B0AC-731A9DC5582E}" srcId="{7E90AFDE-FE27-4AE5-9C60-3111D03D8DA7}" destId="{D63C8D02-931A-4843-80CB-23AA9C46843B}" srcOrd="0" destOrd="0" parTransId="{79A05EB4-89F9-449B-9A12-5E512ADEEFCC}" sibTransId="{618C7F7A-9194-4F49-BE90-619FECFD41D2}"/>
    <dgm:cxn modelId="{ED76F4D8-F8F6-4B68-96F9-BF4DD77A6EE5}" srcId="{7E90AFDE-FE27-4AE5-9C60-3111D03D8DA7}" destId="{C48C6227-B987-4926-BD5F-DD33E35A52C6}" srcOrd="4" destOrd="0" parTransId="{7BDF0C7A-808E-4FF2-A216-685147864A3D}" sibTransId="{2B8A71B1-EB6D-4F95-B4AB-509FD25D2A46}"/>
    <dgm:cxn modelId="{40B21EDE-2847-4A1D-8911-2CD0C2CA0E13}" srcId="{7E90AFDE-FE27-4AE5-9C60-3111D03D8DA7}" destId="{DDA35AD7-6505-482A-9EA5-FB039E84BCD6}" srcOrd="3" destOrd="0" parTransId="{E37A185A-D7EA-4F01-8EFC-51D868D7233B}" sibTransId="{D6731D92-4353-4B20-A2FB-7E3165BAA9FA}"/>
    <dgm:cxn modelId="{484489EA-4126-4182-9D71-E2133415EFCD}" srcId="{7E90AFDE-FE27-4AE5-9C60-3111D03D8DA7}" destId="{305A6639-F1D0-46C2-859D-24FF5AAC077B}" srcOrd="2" destOrd="0" parTransId="{BCF50F45-07CA-4F29-A6EE-23D7089F3479}" sibTransId="{0B6652A4-FD24-4D90-B3D6-C91C02625DFE}"/>
    <dgm:cxn modelId="{E944BB9F-018A-4949-B384-CD7E9B5B4E8F}" type="presParOf" srcId="{105EE5FA-3F3C-4428-B52D-DFF77E988BA5}" destId="{DE187D69-2FF3-48E8-BC88-26D75891FA76}" srcOrd="0" destOrd="0" presId="urn:microsoft.com/office/officeart/2005/8/layout/default"/>
    <dgm:cxn modelId="{3CE41C3D-6551-46E7-B661-300157E674F6}" type="presParOf" srcId="{105EE5FA-3F3C-4428-B52D-DFF77E988BA5}" destId="{BE621924-8A5C-40B4-A8F2-9910696C6AC3}" srcOrd="1" destOrd="0" presId="urn:microsoft.com/office/officeart/2005/8/layout/default"/>
    <dgm:cxn modelId="{7FB7B749-C2F3-4A08-8EE6-77DD9AAAC03E}" type="presParOf" srcId="{105EE5FA-3F3C-4428-B52D-DFF77E988BA5}" destId="{C6CB862E-B5BC-4B7F-9166-142FD23FE5EC}" srcOrd="2" destOrd="0" presId="urn:microsoft.com/office/officeart/2005/8/layout/default"/>
    <dgm:cxn modelId="{46576A31-4EDD-4046-8A0C-3D6AECF66C92}" type="presParOf" srcId="{105EE5FA-3F3C-4428-B52D-DFF77E988BA5}" destId="{439039FC-3C69-49FA-84BF-FB9802F57686}" srcOrd="3" destOrd="0" presId="urn:microsoft.com/office/officeart/2005/8/layout/default"/>
    <dgm:cxn modelId="{173742CB-F05A-4182-B961-5C697A54A2B9}" type="presParOf" srcId="{105EE5FA-3F3C-4428-B52D-DFF77E988BA5}" destId="{90766BC2-CA5C-4622-A769-9C772A1F393D}" srcOrd="4" destOrd="0" presId="urn:microsoft.com/office/officeart/2005/8/layout/default"/>
    <dgm:cxn modelId="{2242C055-10E4-4BC3-8FF7-145928AA8224}" type="presParOf" srcId="{105EE5FA-3F3C-4428-B52D-DFF77E988BA5}" destId="{C38DCD32-D109-4158-8153-90451DF546B9}" srcOrd="5" destOrd="0" presId="urn:microsoft.com/office/officeart/2005/8/layout/default"/>
    <dgm:cxn modelId="{3C70D945-3327-4811-9CA3-7214D8EFA0D7}" type="presParOf" srcId="{105EE5FA-3F3C-4428-B52D-DFF77E988BA5}" destId="{2B760F8E-01AF-457D-AAF3-9BAFEE9FA33C}" srcOrd="6" destOrd="0" presId="urn:microsoft.com/office/officeart/2005/8/layout/default"/>
    <dgm:cxn modelId="{7DC1ADCB-D500-42C4-B7B3-730737A6D485}" type="presParOf" srcId="{105EE5FA-3F3C-4428-B52D-DFF77E988BA5}" destId="{B2DCB8E9-F6E3-482F-A045-B90AD593D7E0}" srcOrd="7" destOrd="0" presId="urn:microsoft.com/office/officeart/2005/8/layout/default"/>
    <dgm:cxn modelId="{44F5F331-1035-4C01-8334-BB56F33AB923}" type="presParOf" srcId="{105EE5FA-3F3C-4428-B52D-DFF77E988BA5}" destId="{41E3E82D-AB5B-4B88-AA44-567004340D6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353E28-EE5F-455D-AEAB-839455792B1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E8DF26A-A715-4EA7-9EFA-F055454076E3}">
      <dgm:prSet/>
      <dgm:spPr/>
      <dgm:t>
        <a:bodyPr/>
        <a:lstStyle/>
        <a:p>
          <a:r>
            <a:rPr lang="en-US" dirty="0"/>
            <a:t>Though this kind of parking system has shown widespread usage in many developed countries, many other backward countries do not have this kind of system. At minimal cost, this could be implemented, and the problem can be easily solved.</a:t>
          </a:r>
        </a:p>
      </dgm:t>
    </dgm:pt>
    <dgm:pt modelId="{4525CEF4-1C06-47E3-AB90-4FB228978D4E}" type="parTrans" cxnId="{BA189693-D566-4655-94FD-65DF0ADC907D}">
      <dgm:prSet/>
      <dgm:spPr/>
      <dgm:t>
        <a:bodyPr/>
        <a:lstStyle/>
        <a:p>
          <a:endParaRPr lang="en-US"/>
        </a:p>
      </dgm:t>
    </dgm:pt>
    <dgm:pt modelId="{1250CCA2-F5FD-48FE-B5C5-C5F1B51282BB}" type="sibTrans" cxnId="{BA189693-D566-4655-94FD-65DF0ADC907D}">
      <dgm:prSet/>
      <dgm:spPr/>
      <dgm:t>
        <a:bodyPr/>
        <a:lstStyle/>
        <a:p>
          <a:endParaRPr lang="en-US"/>
        </a:p>
      </dgm:t>
    </dgm:pt>
    <dgm:pt modelId="{68482159-B73C-4353-8A98-2D97438AF288}">
      <dgm:prSet/>
      <dgm:spPr/>
      <dgm:t>
        <a:bodyPr/>
        <a:lstStyle/>
        <a:p>
          <a:r>
            <a:rPr lang="en-US"/>
            <a:t>This initiative aids automobile drivers in parking their vehicles with little time wasted by supplying precise information on the availability of parking spaces.</a:t>
          </a:r>
        </a:p>
      </dgm:t>
    </dgm:pt>
    <dgm:pt modelId="{B2F3540F-48A0-4F95-9E84-4168FB2BDF94}" type="parTrans" cxnId="{BE9FA577-E3C4-4CC5-A73B-0701E88CFD4A}">
      <dgm:prSet/>
      <dgm:spPr/>
      <dgm:t>
        <a:bodyPr/>
        <a:lstStyle/>
        <a:p>
          <a:endParaRPr lang="en-US"/>
        </a:p>
      </dgm:t>
    </dgm:pt>
    <dgm:pt modelId="{B5DA10DB-463F-4E95-8AD9-3463C5AC3C06}" type="sibTrans" cxnId="{BE9FA577-E3C4-4CC5-A73B-0701E88CFD4A}">
      <dgm:prSet/>
      <dgm:spPr/>
      <dgm:t>
        <a:bodyPr/>
        <a:lstStyle/>
        <a:p>
          <a:endParaRPr lang="en-US"/>
        </a:p>
      </dgm:t>
    </dgm:pt>
    <dgm:pt modelId="{AA3F08AA-CAB5-45C9-85E5-EB3665CA658D}">
      <dgm:prSet/>
      <dgm:spPr/>
      <dgm:t>
        <a:bodyPr/>
        <a:lstStyle/>
        <a:p>
          <a:r>
            <a:rPr lang="en-US"/>
            <a:t>Furthermore, the system offers a better parking system and convenience to the consumer. This system is limited maintenance and cost-effective, making it more attractive to common parking places.</a:t>
          </a:r>
        </a:p>
      </dgm:t>
    </dgm:pt>
    <dgm:pt modelId="{7C718768-3A8B-494B-9082-F8557512B23F}" type="parTrans" cxnId="{667CE8F6-B13C-424D-85D0-B20829B8AB82}">
      <dgm:prSet/>
      <dgm:spPr/>
      <dgm:t>
        <a:bodyPr/>
        <a:lstStyle/>
        <a:p>
          <a:endParaRPr lang="en-US"/>
        </a:p>
      </dgm:t>
    </dgm:pt>
    <dgm:pt modelId="{A4937CDA-F5CA-4E21-B653-9E6DB9AA7C58}" type="sibTrans" cxnId="{667CE8F6-B13C-424D-85D0-B20829B8AB82}">
      <dgm:prSet/>
      <dgm:spPr/>
      <dgm:t>
        <a:bodyPr/>
        <a:lstStyle/>
        <a:p>
          <a:endParaRPr lang="en-US"/>
        </a:p>
      </dgm:t>
    </dgm:pt>
    <dgm:pt modelId="{BA4B9712-2CFB-483B-9872-C876F1B7C8FF}">
      <dgm:prSet/>
      <dgm:spPr/>
      <dgm:t>
        <a:bodyPr/>
        <a:lstStyle/>
        <a:p>
          <a:r>
            <a:rPr lang="en-US"/>
            <a:t>If we improve product functions, the system will become more powerful and perfect. Hopefully, it can be sold all over the world, not just in Canada.</a:t>
          </a:r>
        </a:p>
      </dgm:t>
    </dgm:pt>
    <dgm:pt modelId="{6B213429-22BD-4914-98AF-DA96F86EDF29}" type="parTrans" cxnId="{61AA5989-0468-4996-9DBB-8DA3BF8322DC}">
      <dgm:prSet/>
      <dgm:spPr/>
      <dgm:t>
        <a:bodyPr/>
        <a:lstStyle/>
        <a:p>
          <a:endParaRPr lang="en-US"/>
        </a:p>
      </dgm:t>
    </dgm:pt>
    <dgm:pt modelId="{1EFA64F0-BDD3-47DE-91C4-CD697E312B93}" type="sibTrans" cxnId="{61AA5989-0468-4996-9DBB-8DA3BF8322DC}">
      <dgm:prSet/>
      <dgm:spPr/>
      <dgm:t>
        <a:bodyPr/>
        <a:lstStyle/>
        <a:p>
          <a:endParaRPr lang="en-US"/>
        </a:p>
      </dgm:t>
    </dgm:pt>
    <dgm:pt modelId="{101CD1A6-F091-45C1-857F-2EA050ADD487}">
      <dgm:prSet/>
      <dgm:spPr/>
      <dgm:t>
        <a:bodyPr/>
        <a:lstStyle/>
        <a:p>
          <a:r>
            <a:rPr lang="en-US"/>
            <a:t>This TPJ655 project has allowed us to put our professional talents to the test as well as show off our research abilities. This experience is indeed and will be beneficial in our future attempts</a:t>
          </a:r>
        </a:p>
      </dgm:t>
    </dgm:pt>
    <dgm:pt modelId="{B893D310-B308-4536-858F-891E460FB642}" type="parTrans" cxnId="{8D33117E-769C-4B06-8A5F-71003ACDEC0C}">
      <dgm:prSet/>
      <dgm:spPr/>
      <dgm:t>
        <a:bodyPr/>
        <a:lstStyle/>
        <a:p>
          <a:endParaRPr lang="en-US"/>
        </a:p>
      </dgm:t>
    </dgm:pt>
    <dgm:pt modelId="{1EC9BC6F-B9DF-4F3F-86E3-A9BA1C437908}" type="sibTrans" cxnId="{8D33117E-769C-4B06-8A5F-71003ACDEC0C}">
      <dgm:prSet/>
      <dgm:spPr/>
      <dgm:t>
        <a:bodyPr/>
        <a:lstStyle/>
        <a:p>
          <a:endParaRPr lang="en-US"/>
        </a:p>
      </dgm:t>
    </dgm:pt>
    <dgm:pt modelId="{7A0D7482-8644-43CA-B58D-D2C9AF0E55A9}" type="pres">
      <dgm:prSet presAssocID="{55353E28-EE5F-455D-AEAB-839455792B15}" presName="linear" presStyleCnt="0">
        <dgm:presLayoutVars>
          <dgm:animLvl val="lvl"/>
          <dgm:resizeHandles val="exact"/>
        </dgm:presLayoutVars>
      </dgm:prSet>
      <dgm:spPr/>
    </dgm:pt>
    <dgm:pt modelId="{4C88D6C0-06FA-499B-90D3-6F20B4DEFC48}" type="pres">
      <dgm:prSet presAssocID="{5E8DF26A-A715-4EA7-9EFA-F055454076E3}" presName="parentText" presStyleLbl="node1" presStyleIdx="0" presStyleCnt="5">
        <dgm:presLayoutVars>
          <dgm:chMax val="0"/>
          <dgm:bulletEnabled val="1"/>
        </dgm:presLayoutVars>
      </dgm:prSet>
      <dgm:spPr/>
    </dgm:pt>
    <dgm:pt modelId="{F90803A9-30A3-49E9-B9FB-6C1DDA9947D3}" type="pres">
      <dgm:prSet presAssocID="{1250CCA2-F5FD-48FE-B5C5-C5F1B51282BB}" presName="spacer" presStyleCnt="0"/>
      <dgm:spPr/>
    </dgm:pt>
    <dgm:pt modelId="{8E85B7F1-3249-4D49-99A4-50CB66BC31AB}" type="pres">
      <dgm:prSet presAssocID="{68482159-B73C-4353-8A98-2D97438AF288}" presName="parentText" presStyleLbl="node1" presStyleIdx="1" presStyleCnt="5">
        <dgm:presLayoutVars>
          <dgm:chMax val="0"/>
          <dgm:bulletEnabled val="1"/>
        </dgm:presLayoutVars>
      </dgm:prSet>
      <dgm:spPr/>
    </dgm:pt>
    <dgm:pt modelId="{9546FA6D-FE2F-4BEC-B37A-CAFC25E4F750}" type="pres">
      <dgm:prSet presAssocID="{B5DA10DB-463F-4E95-8AD9-3463C5AC3C06}" presName="spacer" presStyleCnt="0"/>
      <dgm:spPr/>
    </dgm:pt>
    <dgm:pt modelId="{75D81D06-FDF4-4BC5-8907-28C536713428}" type="pres">
      <dgm:prSet presAssocID="{AA3F08AA-CAB5-45C9-85E5-EB3665CA658D}" presName="parentText" presStyleLbl="node1" presStyleIdx="2" presStyleCnt="5">
        <dgm:presLayoutVars>
          <dgm:chMax val="0"/>
          <dgm:bulletEnabled val="1"/>
        </dgm:presLayoutVars>
      </dgm:prSet>
      <dgm:spPr/>
    </dgm:pt>
    <dgm:pt modelId="{FF56946F-D59C-402E-AFE9-6862059E486F}" type="pres">
      <dgm:prSet presAssocID="{A4937CDA-F5CA-4E21-B653-9E6DB9AA7C58}" presName="spacer" presStyleCnt="0"/>
      <dgm:spPr/>
    </dgm:pt>
    <dgm:pt modelId="{66DA2DD7-B1F4-42B3-B9D9-9731E29FA121}" type="pres">
      <dgm:prSet presAssocID="{BA4B9712-2CFB-483B-9872-C876F1B7C8FF}" presName="parentText" presStyleLbl="node1" presStyleIdx="3" presStyleCnt="5">
        <dgm:presLayoutVars>
          <dgm:chMax val="0"/>
          <dgm:bulletEnabled val="1"/>
        </dgm:presLayoutVars>
      </dgm:prSet>
      <dgm:spPr/>
    </dgm:pt>
    <dgm:pt modelId="{C04F7097-8046-4AD2-850C-280929936ADE}" type="pres">
      <dgm:prSet presAssocID="{1EFA64F0-BDD3-47DE-91C4-CD697E312B93}" presName="spacer" presStyleCnt="0"/>
      <dgm:spPr/>
    </dgm:pt>
    <dgm:pt modelId="{4903527D-A371-4FFB-A7DE-7E5BC8591DA6}" type="pres">
      <dgm:prSet presAssocID="{101CD1A6-F091-45C1-857F-2EA050ADD487}" presName="parentText" presStyleLbl="node1" presStyleIdx="4" presStyleCnt="5">
        <dgm:presLayoutVars>
          <dgm:chMax val="0"/>
          <dgm:bulletEnabled val="1"/>
        </dgm:presLayoutVars>
      </dgm:prSet>
      <dgm:spPr/>
    </dgm:pt>
  </dgm:ptLst>
  <dgm:cxnLst>
    <dgm:cxn modelId="{D3A0DF16-9E70-4FF4-BFF7-36FA70347ABA}" type="presOf" srcId="{68482159-B73C-4353-8A98-2D97438AF288}" destId="{8E85B7F1-3249-4D49-99A4-50CB66BC31AB}" srcOrd="0" destOrd="0" presId="urn:microsoft.com/office/officeart/2005/8/layout/vList2"/>
    <dgm:cxn modelId="{6388415F-5D7C-4D60-87F9-015600A353BC}" type="presOf" srcId="{55353E28-EE5F-455D-AEAB-839455792B15}" destId="{7A0D7482-8644-43CA-B58D-D2C9AF0E55A9}" srcOrd="0" destOrd="0" presId="urn:microsoft.com/office/officeart/2005/8/layout/vList2"/>
    <dgm:cxn modelId="{B2A69452-A9BB-4AF7-BDD1-B924FF86370C}" type="presOf" srcId="{101CD1A6-F091-45C1-857F-2EA050ADD487}" destId="{4903527D-A371-4FFB-A7DE-7E5BC8591DA6}" srcOrd="0" destOrd="0" presId="urn:microsoft.com/office/officeart/2005/8/layout/vList2"/>
    <dgm:cxn modelId="{BE9FA577-E3C4-4CC5-A73B-0701E88CFD4A}" srcId="{55353E28-EE5F-455D-AEAB-839455792B15}" destId="{68482159-B73C-4353-8A98-2D97438AF288}" srcOrd="1" destOrd="0" parTransId="{B2F3540F-48A0-4F95-9E84-4168FB2BDF94}" sibTransId="{B5DA10DB-463F-4E95-8AD9-3463C5AC3C06}"/>
    <dgm:cxn modelId="{8D33117E-769C-4B06-8A5F-71003ACDEC0C}" srcId="{55353E28-EE5F-455D-AEAB-839455792B15}" destId="{101CD1A6-F091-45C1-857F-2EA050ADD487}" srcOrd="4" destOrd="0" parTransId="{B893D310-B308-4536-858F-891E460FB642}" sibTransId="{1EC9BC6F-B9DF-4F3F-86E3-A9BA1C437908}"/>
    <dgm:cxn modelId="{61AA5989-0468-4996-9DBB-8DA3BF8322DC}" srcId="{55353E28-EE5F-455D-AEAB-839455792B15}" destId="{BA4B9712-2CFB-483B-9872-C876F1B7C8FF}" srcOrd="3" destOrd="0" parTransId="{6B213429-22BD-4914-98AF-DA96F86EDF29}" sibTransId="{1EFA64F0-BDD3-47DE-91C4-CD697E312B93}"/>
    <dgm:cxn modelId="{88670E91-4FE1-45CE-B9CE-A88A5CC33DF6}" type="presOf" srcId="{BA4B9712-2CFB-483B-9872-C876F1B7C8FF}" destId="{66DA2DD7-B1F4-42B3-B9D9-9731E29FA121}" srcOrd="0" destOrd="0" presId="urn:microsoft.com/office/officeart/2005/8/layout/vList2"/>
    <dgm:cxn modelId="{BA189693-D566-4655-94FD-65DF0ADC907D}" srcId="{55353E28-EE5F-455D-AEAB-839455792B15}" destId="{5E8DF26A-A715-4EA7-9EFA-F055454076E3}" srcOrd="0" destOrd="0" parTransId="{4525CEF4-1C06-47E3-AB90-4FB228978D4E}" sibTransId="{1250CCA2-F5FD-48FE-B5C5-C5F1B51282BB}"/>
    <dgm:cxn modelId="{C42B1DDD-3A1E-4C6F-9762-AEB846F171B4}" type="presOf" srcId="{AA3F08AA-CAB5-45C9-85E5-EB3665CA658D}" destId="{75D81D06-FDF4-4BC5-8907-28C536713428}" srcOrd="0" destOrd="0" presId="urn:microsoft.com/office/officeart/2005/8/layout/vList2"/>
    <dgm:cxn modelId="{88752CEF-95A0-4C6D-8F65-C522BAAEE0BA}" type="presOf" srcId="{5E8DF26A-A715-4EA7-9EFA-F055454076E3}" destId="{4C88D6C0-06FA-499B-90D3-6F20B4DEFC48}" srcOrd="0" destOrd="0" presId="urn:microsoft.com/office/officeart/2005/8/layout/vList2"/>
    <dgm:cxn modelId="{667CE8F6-B13C-424D-85D0-B20829B8AB82}" srcId="{55353E28-EE5F-455D-AEAB-839455792B15}" destId="{AA3F08AA-CAB5-45C9-85E5-EB3665CA658D}" srcOrd="2" destOrd="0" parTransId="{7C718768-3A8B-494B-9082-F8557512B23F}" sibTransId="{A4937CDA-F5CA-4E21-B653-9E6DB9AA7C58}"/>
    <dgm:cxn modelId="{01F13D3C-D652-4724-83D3-E8C883051148}" type="presParOf" srcId="{7A0D7482-8644-43CA-B58D-D2C9AF0E55A9}" destId="{4C88D6C0-06FA-499B-90D3-6F20B4DEFC48}" srcOrd="0" destOrd="0" presId="urn:microsoft.com/office/officeart/2005/8/layout/vList2"/>
    <dgm:cxn modelId="{D04EEE5F-AF76-474A-9A59-C5CE7A848D29}" type="presParOf" srcId="{7A0D7482-8644-43CA-B58D-D2C9AF0E55A9}" destId="{F90803A9-30A3-49E9-B9FB-6C1DDA9947D3}" srcOrd="1" destOrd="0" presId="urn:microsoft.com/office/officeart/2005/8/layout/vList2"/>
    <dgm:cxn modelId="{66D1CBD5-D0F6-405A-8D85-0FD090961C4C}" type="presParOf" srcId="{7A0D7482-8644-43CA-B58D-D2C9AF0E55A9}" destId="{8E85B7F1-3249-4D49-99A4-50CB66BC31AB}" srcOrd="2" destOrd="0" presId="urn:microsoft.com/office/officeart/2005/8/layout/vList2"/>
    <dgm:cxn modelId="{D025DAD2-C9E1-443A-B032-732C01781399}" type="presParOf" srcId="{7A0D7482-8644-43CA-B58D-D2C9AF0E55A9}" destId="{9546FA6D-FE2F-4BEC-B37A-CAFC25E4F750}" srcOrd="3" destOrd="0" presId="urn:microsoft.com/office/officeart/2005/8/layout/vList2"/>
    <dgm:cxn modelId="{E03216DB-C205-4796-B1FE-49728E8C0F73}" type="presParOf" srcId="{7A0D7482-8644-43CA-B58D-D2C9AF0E55A9}" destId="{75D81D06-FDF4-4BC5-8907-28C536713428}" srcOrd="4" destOrd="0" presId="urn:microsoft.com/office/officeart/2005/8/layout/vList2"/>
    <dgm:cxn modelId="{E6F12BF8-9E9B-4EA6-958F-D4770500123D}" type="presParOf" srcId="{7A0D7482-8644-43CA-B58D-D2C9AF0E55A9}" destId="{FF56946F-D59C-402E-AFE9-6862059E486F}" srcOrd="5" destOrd="0" presId="urn:microsoft.com/office/officeart/2005/8/layout/vList2"/>
    <dgm:cxn modelId="{532C78D8-CC3F-4A8B-AE46-F88B3B162388}" type="presParOf" srcId="{7A0D7482-8644-43CA-B58D-D2C9AF0E55A9}" destId="{66DA2DD7-B1F4-42B3-B9D9-9731E29FA121}" srcOrd="6" destOrd="0" presId="urn:microsoft.com/office/officeart/2005/8/layout/vList2"/>
    <dgm:cxn modelId="{C41BADC3-3CCF-4C18-B65F-8E9CE0335739}" type="presParOf" srcId="{7A0D7482-8644-43CA-B58D-D2C9AF0E55A9}" destId="{C04F7097-8046-4AD2-850C-280929936ADE}" srcOrd="7" destOrd="0" presId="urn:microsoft.com/office/officeart/2005/8/layout/vList2"/>
    <dgm:cxn modelId="{07BAE01A-5E2A-4B52-84A5-F948954072C9}" type="presParOf" srcId="{7A0D7482-8644-43CA-B58D-D2C9AF0E55A9}" destId="{4903527D-A371-4FFB-A7DE-7E5BC8591DA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A2816-CB6F-453B-A526-1B909BDE5330}">
      <dsp:nvSpPr>
        <dsp:cNvPr id="0" name=""/>
        <dsp:cNvSpPr/>
      </dsp:nvSpPr>
      <dsp:spPr>
        <a:xfrm>
          <a:off x="0" y="27033"/>
          <a:ext cx="6954900" cy="63560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Optimized parking</a:t>
          </a:r>
          <a:r>
            <a:rPr lang="en-US" sz="1600" b="0" i="0" kern="1200"/>
            <a:t>: Able to search parking spot easily</a:t>
          </a:r>
          <a:endParaRPr lang="en-US" sz="1600" kern="1200"/>
        </a:p>
      </dsp:txBody>
      <dsp:txXfrm>
        <a:off x="31028" y="58061"/>
        <a:ext cx="6892844" cy="573546"/>
      </dsp:txXfrm>
    </dsp:sp>
    <dsp:sp modelId="{2FA6FC94-1072-4261-834A-14E4C4E84147}">
      <dsp:nvSpPr>
        <dsp:cNvPr id="0" name=""/>
        <dsp:cNvSpPr/>
      </dsp:nvSpPr>
      <dsp:spPr>
        <a:xfrm>
          <a:off x="0" y="708716"/>
          <a:ext cx="6954900" cy="63560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Reduce Traffic:</a:t>
          </a:r>
          <a:r>
            <a:rPr lang="en-US" sz="1600" b="0" i="0" kern="1200"/>
            <a:t> decrease in traffic mess caused by unorganised parking. </a:t>
          </a:r>
          <a:endParaRPr lang="en-US" sz="1600" kern="1200"/>
        </a:p>
      </dsp:txBody>
      <dsp:txXfrm>
        <a:off x="31028" y="739744"/>
        <a:ext cx="6892844" cy="573546"/>
      </dsp:txXfrm>
    </dsp:sp>
    <dsp:sp modelId="{5C9BAEC5-7F5A-4258-A670-26621EDD5BEF}">
      <dsp:nvSpPr>
        <dsp:cNvPr id="0" name=""/>
        <dsp:cNvSpPr/>
      </dsp:nvSpPr>
      <dsp:spPr>
        <a:xfrm>
          <a:off x="0" y="1390398"/>
          <a:ext cx="6954900" cy="63560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Real time data and insights:</a:t>
          </a:r>
          <a:r>
            <a:rPr lang="en-US" sz="1600" b="0" i="0" kern="1200"/>
            <a:t> A lot of data is saved and a pattern can be observed and system can be improvised</a:t>
          </a:r>
          <a:endParaRPr lang="en-US" sz="1600" kern="1200"/>
        </a:p>
      </dsp:txBody>
      <dsp:txXfrm>
        <a:off x="31028" y="1421426"/>
        <a:ext cx="6892844" cy="573546"/>
      </dsp:txXfrm>
    </dsp:sp>
    <dsp:sp modelId="{3687A0C7-9720-4D2F-9480-96721A58CBB6}">
      <dsp:nvSpPr>
        <dsp:cNvPr id="0" name=""/>
        <dsp:cNvSpPr/>
      </dsp:nvSpPr>
      <dsp:spPr>
        <a:xfrm>
          <a:off x="0" y="2072081"/>
          <a:ext cx="6954900" cy="63560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Increase in safety of vehicles and vehicle owners:</a:t>
          </a:r>
          <a:r>
            <a:rPr lang="en-US" sz="1600" b="0" i="0" kern="1200"/>
            <a:t> less distracted in finding spot and can focus only on driving</a:t>
          </a:r>
          <a:endParaRPr lang="en-US" sz="1600" kern="1200"/>
        </a:p>
      </dsp:txBody>
      <dsp:txXfrm>
        <a:off x="31028" y="2103109"/>
        <a:ext cx="6892844" cy="573546"/>
      </dsp:txXfrm>
    </dsp:sp>
    <dsp:sp modelId="{56CB1EFC-AB4F-4E32-AB89-EFFC4FECB2A8}">
      <dsp:nvSpPr>
        <dsp:cNvPr id="0" name=""/>
        <dsp:cNvSpPr/>
      </dsp:nvSpPr>
      <dsp:spPr>
        <a:xfrm>
          <a:off x="0" y="2753763"/>
          <a:ext cx="6954900" cy="63560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Improved management costs:</a:t>
          </a:r>
          <a:r>
            <a:rPr lang="en-US" sz="1600" b="0" i="0" kern="1200"/>
            <a:t> Labour cost is saved</a:t>
          </a:r>
          <a:endParaRPr lang="en-US" sz="1600" kern="1200"/>
        </a:p>
      </dsp:txBody>
      <dsp:txXfrm>
        <a:off x="31028" y="2784791"/>
        <a:ext cx="6892844" cy="573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A8272-DAD3-4952-826F-827B81150E02}">
      <dsp:nvSpPr>
        <dsp:cNvPr id="0" name=""/>
        <dsp:cNvSpPr/>
      </dsp:nvSpPr>
      <dsp:spPr>
        <a:xfrm>
          <a:off x="463446" y="332644"/>
          <a:ext cx="540263" cy="540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42F1A-36F3-4AB6-9CD8-7F755A1E88B0}">
      <dsp:nvSpPr>
        <dsp:cNvPr id="0" name=""/>
        <dsp:cNvSpPr/>
      </dsp:nvSpPr>
      <dsp:spPr>
        <a:xfrm>
          <a:off x="133285" y="1077892"/>
          <a:ext cx="1200585" cy="48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Safe and easy to use</a:t>
          </a:r>
        </a:p>
      </dsp:txBody>
      <dsp:txXfrm>
        <a:off x="133285" y="1077892"/>
        <a:ext cx="1200585" cy="480234"/>
      </dsp:txXfrm>
    </dsp:sp>
    <dsp:sp modelId="{D842642A-CE08-4973-8C1A-E95B7D88C6CA}">
      <dsp:nvSpPr>
        <dsp:cNvPr id="0" name=""/>
        <dsp:cNvSpPr/>
      </dsp:nvSpPr>
      <dsp:spPr>
        <a:xfrm>
          <a:off x="1874135" y="332644"/>
          <a:ext cx="540263" cy="540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00F3EB-120D-47FD-B33C-D4BF877BC719}">
      <dsp:nvSpPr>
        <dsp:cNvPr id="0" name=""/>
        <dsp:cNvSpPr/>
      </dsp:nvSpPr>
      <dsp:spPr>
        <a:xfrm>
          <a:off x="1543974" y="1077892"/>
          <a:ext cx="1200585" cy="48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Easy to connect to power supply </a:t>
          </a:r>
        </a:p>
      </dsp:txBody>
      <dsp:txXfrm>
        <a:off x="1543974" y="1077892"/>
        <a:ext cx="1200585" cy="480234"/>
      </dsp:txXfrm>
    </dsp:sp>
    <dsp:sp modelId="{586DE317-E9C1-4560-AE69-67A95F6E6FE7}">
      <dsp:nvSpPr>
        <dsp:cNvPr id="0" name=""/>
        <dsp:cNvSpPr/>
      </dsp:nvSpPr>
      <dsp:spPr>
        <a:xfrm>
          <a:off x="3284823" y="332644"/>
          <a:ext cx="540263" cy="540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71A54-344D-4C2F-9CEE-A681817A10EB}">
      <dsp:nvSpPr>
        <dsp:cNvPr id="0" name=""/>
        <dsp:cNvSpPr/>
      </dsp:nvSpPr>
      <dsp:spPr>
        <a:xfrm>
          <a:off x="2954662" y="1077892"/>
          <a:ext cx="1200585" cy="48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Cost efficient</a:t>
          </a:r>
        </a:p>
      </dsp:txBody>
      <dsp:txXfrm>
        <a:off x="2954662" y="1077892"/>
        <a:ext cx="1200585" cy="480234"/>
      </dsp:txXfrm>
    </dsp:sp>
    <dsp:sp modelId="{24B677A9-D370-40CB-9F3D-8A0D5B70CC76}">
      <dsp:nvSpPr>
        <dsp:cNvPr id="0" name=""/>
        <dsp:cNvSpPr/>
      </dsp:nvSpPr>
      <dsp:spPr>
        <a:xfrm>
          <a:off x="4695512" y="332644"/>
          <a:ext cx="540263" cy="540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DC315-8C9D-444F-96E5-01F523559942}">
      <dsp:nvSpPr>
        <dsp:cNvPr id="0" name=""/>
        <dsp:cNvSpPr/>
      </dsp:nvSpPr>
      <dsp:spPr>
        <a:xfrm>
          <a:off x="4365351" y="1077892"/>
          <a:ext cx="1200585" cy="48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Less power needed </a:t>
          </a:r>
        </a:p>
      </dsp:txBody>
      <dsp:txXfrm>
        <a:off x="4365351" y="1077892"/>
        <a:ext cx="1200585" cy="480234"/>
      </dsp:txXfrm>
    </dsp:sp>
    <dsp:sp modelId="{89E423CD-32AE-45C0-B08E-C3AFDA163A98}">
      <dsp:nvSpPr>
        <dsp:cNvPr id="0" name=""/>
        <dsp:cNvSpPr/>
      </dsp:nvSpPr>
      <dsp:spPr>
        <a:xfrm>
          <a:off x="6106200" y="332644"/>
          <a:ext cx="540263" cy="5402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185531-0CEC-4F85-97C6-4C21CDAFB978}">
      <dsp:nvSpPr>
        <dsp:cNvPr id="0" name=""/>
        <dsp:cNvSpPr/>
      </dsp:nvSpPr>
      <dsp:spPr>
        <a:xfrm>
          <a:off x="5776039" y="1077892"/>
          <a:ext cx="1200585" cy="48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Compact size of the setup </a:t>
          </a:r>
        </a:p>
      </dsp:txBody>
      <dsp:txXfrm>
        <a:off x="5776039" y="1077892"/>
        <a:ext cx="1200585" cy="480234"/>
      </dsp:txXfrm>
    </dsp:sp>
    <dsp:sp modelId="{164CFB0D-AD26-4296-8260-0464F515BDE9}">
      <dsp:nvSpPr>
        <dsp:cNvPr id="0" name=""/>
        <dsp:cNvSpPr/>
      </dsp:nvSpPr>
      <dsp:spPr>
        <a:xfrm>
          <a:off x="7516889" y="332644"/>
          <a:ext cx="540263" cy="5402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794D1-49C7-41A1-A0A7-DC49D54FC7C0}">
      <dsp:nvSpPr>
        <dsp:cNvPr id="0" name=""/>
        <dsp:cNvSpPr/>
      </dsp:nvSpPr>
      <dsp:spPr>
        <a:xfrm>
          <a:off x="7186728" y="1077892"/>
          <a:ext cx="1200585" cy="48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Physical flexibility for the smaller places </a:t>
          </a:r>
        </a:p>
      </dsp:txBody>
      <dsp:txXfrm>
        <a:off x="7186728" y="1077892"/>
        <a:ext cx="1200585" cy="480234"/>
      </dsp:txXfrm>
    </dsp:sp>
    <dsp:sp modelId="{A66F68ED-7A50-44C1-B4BC-33A97BF9EACC}">
      <dsp:nvSpPr>
        <dsp:cNvPr id="0" name=""/>
        <dsp:cNvSpPr/>
      </dsp:nvSpPr>
      <dsp:spPr>
        <a:xfrm>
          <a:off x="3990168" y="1858273"/>
          <a:ext cx="540263" cy="54026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1E6AC-62D2-4383-9397-01154E0E3D10}">
      <dsp:nvSpPr>
        <dsp:cNvPr id="0" name=""/>
        <dsp:cNvSpPr/>
      </dsp:nvSpPr>
      <dsp:spPr>
        <a:xfrm>
          <a:off x="3660007" y="2603520"/>
          <a:ext cx="1200585" cy="48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Limited maintenance</a:t>
          </a:r>
        </a:p>
      </dsp:txBody>
      <dsp:txXfrm>
        <a:off x="3660007" y="2603520"/>
        <a:ext cx="1200585" cy="480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87D69-2FF3-48E8-BC88-26D75891FA76}">
      <dsp:nvSpPr>
        <dsp:cNvPr id="0" name=""/>
        <dsp:cNvSpPr/>
      </dsp:nvSpPr>
      <dsp:spPr>
        <a:xfrm>
          <a:off x="0" y="59246"/>
          <a:ext cx="2536851" cy="152211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system can be combined with payable parking either for daily, or for weekly, or monthly rates and live video cameras to keep an eye on a time limit.</a:t>
          </a:r>
          <a:endParaRPr lang="en-US" sz="1200" kern="1200"/>
        </a:p>
      </dsp:txBody>
      <dsp:txXfrm>
        <a:off x="0" y="59246"/>
        <a:ext cx="2536851" cy="1522110"/>
      </dsp:txXfrm>
    </dsp:sp>
    <dsp:sp modelId="{C6CB862E-B5BC-4B7F-9166-142FD23FE5EC}">
      <dsp:nvSpPr>
        <dsp:cNvPr id="0" name=""/>
        <dsp:cNvSpPr/>
      </dsp:nvSpPr>
      <dsp:spPr>
        <a:xfrm>
          <a:off x="2790536" y="59246"/>
          <a:ext cx="2536851" cy="152211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This system can also be enhanced in the future by adding a wide variety of applications, such as GSM-based internet booking, so clients can make their reservations at home or while in transit to shopping centers.</a:t>
          </a:r>
          <a:endParaRPr lang="en-US" sz="1200" kern="1200"/>
        </a:p>
      </dsp:txBody>
      <dsp:txXfrm>
        <a:off x="2790536" y="59246"/>
        <a:ext cx="2536851" cy="1522110"/>
      </dsp:txXfrm>
    </dsp:sp>
    <dsp:sp modelId="{90766BC2-CA5C-4622-A769-9C772A1F393D}">
      <dsp:nvSpPr>
        <dsp:cNvPr id="0" name=""/>
        <dsp:cNvSpPr/>
      </dsp:nvSpPr>
      <dsp:spPr>
        <a:xfrm>
          <a:off x="5581073" y="59246"/>
          <a:ext cx="2536851" cy="152211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Adding a distinctive sensor can further enhance this system's ability to distinguish the question and guide the driver or client in the quickest way.</a:t>
          </a:r>
          <a:endParaRPr lang="en-US" sz="1200" kern="1200"/>
        </a:p>
      </dsp:txBody>
      <dsp:txXfrm>
        <a:off x="5581073" y="59246"/>
        <a:ext cx="2536851" cy="1522110"/>
      </dsp:txXfrm>
    </dsp:sp>
    <dsp:sp modelId="{2B760F8E-01AF-457D-AAF3-9BAFEE9FA33C}">
      <dsp:nvSpPr>
        <dsp:cNvPr id="0" name=""/>
        <dsp:cNvSpPr/>
      </dsp:nvSpPr>
      <dsp:spPr>
        <a:xfrm>
          <a:off x="1395268" y="1835042"/>
          <a:ext cx="2536851" cy="152211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Automatic number plate recognition (ANPR) can be used for safety purposes.</a:t>
          </a:r>
          <a:endParaRPr lang="en-US" sz="1200" kern="1200"/>
        </a:p>
      </dsp:txBody>
      <dsp:txXfrm>
        <a:off x="1395268" y="1835042"/>
        <a:ext cx="2536851" cy="1522110"/>
      </dsp:txXfrm>
    </dsp:sp>
    <dsp:sp modelId="{41E3E82D-AB5B-4B88-AA44-567004340D62}">
      <dsp:nvSpPr>
        <dsp:cNvPr id="0" name=""/>
        <dsp:cNvSpPr/>
      </dsp:nvSpPr>
      <dsp:spPr>
        <a:xfrm>
          <a:off x="4185805" y="1835042"/>
          <a:ext cx="2536851" cy="1522110"/>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mechanical structure can be decreased and try to make it eco-friendly.</a:t>
          </a:r>
          <a:endParaRPr lang="en-US" sz="1200" kern="1200"/>
        </a:p>
      </dsp:txBody>
      <dsp:txXfrm>
        <a:off x="4185805" y="1835042"/>
        <a:ext cx="2536851" cy="1522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8D6C0-06FA-499B-90D3-6F20B4DEFC48}">
      <dsp:nvSpPr>
        <dsp:cNvPr id="0" name=""/>
        <dsp:cNvSpPr/>
      </dsp:nvSpPr>
      <dsp:spPr>
        <a:xfrm>
          <a:off x="0" y="72674"/>
          <a:ext cx="4869656" cy="71370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Though this kind of parking system has shown widespread usage in many developed countries, many other backward countries do not have this kind of system. At minimal cost, this could be implemented, and the problem can be easily solved.</a:t>
          </a:r>
        </a:p>
      </dsp:txBody>
      <dsp:txXfrm>
        <a:off x="34840" y="107514"/>
        <a:ext cx="4799976" cy="644020"/>
      </dsp:txXfrm>
    </dsp:sp>
    <dsp:sp modelId="{8E85B7F1-3249-4D49-99A4-50CB66BC31AB}">
      <dsp:nvSpPr>
        <dsp:cNvPr id="0" name=""/>
        <dsp:cNvSpPr/>
      </dsp:nvSpPr>
      <dsp:spPr>
        <a:xfrm>
          <a:off x="0" y="815175"/>
          <a:ext cx="4869656" cy="713700"/>
        </a:xfrm>
        <a:prstGeom prst="roundRect">
          <a:avLst/>
        </a:prstGeom>
        <a:solidFill>
          <a:schemeClr val="accent2">
            <a:hueOff val="338703"/>
            <a:satOff val="-1658"/>
            <a:lumOff val="93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This initiative aids automobile drivers in parking their vehicles with little time wasted by supplying precise information on the availability of parking spaces.</a:t>
          </a:r>
        </a:p>
      </dsp:txBody>
      <dsp:txXfrm>
        <a:off x="34840" y="850015"/>
        <a:ext cx="4799976" cy="644020"/>
      </dsp:txXfrm>
    </dsp:sp>
    <dsp:sp modelId="{75D81D06-FDF4-4BC5-8907-28C536713428}">
      <dsp:nvSpPr>
        <dsp:cNvPr id="0" name=""/>
        <dsp:cNvSpPr/>
      </dsp:nvSpPr>
      <dsp:spPr>
        <a:xfrm>
          <a:off x="0" y="1557674"/>
          <a:ext cx="4869656" cy="713700"/>
        </a:xfrm>
        <a:prstGeom prst="roundRect">
          <a:avLst/>
        </a:prstGeom>
        <a:solidFill>
          <a:schemeClr val="accent2">
            <a:hueOff val="677407"/>
            <a:satOff val="-3316"/>
            <a:lumOff val="186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Furthermore, the system offers a better parking system and convenience to the consumer. This system is limited maintenance and cost-effective, making it more attractive to common parking places.</a:t>
          </a:r>
        </a:p>
      </dsp:txBody>
      <dsp:txXfrm>
        <a:off x="34840" y="1592514"/>
        <a:ext cx="4799976" cy="644020"/>
      </dsp:txXfrm>
    </dsp:sp>
    <dsp:sp modelId="{66DA2DD7-B1F4-42B3-B9D9-9731E29FA121}">
      <dsp:nvSpPr>
        <dsp:cNvPr id="0" name=""/>
        <dsp:cNvSpPr/>
      </dsp:nvSpPr>
      <dsp:spPr>
        <a:xfrm>
          <a:off x="0" y="2300175"/>
          <a:ext cx="4869656" cy="713700"/>
        </a:xfrm>
        <a:prstGeom prst="roundRect">
          <a:avLst/>
        </a:prstGeom>
        <a:solidFill>
          <a:schemeClr val="accent2">
            <a:hueOff val="1016110"/>
            <a:satOff val="-4974"/>
            <a:lumOff val="2794"/>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If we improve product functions, the system will become more powerful and perfect. Hopefully, it can be sold all over the world, not just in Canada.</a:t>
          </a:r>
        </a:p>
      </dsp:txBody>
      <dsp:txXfrm>
        <a:off x="34840" y="2335015"/>
        <a:ext cx="4799976" cy="644020"/>
      </dsp:txXfrm>
    </dsp:sp>
    <dsp:sp modelId="{4903527D-A371-4FFB-A7DE-7E5BC8591DA6}">
      <dsp:nvSpPr>
        <dsp:cNvPr id="0" name=""/>
        <dsp:cNvSpPr/>
      </dsp:nvSpPr>
      <dsp:spPr>
        <a:xfrm>
          <a:off x="0" y="3042675"/>
          <a:ext cx="4869656" cy="713700"/>
        </a:xfrm>
        <a:prstGeom prst="roundRect">
          <a:avLst/>
        </a:prstGeom>
        <a:solidFill>
          <a:schemeClr val="accent2">
            <a:hueOff val="1354814"/>
            <a:satOff val="-6632"/>
            <a:lumOff val="372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This TPJ655 project has allowed us to put our professional talents to the test as well as show off our research abilities. This experience is indeed and will be beneficial in our future attempts</a:t>
          </a:r>
        </a:p>
      </dsp:txBody>
      <dsp:txXfrm>
        <a:off x="34840" y="3077515"/>
        <a:ext cx="4799976" cy="6440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1acbcc2602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1acbcc2602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1acbcc2602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acbcc2602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acbcc2602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acbcc2602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acbcc2602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acbcc2602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acbcc2602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acbcc2602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acbcc2602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acbcc2602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acbcc260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acbcc260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47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06115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19526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10790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8947650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68441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4/8/2022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85837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4/8/2022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70726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14051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260200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7046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39366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88082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82029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41306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19982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460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4/8/2022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83219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33225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4/8/2022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3316455"/>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enecacollege.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jashah1@myseneca.ca" TargetMode="External"/><Relationship Id="rId4" Type="http://schemas.openxmlformats.org/officeDocument/2006/relationships/hyperlink" Target="mailto:rpprajapati3@myseneca.c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8" Type="http://schemas.openxmlformats.org/officeDocument/2006/relationships/hyperlink" Target="https://bit.ly/3IQd0lJ" TargetMode="External"/><Relationship Id="rId3" Type="http://schemas.openxmlformats.org/officeDocument/2006/relationships/hyperlink" Target="https://www.researchgate.net/publication/318486476_Smart_Car_Parking_System_using_Arduino_UNO" TargetMode="External"/><Relationship Id="rId7" Type="http://schemas.openxmlformats.org/officeDocument/2006/relationships/hyperlink" Target="https://www.geminiparkingsolutions.com/blog-post/advantages-of-parking-management-systems/" TargetMode="External"/><Relationship Id="rId2" Type="http://schemas.openxmlformats.org/officeDocument/2006/relationships/hyperlink" Target="https://create.arduino.cc/projecthub/embeddedlab786/automatic-car-parking-system-95a9dc" TargetMode="External"/><Relationship Id="rId1" Type="http://schemas.openxmlformats.org/officeDocument/2006/relationships/slideLayout" Target="../slideLayouts/slideLayout18.xml"/><Relationship Id="rId6" Type="http://schemas.openxmlformats.org/officeDocument/2006/relationships/hyperlink" Target="https://www.watelectronics.com/lcd-16x2/" TargetMode="External"/><Relationship Id="rId5" Type="http://schemas.openxmlformats.org/officeDocument/2006/relationships/hyperlink" Target="http://store-usa.arduino.cc/products/arduino-uno-rev3" TargetMode="External"/><Relationship Id="rId10" Type="http://schemas.openxmlformats.org/officeDocument/2006/relationships/hyperlink" Target="https://bit.ly/3Gf4XNx" TargetMode="External"/><Relationship Id="rId4" Type="http://schemas.openxmlformats.org/officeDocument/2006/relationships/hyperlink" Target="https://www.waveshare.com/infrared-proximity-sensor.htm" TargetMode="External"/><Relationship Id="rId9" Type="http://schemas.openxmlformats.org/officeDocument/2006/relationships/hyperlink" Target="https://bit.ly/3Ghsxc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hyperlink" Target="https://www.flickr.com/photos/30478819@N08/4924043872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mailto:rpprajapati3@myseneca.c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mailto:jashah1@myseneca.c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0"/>
            <a:ext cx="8520600" cy="106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solidFill>
                  <a:schemeClr val="tx1">
                    <a:lumMod val="65000"/>
                  </a:schemeClr>
                </a:solidFill>
              </a:rPr>
              <a:t>Car Parking System</a:t>
            </a:r>
            <a:endParaRPr dirty="0">
              <a:solidFill>
                <a:schemeClr val="tx1">
                  <a:lumMod val="65000"/>
                </a:schemeClr>
              </a:solidFill>
            </a:endParaRPr>
          </a:p>
        </p:txBody>
      </p:sp>
      <p:sp>
        <p:nvSpPr>
          <p:cNvPr id="55" name="Google Shape;55;p13"/>
          <p:cNvSpPr txBox="1">
            <a:spLocks noGrp="1"/>
          </p:cNvSpPr>
          <p:nvPr>
            <p:ph type="subTitle" idx="1"/>
          </p:nvPr>
        </p:nvSpPr>
        <p:spPr>
          <a:xfrm>
            <a:off x="540000" y="4350900"/>
            <a:ext cx="8520600" cy="792600"/>
          </a:xfrm>
          <a:prstGeom prst="rect">
            <a:avLst/>
          </a:prstGeom>
        </p:spPr>
        <p:txBody>
          <a:bodyPr spcFirstLastPara="1" wrap="square" lIns="91425" tIns="91425" rIns="91425" bIns="91425" anchor="t" anchorCtr="0">
            <a:normAutofit fontScale="92500" lnSpcReduction="10000"/>
          </a:bodyPr>
          <a:lstStyle/>
          <a:p>
            <a:pPr marL="0" lvl="0" indent="0" algn="ctr" rtl="0">
              <a:lnSpc>
                <a:spcPct val="115000"/>
              </a:lnSpc>
              <a:spcBef>
                <a:spcPts val="0"/>
              </a:spcBef>
              <a:spcAft>
                <a:spcPts val="0"/>
              </a:spcAft>
              <a:buClr>
                <a:schemeClr val="dk1"/>
              </a:buClr>
              <a:buSzPct val="100000"/>
              <a:buFont typeface="Arial"/>
              <a:buNone/>
            </a:pPr>
            <a:r>
              <a:rPr lang="en" sz="1100" b="1" dirty="0">
                <a:solidFill>
                  <a:srgbClr val="3C78D8"/>
                </a:solidFill>
              </a:rPr>
              <a:t>SENECA COLLEGE OF APPLIED ARTS AND TECHNOLOGY </a:t>
            </a:r>
            <a:endParaRPr sz="1100" b="1" dirty="0">
              <a:solidFill>
                <a:srgbClr val="3C78D8"/>
              </a:solidFill>
            </a:endParaRPr>
          </a:p>
          <a:p>
            <a:pPr marL="0" lvl="0" indent="0" algn="ctr" rtl="0">
              <a:lnSpc>
                <a:spcPct val="115000"/>
              </a:lnSpc>
              <a:spcBef>
                <a:spcPts val="0"/>
              </a:spcBef>
              <a:spcAft>
                <a:spcPts val="0"/>
              </a:spcAft>
              <a:buClr>
                <a:schemeClr val="dk1"/>
              </a:buClr>
              <a:buSzPct val="110000"/>
              <a:buFont typeface="Arial"/>
              <a:buNone/>
            </a:pPr>
            <a:r>
              <a:rPr lang="en" sz="1000" dirty="0">
                <a:solidFill>
                  <a:schemeClr val="dk1"/>
                </a:solidFill>
              </a:rPr>
              <a:t>School of Electronics and Mechanical Engineering Technology </a:t>
            </a:r>
            <a:endParaRPr sz="1000" dirty="0">
              <a:solidFill>
                <a:schemeClr val="dk1"/>
              </a:solidFill>
            </a:endParaRPr>
          </a:p>
          <a:p>
            <a:pPr marL="0" lvl="0" indent="0" algn="ctr" rtl="0">
              <a:lnSpc>
                <a:spcPct val="115000"/>
              </a:lnSpc>
              <a:spcBef>
                <a:spcPts val="0"/>
              </a:spcBef>
              <a:spcAft>
                <a:spcPts val="0"/>
              </a:spcAft>
              <a:buNone/>
            </a:pPr>
            <a:r>
              <a:rPr lang="en" sz="1000" dirty="0">
                <a:solidFill>
                  <a:schemeClr val="dk1"/>
                </a:solidFill>
              </a:rPr>
              <a:t>1750 Finch Ave East, Toronto, Ontario, M2J 2X5. Tel. 416-491-5050 Fax 416-490-9839   </a:t>
            </a:r>
            <a:endParaRPr sz="1000" dirty="0">
              <a:solidFill>
                <a:schemeClr val="dk1"/>
              </a:solidFill>
            </a:endParaRPr>
          </a:p>
          <a:p>
            <a:pPr marL="0" lvl="0" indent="0" algn="ctr" rtl="0">
              <a:lnSpc>
                <a:spcPct val="115000"/>
              </a:lnSpc>
              <a:spcBef>
                <a:spcPts val="0"/>
              </a:spcBef>
              <a:spcAft>
                <a:spcPts val="0"/>
              </a:spcAft>
              <a:buClr>
                <a:schemeClr val="dk1"/>
              </a:buClr>
              <a:buSzPct val="110000"/>
              <a:buFont typeface="Arial"/>
              <a:buNone/>
            </a:pPr>
            <a:r>
              <a:rPr lang="en" sz="1000" dirty="0">
                <a:solidFill>
                  <a:schemeClr val="dk1"/>
                </a:solidFill>
              </a:rPr>
              <a:t> </a:t>
            </a:r>
            <a:r>
              <a:rPr lang="en" sz="1000" u="sng" dirty="0">
                <a:solidFill>
                  <a:srgbClr val="1155CC"/>
                </a:solidFill>
                <a:hlinkClick r:id="rId3">
                  <a:extLst>
                    <a:ext uri="{A12FA001-AC4F-418D-AE19-62706E023703}">
                      <ahyp:hlinkClr xmlns:ahyp="http://schemas.microsoft.com/office/drawing/2018/hyperlinkcolor" val="tx"/>
                    </a:ext>
                  </a:extLst>
                </a:hlinkClick>
              </a:rPr>
              <a:t>www.senecacollege.ca</a:t>
            </a:r>
            <a:endParaRPr dirty="0"/>
          </a:p>
        </p:txBody>
      </p:sp>
      <p:sp>
        <p:nvSpPr>
          <p:cNvPr id="56" name="Google Shape;56;p13"/>
          <p:cNvSpPr txBox="1"/>
          <p:nvPr/>
        </p:nvSpPr>
        <p:spPr>
          <a:xfrm>
            <a:off x="2581275" y="1026360"/>
            <a:ext cx="398145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TPJ-655 Final Project Presentation</a:t>
            </a:r>
          </a:p>
        </p:txBody>
      </p:sp>
      <p:sp>
        <p:nvSpPr>
          <p:cNvPr id="58" name="Google Shape;58;p13"/>
          <p:cNvSpPr txBox="1"/>
          <p:nvPr/>
        </p:nvSpPr>
        <p:spPr>
          <a:xfrm>
            <a:off x="311700" y="1867800"/>
            <a:ext cx="7993650" cy="2831514"/>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400" b="1" dirty="0">
                <a:solidFill>
                  <a:srgbClr val="4A86E8"/>
                </a:solidFill>
              </a:rPr>
              <a:t>Presenters:</a:t>
            </a:r>
            <a:r>
              <a:rPr lang="en" sz="1400" b="1" dirty="0"/>
              <a:t>  [Rhythem Prajapati, </a:t>
            </a:r>
            <a:r>
              <a:rPr lang="en" sz="1400" b="1" dirty="0">
                <a:solidFill>
                  <a:schemeClr val="dk1"/>
                </a:solidFill>
              </a:rPr>
              <a:t>Computer Engineering Technology(ECT) ,</a:t>
            </a:r>
            <a:r>
              <a:rPr lang="en" sz="1400" b="1" dirty="0"/>
              <a:t>student]</a:t>
            </a:r>
          </a:p>
          <a:p>
            <a:pPr marL="0" lvl="0" indent="0" rtl="0">
              <a:spcBef>
                <a:spcPts val="0"/>
              </a:spcBef>
              <a:spcAft>
                <a:spcPts val="0"/>
              </a:spcAft>
              <a:buNone/>
            </a:pPr>
            <a:r>
              <a:rPr lang="en" sz="1400" b="1" dirty="0"/>
              <a:t>                     Email: </a:t>
            </a:r>
            <a:r>
              <a:rPr lang="en-US" sz="1400" b="1" u="sng" dirty="0">
                <a:solidFill>
                  <a:schemeClr val="hlink"/>
                </a:solidFill>
                <a:hlinkClick r:id="rId4"/>
              </a:rPr>
              <a:t>rpprajapati3@myseneca.ca</a:t>
            </a:r>
            <a:r>
              <a:rPr lang="en-US" sz="1400" b="1" dirty="0">
                <a:solidFill>
                  <a:schemeClr val="tx1"/>
                </a:solidFill>
              </a:rPr>
              <a:t>     Telephone: +1 647-425-3791 </a:t>
            </a:r>
          </a:p>
          <a:p>
            <a:pPr marL="0" lvl="0" indent="0" rtl="0">
              <a:spcBef>
                <a:spcPts val="0"/>
              </a:spcBef>
              <a:spcAft>
                <a:spcPts val="0"/>
              </a:spcAft>
              <a:buNone/>
            </a:pPr>
            <a:endParaRPr lang="en-US" sz="1400" b="1" dirty="0">
              <a:solidFill>
                <a:schemeClr val="tx1"/>
              </a:solidFill>
            </a:endParaRPr>
          </a:p>
          <a:p>
            <a:pPr marL="0" lvl="0" indent="0" rtl="0">
              <a:spcBef>
                <a:spcPts val="0"/>
              </a:spcBef>
              <a:spcAft>
                <a:spcPts val="0"/>
              </a:spcAft>
              <a:buNone/>
            </a:pPr>
            <a:r>
              <a:rPr lang="en-US" sz="1400" b="1" dirty="0"/>
              <a:t>                     [Jay Shah, </a:t>
            </a:r>
            <a:r>
              <a:rPr lang="en" sz="1400" b="1" dirty="0">
                <a:solidFill>
                  <a:schemeClr val="dk1"/>
                </a:solidFill>
              </a:rPr>
              <a:t>Computer Engineering Technology(ECT) ,</a:t>
            </a:r>
            <a:r>
              <a:rPr lang="en" sz="1400" b="1" dirty="0"/>
              <a:t>student</a:t>
            </a:r>
            <a:r>
              <a:rPr lang="en-US" sz="1400" b="1" dirty="0"/>
              <a:t>] </a:t>
            </a:r>
          </a:p>
          <a:p>
            <a:pPr marL="0" lvl="0" indent="0" rtl="0">
              <a:spcBef>
                <a:spcPts val="0"/>
              </a:spcBef>
              <a:spcAft>
                <a:spcPts val="0"/>
              </a:spcAft>
              <a:buNone/>
            </a:pPr>
            <a:r>
              <a:rPr lang="en-US" sz="1400" b="1" dirty="0"/>
              <a:t>                     Email: </a:t>
            </a:r>
            <a:r>
              <a:rPr lang="en-US" sz="1400" b="1" u="sng" dirty="0">
                <a:solidFill>
                  <a:schemeClr val="hlink"/>
                </a:solidFill>
                <a:hlinkClick r:id="rId5"/>
              </a:rPr>
              <a:t>jashah1@myseneca.ca</a:t>
            </a:r>
            <a:r>
              <a:rPr lang="en-US" sz="1400" b="1" dirty="0">
                <a:solidFill>
                  <a:schemeClr val="hlink"/>
                </a:solidFill>
              </a:rPr>
              <a:t>             </a:t>
            </a:r>
            <a:r>
              <a:rPr lang="en-US" sz="1400" b="1" dirty="0">
                <a:solidFill>
                  <a:schemeClr val="tx1"/>
                </a:solidFill>
              </a:rPr>
              <a:t>Telephone: +1 416-277-0105 </a:t>
            </a:r>
          </a:p>
          <a:p>
            <a:pPr marL="0" lvl="0" indent="0" rtl="0">
              <a:spcBef>
                <a:spcPts val="0"/>
              </a:spcBef>
              <a:spcAft>
                <a:spcPts val="0"/>
              </a:spcAft>
              <a:buNone/>
            </a:pPr>
            <a:endParaRPr lang="en-US" sz="1400" b="1" dirty="0">
              <a:solidFill>
                <a:schemeClr val="tx1"/>
              </a:solidFill>
            </a:endParaRPr>
          </a:p>
          <a:p>
            <a:pPr marL="0" lvl="0" indent="0" rtl="0">
              <a:spcBef>
                <a:spcPts val="0"/>
              </a:spcBef>
              <a:spcAft>
                <a:spcPts val="0"/>
              </a:spcAft>
              <a:buNone/>
            </a:pPr>
            <a:r>
              <a:rPr lang="en-US" sz="1400" b="1" dirty="0">
                <a:solidFill>
                  <a:srgbClr val="4A86E8"/>
                </a:solidFill>
              </a:rPr>
              <a:t>Course: </a:t>
            </a:r>
            <a:r>
              <a:rPr lang="en-US" sz="1400" b="1" dirty="0">
                <a:solidFill>
                  <a:schemeClr val="dk1"/>
                </a:solidFill>
              </a:rPr>
              <a:t>Technical Project – TPJ-655</a:t>
            </a:r>
          </a:p>
          <a:p>
            <a:pPr marL="0" lvl="0" indent="0" rtl="0">
              <a:spcBef>
                <a:spcPts val="0"/>
              </a:spcBef>
              <a:spcAft>
                <a:spcPts val="0"/>
              </a:spcAft>
              <a:buNone/>
            </a:pPr>
            <a:endParaRPr lang="en-US" sz="1400" b="1" dirty="0">
              <a:solidFill>
                <a:schemeClr val="dk1"/>
              </a:solidFill>
            </a:endParaRPr>
          </a:p>
          <a:p>
            <a:pPr marL="0" lvl="0" indent="0" rtl="0">
              <a:spcBef>
                <a:spcPts val="0"/>
              </a:spcBef>
              <a:spcAft>
                <a:spcPts val="0"/>
              </a:spcAft>
              <a:buNone/>
            </a:pPr>
            <a:r>
              <a:rPr lang="en-US" sz="1400" b="1" dirty="0">
                <a:solidFill>
                  <a:srgbClr val="4A86E8"/>
                </a:solidFill>
              </a:rPr>
              <a:t>Instructor: </a:t>
            </a:r>
            <a:r>
              <a:rPr lang="en-US" sz="1400" b="1" dirty="0">
                <a:solidFill>
                  <a:schemeClr val="dk1"/>
                </a:solidFill>
              </a:rPr>
              <a:t>Benjamin Shefler</a:t>
            </a:r>
          </a:p>
          <a:p>
            <a:pPr marL="0" lvl="0" indent="0" rtl="0">
              <a:spcBef>
                <a:spcPts val="0"/>
              </a:spcBef>
              <a:spcAft>
                <a:spcPts val="0"/>
              </a:spcAft>
              <a:buNone/>
            </a:pPr>
            <a:endParaRPr lang="en-US" sz="1400" b="1" dirty="0">
              <a:solidFill>
                <a:schemeClr val="dk1"/>
              </a:solidFill>
            </a:endParaRPr>
          </a:p>
          <a:p>
            <a:pPr marL="0" lvl="0" indent="0" rtl="0">
              <a:spcBef>
                <a:spcPts val="0"/>
              </a:spcBef>
              <a:spcAft>
                <a:spcPts val="0"/>
              </a:spcAft>
              <a:buNone/>
            </a:pPr>
            <a:r>
              <a:rPr lang="en-US" sz="1400" b="1" dirty="0">
                <a:solidFill>
                  <a:srgbClr val="4A86E8"/>
                </a:solidFill>
              </a:rPr>
              <a:t>Date: </a:t>
            </a:r>
            <a:r>
              <a:rPr lang="en-US" sz="1400" b="1" dirty="0">
                <a:solidFill>
                  <a:schemeClr val="dk1"/>
                </a:solidFill>
              </a:rPr>
              <a:t>April 8,2022</a:t>
            </a:r>
            <a:endParaRPr lang="en-US" dirty="0"/>
          </a:p>
          <a:p>
            <a:pPr marL="0" lvl="0" indent="0" rtl="0">
              <a:spcBef>
                <a:spcPts val="0"/>
              </a:spcBef>
              <a:spcAft>
                <a:spcPts val="0"/>
              </a:spcAft>
              <a:buNone/>
            </a:pP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
        <p:cNvGrpSpPr/>
        <p:nvPr/>
      </p:nvGrpSpPr>
      <p:grpSpPr>
        <a:xfrm>
          <a:off x="0" y="0"/>
          <a:ext cx="0" cy="0"/>
          <a:chOff x="0" y="0"/>
          <a:chExt cx="0" cy="0"/>
        </a:xfrm>
      </p:grpSpPr>
      <p:pic>
        <p:nvPicPr>
          <p:cNvPr id="92" name="Picture 9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4" name="Picture 9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6" name="Oval 9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8" name="Picture 9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0" name="Picture 9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2" name="Rectangle 10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7" name="Google Shape;87;p18"/>
          <p:cNvSpPr txBox="1">
            <a:spLocks noGrp="1"/>
          </p:cNvSpPr>
          <p:nvPr>
            <p:ph type="title"/>
          </p:nvPr>
        </p:nvSpPr>
        <p:spPr>
          <a:xfrm>
            <a:off x="6143943" y="994410"/>
            <a:ext cx="2514282" cy="2299880"/>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pPr>
            <a:r>
              <a:rPr lang="en-US" sz="3800" b="0" i="0" kern="1200">
                <a:solidFill>
                  <a:srgbClr val="EBEBEB"/>
                </a:solidFill>
                <a:latin typeface="+mj-lt"/>
                <a:ea typeface="+mj-ea"/>
                <a:cs typeface="+mj-cs"/>
              </a:rPr>
              <a:t>Product design and structure</a:t>
            </a:r>
          </a:p>
        </p:txBody>
      </p:sp>
      <p:sp>
        <p:nvSpPr>
          <p:cNvPr id="10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8" name="Freeform: Shape 10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Rectangle 10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F0A2EAC0-6AC8-463C-A0C8-1D41024888DB}"/>
              </a:ext>
            </a:extLst>
          </p:cNvPr>
          <p:cNvPicPr>
            <a:picLocks noChangeAspect="1"/>
          </p:cNvPicPr>
          <p:nvPr/>
        </p:nvPicPr>
        <p:blipFill>
          <a:blip r:embed="rId7"/>
          <a:stretch>
            <a:fillRect/>
          </a:stretch>
        </p:blipFill>
        <p:spPr>
          <a:xfrm>
            <a:off x="223024" y="468351"/>
            <a:ext cx="5374736" cy="4516244"/>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91"/>
        <p:cNvGrpSpPr/>
        <p:nvPr/>
      </p:nvGrpSpPr>
      <p:grpSpPr>
        <a:xfrm>
          <a:off x="0" y="0"/>
          <a:ext cx="0" cy="0"/>
          <a:chOff x="0" y="0"/>
          <a:chExt cx="0" cy="0"/>
        </a:xfrm>
      </p:grpSpPr>
      <p:pic>
        <p:nvPicPr>
          <p:cNvPr id="99" name="Picture 9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1" name="Picture 10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3" name="Oval 10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5" name="Picture 10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7" name="Picture 10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9" name="Rectangle 10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 name="Google Shape;92;p19"/>
          <p:cNvSpPr txBox="1"/>
          <p:nvPr/>
        </p:nvSpPr>
        <p:spPr>
          <a:xfrm>
            <a:off x="978264" y="0"/>
            <a:ext cx="2497746" cy="1231490"/>
          </a:xfrm>
          <a:prstGeom prst="rect">
            <a:avLst/>
          </a:prstGeom>
        </p:spPr>
        <p:txBody>
          <a:bodyPr spcFirstLastPara="1" vert="horz" lIns="91440" tIns="45720" rIns="91440" bIns="45720" rtlCol="0" anchor="t" anchorCtr="0">
            <a:normAutofit/>
          </a:bodyPr>
          <a:lstStyle/>
          <a:p>
            <a:pPr marL="0" lvl="0" indent="0">
              <a:lnSpc>
                <a:spcPct val="90000"/>
              </a:lnSpc>
              <a:spcBef>
                <a:spcPct val="0"/>
              </a:spcBef>
              <a:spcAft>
                <a:spcPts val="600"/>
              </a:spcAft>
            </a:pPr>
            <a:r>
              <a:rPr lang="en-US" sz="3600" dirty="0">
                <a:solidFill>
                  <a:schemeClr val="tx2"/>
                </a:solidFill>
                <a:latin typeface="+mj-lt"/>
                <a:ea typeface="+mj-ea"/>
                <a:cs typeface="+mj-cs"/>
              </a:rPr>
              <a:t>How it works ?</a:t>
            </a:r>
          </a:p>
        </p:txBody>
      </p:sp>
      <p:pic>
        <p:nvPicPr>
          <p:cNvPr id="94" name="Google Shape;94;p19"/>
          <p:cNvPicPr preferRelativeResize="0"/>
          <p:nvPr/>
        </p:nvPicPr>
        <p:blipFill rotWithShape="1">
          <a:blip r:embed="rId8"/>
          <a:srcRect l="4778" r="3450" b="1"/>
          <a:stretch/>
        </p:blipFill>
        <p:spPr>
          <a:xfrm>
            <a:off x="3476010" y="10"/>
            <a:ext cx="5670097" cy="5143490"/>
          </a:xfrm>
          <a:prstGeom prst="rect">
            <a:avLst/>
          </a:prstGeom>
          <a:noFill/>
        </p:spPr>
      </p:pic>
      <p:sp>
        <p:nvSpPr>
          <p:cNvPr id="111" name="Rectangle 110">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3" name="Google Shape;93;p19"/>
          <p:cNvSpPr txBox="1"/>
          <p:nvPr/>
        </p:nvSpPr>
        <p:spPr>
          <a:xfrm>
            <a:off x="200722" y="992459"/>
            <a:ext cx="2785025" cy="4151041"/>
          </a:xfrm>
          <a:prstGeom prst="rect">
            <a:avLst/>
          </a:prstGeom>
        </p:spPr>
        <p:txBody>
          <a:bodyPr spcFirstLastPara="1" vert="horz" lIns="91440" tIns="45720" rIns="91440" bIns="45720" rtlCol="0" anchorCtr="0">
            <a:normAutofit fontScale="92500" lnSpcReduction="10000"/>
          </a:bodyPr>
          <a:lstStyle/>
          <a:p>
            <a:pPr marL="457200" lvl="0" indent="-311150">
              <a:lnSpc>
                <a:spcPct val="90000"/>
              </a:lnSpc>
              <a:spcBef>
                <a:spcPts val="1000"/>
              </a:spcBef>
              <a:buClr>
                <a:schemeClr val="bg2">
                  <a:lumMod val="40000"/>
                  <a:lumOff val="60000"/>
                </a:schemeClr>
              </a:buClr>
              <a:buSzPct val="80000"/>
              <a:buFont typeface="Wingdings 3" charset="2"/>
              <a:buChar char=""/>
            </a:pPr>
            <a:r>
              <a:rPr lang="en-US" sz="1200" dirty="0">
                <a:effectLst/>
                <a:latin typeface="+mj-lt"/>
                <a:ea typeface="+mj-ea"/>
                <a:cs typeface="+mj-cs"/>
              </a:rPr>
              <a:t>To power on the Arduino UNO, we need to connect it with computer via USB cable or the power adapter. Once the power is on, the user can see the slots available in the parking lot it. </a:t>
            </a:r>
            <a:endParaRPr lang="en-US" sz="1200" dirty="0">
              <a:latin typeface="+mj-lt"/>
              <a:ea typeface="+mj-ea"/>
              <a:cs typeface="+mj-cs"/>
            </a:endParaRPr>
          </a:p>
          <a:p>
            <a:pPr marL="457200" lvl="0" indent="-311150">
              <a:lnSpc>
                <a:spcPct val="90000"/>
              </a:lnSpc>
              <a:spcBef>
                <a:spcPts val="1000"/>
              </a:spcBef>
              <a:buClr>
                <a:schemeClr val="bg2">
                  <a:lumMod val="40000"/>
                  <a:lumOff val="60000"/>
                </a:schemeClr>
              </a:buClr>
              <a:buSzPct val="80000"/>
              <a:buFont typeface="Wingdings 3" charset="2"/>
              <a:buChar char=""/>
            </a:pPr>
            <a:r>
              <a:rPr lang="en-US" sz="1200" dirty="0">
                <a:effectLst/>
                <a:latin typeface="+mj-lt"/>
                <a:ea typeface="+mj-ea"/>
                <a:cs typeface="+mj-cs"/>
              </a:rPr>
              <a:t>The user needs to bring the car at the entry sensor. The sensor will detect the car and will open the barricade for the user so that user can go into the parking lot. Then the car will pass through the exit sensor which will reduce the count on the screen.</a:t>
            </a:r>
          </a:p>
          <a:p>
            <a:pPr marL="457200" lvl="0" indent="-311150">
              <a:lnSpc>
                <a:spcPct val="90000"/>
              </a:lnSpc>
              <a:spcBef>
                <a:spcPts val="1000"/>
              </a:spcBef>
              <a:buClr>
                <a:schemeClr val="bg2">
                  <a:lumMod val="40000"/>
                  <a:lumOff val="60000"/>
                </a:schemeClr>
              </a:buClr>
              <a:buSzPct val="80000"/>
              <a:buFont typeface="Wingdings 3" charset="2"/>
              <a:buChar char=""/>
            </a:pPr>
            <a:r>
              <a:rPr lang="en-US" sz="1200" dirty="0">
                <a:effectLst/>
                <a:latin typeface="+mj-lt"/>
                <a:ea typeface="+mj-ea"/>
                <a:cs typeface="+mj-cs"/>
              </a:rPr>
              <a:t>If the user wants to exit, then they should bring the car to exit sensor. The sensor will sense the car and the barricade will open and the user can exit. While the user is exiting the entry sensor will sense the car and will increase the count accordingly.</a:t>
            </a:r>
            <a:endParaRPr lang="en-US" sz="1200" dirty="0">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582A9-35CD-4EF2-AFFB-70856D5BFDA5}"/>
              </a:ext>
            </a:extLst>
          </p:cNvPr>
          <p:cNvSpPr>
            <a:spLocks noGrp="1"/>
          </p:cNvSpPr>
          <p:nvPr>
            <p:ph type="title"/>
          </p:nvPr>
        </p:nvSpPr>
        <p:spPr>
          <a:xfrm>
            <a:off x="482891" y="1085849"/>
            <a:ext cx="2331469" cy="1083564"/>
          </a:xfrm>
        </p:spPr>
        <p:txBody>
          <a:bodyPr vert="horz" lIns="91440" tIns="45720" rIns="91440" bIns="45720" rtlCol="0" anchor="b">
            <a:normAutofit/>
          </a:bodyPr>
          <a:lstStyle/>
          <a:p>
            <a:pPr defTabSz="457200">
              <a:lnSpc>
                <a:spcPct val="90000"/>
              </a:lnSpc>
              <a:spcBef>
                <a:spcPct val="0"/>
              </a:spcBef>
            </a:pPr>
            <a:r>
              <a:rPr lang="en-US" sz="2400" b="0" i="0" kern="1200">
                <a:solidFill>
                  <a:srgbClr val="EBEBEB"/>
                </a:solidFill>
                <a:latin typeface="+mj-lt"/>
                <a:ea typeface="+mj-ea"/>
                <a:cs typeface="+mj-cs"/>
              </a:rPr>
              <a:t>Electrical Schematics</a:t>
            </a:r>
            <a:br>
              <a:rPr lang="en-US" sz="2400" b="0" i="0" u="none" strike="noStrike" kern="1200">
                <a:solidFill>
                  <a:srgbClr val="EBEBEB"/>
                </a:solidFill>
                <a:effectLst/>
                <a:latin typeface="+mj-lt"/>
                <a:ea typeface="+mj-ea"/>
                <a:cs typeface="+mj-cs"/>
              </a:rPr>
            </a:br>
            <a:endParaRPr lang="en-US" sz="2400" b="0" i="0" kern="1200">
              <a:solidFill>
                <a:srgbClr val="EBEBEB"/>
              </a:solidFill>
              <a:latin typeface="+mj-lt"/>
              <a:ea typeface="+mj-ea"/>
              <a:cs typeface="+mj-cs"/>
            </a:endParaRPr>
          </a:p>
        </p:txBody>
      </p:sp>
      <p:sp>
        <p:nvSpPr>
          <p:cNvPr id="2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60741" y="-439759"/>
            <a:ext cx="51435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7" name="Rectangle 2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1236037F-EB5A-4AC7-9DE9-720A16A5490E}"/>
              </a:ext>
            </a:extLst>
          </p:cNvPr>
          <p:cNvSpPr>
            <a:spLocks noGrp="1"/>
          </p:cNvSpPr>
          <p:nvPr>
            <p:ph type="body" idx="1"/>
          </p:nvPr>
        </p:nvSpPr>
        <p:spPr>
          <a:xfrm>
            <a:off x="482891" y="2304288"/>
            <a:ext cx="2331043" cy="2210562"/>
          </a:xfrm>
        </p:spPr>
        <p:txBody>
          <a:bodyPr vert="horz" lIns="91440" tIns="45720" rIns="91440" bIns="45720" rtlCol="0">
            <a:normAutofit/>
          </a:bodyPr>
          <a:lstStyle/>
          <a:p>
            <a:pPr marL="114300" indent="0" defTabSz="457200">
              <a:spcBef>
                <a:spcPts val="1000"/>
              </a:spcBef>
              <a:buSzPct val="80000"/>
              <a:buFont typeface="Wingdings 3" charset="2"/>
              <a:buChar char=""/>
            </a:pPr>
            <a:endParaRPr lang="en-US" sz="1100" dirty="0">
              <a:solidFill>
                <a:srgbClr val="FFFFFF"/>
              </a:solidFill>
            </a:endParaRPr>
          </a:p>
        </p:txBody>
      </p:sp>
      <p:pic>
        <p:nvPicPr>
          <p:cNvPr id="4" name="Picture 3">
            <a:extLst>
              <a:ext uri="{FF2B5EF4-FFF2-40B4-BE49-F238E27FC236}">
                <a16:creationId xmlns:a16="http://schemas.microsoft.com/office/drawing/2014/main" id="{861D7E47-AEAE-45D7-91D8-B1119CF91FB5}"/>
              </a:ext>
            </a:extLst>
          </p:cNvPr>
          <p:cNvPicPr>
            <a:picLocks noChangeAspect="1"/>
          </p:cNvPicPr>
          <p:nvPr/>
        </p:nvPicPr>
        <p:blipFill>
          <a:blip r:embed="rId6"/>
          <a:stretch>
            <a:fillRect/>
          </a:stretch>
        </p:blipFill>
        <p:spPr>
          <a:xfrm>
            <a:off x="3540586" y="981307"/>
            <a:ext cx="5380390" cy="3724508"/>
          </a:xfrm>
          <a:prstGeom prst="rect">
            <a:avLst/>
          </a:prstGeom>
          <a:effectLst/>
        </p:spPr>
      </p:pic>
    </p:spTree>
    <p:extLst>
      <p:ext uri="{BB962C8B-B14F-4D97-AF65-F5344CB8AC3E}">
        <p14:creationId xmlns:p14="http://schemas.microsoft.com/office/powerpoint/2010/main" val="53336039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D680-076D-4809-9445-99FEF394C6C9}"/>
              </a:ext>
            </a:extLst>
          </p:cNvPr>
          <p:cNvSpPr>
            <a:spLocks noGrp="1"/>
          </p:cNvSpPr>
          <p:nvPr>
            <p:ph type="title"/>
          </p:nvPr>
        </p:nvSpPr>
        <p:spPr/>
        <p:txBody>
          <a:bodyPr>
            <a:normAutofit fontScale="90000"/>
          </a:bodyPr>
          <a:lstStyle/>
          <a:p>
            <a:r>
              <a:rPr lang="en-US">
                <a:solidFill>
                  <a:schemeClr val="accent2">
                    <a:lumMod val="75000"/>
                  </a:schemeClr>
                </a:solidFill>
              </a:rPr>
              <a:t>Viability Of The Product</a:t>
            </a:r>
            <a:endParaRPr lang="en-US" dirty="0">
              <a:solidFill>
                <a:schemeClr val="accent2">
                  <a:lumMod val="75000"/>
                </a:schemeClr>
              </a:solidFill>
            </a:endParaRPr>
          </a:p>
        </p:txBody>
      </p:sp>
      <p:graphicFrame>
        <p:nvGraphicFramePr>
          <p:cNvPr id="29" name="Text Placeholder 2">
            <a:extLst>
              <a:ext uri="{FF2B5EF4-FFF2-40B4-BE49-F238E27FC236}">
                <a16:creationId xmlns:a16="http://schemas.microsoft.com/office/drawing/2014/main" id="{CCCE8874-8E7C-BD5D-50CA-2D722B505FB5}"/>
              </a:ext>
            </a:extLst>
          </p:cNvPr>
          <p:cNvGraphicFramePr/>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78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9"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1714" cy="51435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371600"/>
            <a:ext cx="0" cy="24003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8"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671060"/>
            <a:ext cx="745301" cy="5715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191" y="0"/>
            <a:ext cx="9144000" cy="5142309"/>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4A8E985-FAA2-4756-8D59-094F33BB3979}"/>
              </a:ext>
            </a:extLst>
          </p:cNvPr>
          <p:cNvSpPr>
            <a:spLocks noGrp="1"/>
          </p:cNvSpPr>
          <p:nvPr>
            <p:ph type="title"/>
          </p:nvPr>
        </p:nvSpPr>
        <p:spPr>
          <a:xfrm>
            <a:off x="604646" y="603504"/>
            <a:ext cx="2641019" cy="3936492"/>
          </a:xfrm>
        </p:spPr>
        <p:txBody>
          <a:bodyPr vert="horz" lIns="91440" tIns="45720" rIns="91440" bIns="45720" rtlCol="0" anchor="ctr">
            <a:normAutofit/>
          </a:bodyPr>
          <a:lstStyle/>
          <a:p>
            <a:pPr algn="ctr" defTabSz="457200">
              <a:spcBef>
                <a:spcPct val="0"/>
              </a:spcBef>
            </a:pPr>
            <a:r>
              <a:rPr lang="en-US" sz="2300" b="0" i="0" kern="1200" dirty="0">
                <a:solidFill>
                  <a:schemeClr val="tx2"/>
                </a:solidFill>
                <a:effectLst/>
                <a:latin typeface="+mj-lt"/>
                <a:ea typeface="+mj-ea"/>
                <a:cs typeface="+mj-cs"/>
              </a:rPr>
              <a:t>MAINTAINANCE REQUIREMENT </a:t>
            </a:r>
            <a:br>
              <a:rPr lang="en-US" sz="2300" b="0" i="0" kern="1200" dirty="0">
                <a:solidFill>
                  <a:schemeClr val="tx2"/>
                </a:solidFill>
                <a:effectLst/>
                <a:latin typeface="+mj-lt"/>
                <a:ea typeface="+mj-ea"/>
                <a:cs typeface="+mj-cs"/>
              </a:rPr>
            </a:br>
            <a:endParaRPr lang="en-US" sz="2300" b="0" i="0" kern="1200" dirty="0">
              <a:solidFill>
                <a:schemeClr val="tx2"/>
              </a:solidFill>
              <a:latin typeface="+mj-lt"/>
              <a:ea typeface="+mj-ea"/>
              <a:cs typeface="+mj-cs"/>
            </a:endParaRPr>
          </a:p>
        </p:txBody>
      </p:sp>
      <p:sp>
        <p:nvSpPr>
          <p:cNvPr id="3" name="Text Placeholder 2">
            <a:extLst>
              <a:ext uri="{FF2B5EF4-FFF2-40B4-BE49-F238E27FC236}">
                <a16:creationId xmlns:a16="http://schemas.microsoft.com/office/drawing/2014/main" id="{BD140826-B34F-4DC1-BB2A-3FB0BE2871AB}"/>
              </a:ext>
            </a:extLst>
          </p:cNvPr>
          <p:cNvSpPr>
            <a:spLocks noGrp="1"/>
          </p:cNvSpPr>
          <p:nvPr>
            <p:ph type="body" idx="1"/>
          </p:nvPr>
        </p:nvSpPr>
        <p:spPr>
          <a:xfrm>
            <a:off x="3731895" y="603503"/>
            <a:ext cx="4799948" cy="3936493"/>
          </a:xfrm>
        </p:spPr>
        <p:txBody>
          <a:bodyPr vert="horz" lIns="91440" tIns="45720" rIns="91440" bIns="45720" rtlCol="0" anchor="ctr">
            <a:normAutofit/>
          </a:bodyPr>
          <a:lstStyle/>
          <a:p>
            <a:pPr defTabSz="457200">
              <a:lnSpc>
                <a:spcPct val="90000"/>
              </a:lnSpc>
              <a:spcBef>
                <a:spcPts val="1000"/>
              </a:spcBef>
              <a:buSzPct val="80000"/>
              <a:buFont typeface="Wingdings 3" charset="2"/>
              <a:buChar char=""/>
            </a:pPr>
            <a:r>
              <a:rPr lang="en-US">
                <a:effectLst/>
              </a:rPr>
              <a:t>The car parking system project needs very little maintenance. But it is necessary to check several components time to time.</a:t>
            </a:r>
          </a:p>
          <a:p>
            <a:pPr marL="114300" indent="0" defTabSz="457200">
              <a:lnSpc>
                <a:spcPct val="90000"/>
              </a:lnSpc>
              <a:spcBef>
                <a:spcPts val="1000"/>
              </a:spcBef>
              <a:buSzPct val="80000"/>
              <a:buFont typeface="Wingdings 3" charset="2"/>
              <a:buChar char=""/>
            </a:pPr>
            <a:endParaRPr lang="en-US">
              <a:effectLst/>
            </a:endParaRPr>
          </a:p>
          <a:p>
            <a:pPr defTabSz="457200">
              <a:lnSpc>
                <a:spcPct val="90000"/>
              </a:lnSpc>
              <a:spcBef>
                <a:spcPts val="1000"/>
              </a:spcBef>
              <a:buSzPct val="80000"/>
              <a:buFont typeface="Wingdings 3" charset="2"/>
              <a:buChar char=""/>
            </a:pPr>
            <a:endParaRPr lang="en-US"/>
          </a:p>
          <a:p>
            <a:pPr defTabSz="457200">
              <a:lnSpc>
                <a:spcPct val="90000"/>
              </a:lnSpc>
              <a:spcBef>
                <a:spcPts val="1000"/>
              </a:spcBef>
              <a:buSzPct val="80000"/>
              <a:buFont typeface="Wingdings 3" charset="2"/>
              <a:buChar char=""/>
            </a:pPr>
            <a:r>
              <a:rPr lang="en-US">
                <a:effectLst/>
              </a:rPr>
              <a:t>As the sensors and barricade are very frequently used, we need to check it frequently and should be sanitized more often.</a:t>
            </a:r>
          </a:p>
          <a:p>
            <a:pPr marL="114300" indent="0" defTabSz="457200">
              <a:lnSpc>
                <a:spcPct val="90000"/>
              </a:lnSpc>
              <a:spcBef>
                <a:spcPts val="1000"/>
              </a:spcBef>
              <a:buSzPct val="80000"/>
              <a:buFont typeface="Wingdings 3" charset="2"/>
              <a:buChar char=""/>
            </a:pPr>
            <a:endParaRPr lang="en-US">
              <a:effectLst/>
            </a:endParaRPr>
          </a:p>
          <a:p>
            <a:pPr defTabSz="457200">
              <a:lnSpc>
                <a:spcPct val="90000"/>
              </a:lnSpc>
              <a:spcBef>
                <a:spcPts val="1000"/>
              </a:spcBef>
              <a:buSzPct val="80000"/>
              <a:buFont typeface="Wingdings 3" charset="2"/>
              <a:buChar char=""/>
            </a:pPr>
            <a:endParaRPr lang="en-US"/>
          </a:p>
          <a:p>
            <a:pPr defTabSz="457200">
              <a:lnSpc>
                <a:spcPct val="90000"/>
              </a:lnSpc>
              <a:spcBef>
                <a:spcPts val="1000"/>
              </a:spcBef>
              <a:buSzPct val="80000"/>
              <a:buFont typeface="Wingdings 3" charset="2"/>
              <a:buChar char=""/>
            </a:pPr>
            <a:r>
              <a:rPr lang="en-US">
                <a:effectLst/>
              </a:rPr>
              <a:t>Also, it is recommended not to upgrade Arduino UNO as it may cause disturbance in the project.</a:t>
            </a:r>
            <a:endParaRPr lang="en-US"/>
          </a:p>
        </p:txBody>
      </p:sp>
    </p:spTree>
    <p:extLst>
      <p:ext uri="{BB962C8B-B14F-4D97-AF65-F5344CB8AC3E}">
        <p14:creationId xmlns:p14="http://schemas.microsoft.com/office/powerpoint/2010/main" val="42705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5335-27E0-4744-8929-B88A594EA4F8}"/>
              </a:ext>
            </a:extLst>
          </p:cNvPr>
          <p:cNvSpPr>
            <a:spLocks noGrp="1"/>
          </p:cNvSpPr>
          <p:nvPr>
            <p:ph type="title"/>
          </p:nvPr>
        </p:nvSpPr>
        <p:spPr/>
        <p:txBody>
          <a:bodyPr>
            <a:normAutofit fontScale="90000"/>
          </a:bodyPr>
          <a:lstStyle/>
          <a:p>
            <a:r>
              <a:rPr lang="en-US"/>
              <a:t>Future Developments</a:t>
            </a:r>
            <a:endParaRPr lang="en-US" dirty="0"/>
          </a:p>
        </p:txBody>
      </p:sp>
      <p:graphicFrame>
        <p:nvGraphicFramePr>
          <p:cNvPr id="5" name="Text Placeholder 2">
            <a:extLst>
              <a:ext uri="{FF2B5EF4-FFF2-40B4-BE49-F238E27FC236}">
                <a16:creationId xmlns:a16="http://schemas.microsoft.com/office/drawing/2014/main" id="{C7732B3C-7E09-0AA8-DD33-D5CFE8CAEAB5}"/>
              </a:ext>
            </a:extLst>
          </p:cNvPr>
          <p:cNvGraphicFramePr/>
          <p:nvPr/>
        </p:nvGraphicFramePr>
        <p:xfrm>
          <a:off x="311700" y="1152475"/>
          <a:ext cx="8117925" cy="34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569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973E-DC96-439D-ADC2-D48E7F70F139}"/>
              </a:ext>
            </a:extLst>
          </p:cNvPr>
          <p:cNvSpPr>
            <a:spLocks noGrp="1"/>
          </p:cNvSpPr>
          <p:nvPr>
            <p:ph type="title"/>
          </p:nvPr>
        </p:nvSpPr>
        <p:spPr>
          <a:xfrm>
            <a:off x="171450" y="514350"/>
            <a:ext cx="2343150" cy="3829050"/>
          </a:xfrm>
        </p:spPr>
        <p:txBody>
          <a:bodyPr vert="horz" lIns="91440" tIns="45720" rIns="91440" bIns="45720" rtlCol="0" anchor="ctr">
            <a:normAutofit/>
          </a:bodyPr>
          <a:lstStyle/>
          <a:p>
            <a:pPr defTabSz="457200">
              <a:spcBef>
                <a:spcPct val="0"/>
              </a:spcBef>
            </a:pPr>
            <a:r>
              <a:rPr lang="en-US" sz="3100">
                <a:solidFill>
                  <a:srgbClr val="FFFFFF"/>
                </a:solidFill>
              </a:rPr>
              <a:t>Conclusion</a:t>
            </a:r>
          </a:p>
        </p:txBody>
      </p:sp>
      <p:graphicFrame>
        <p:nvGraphicFramePr>
          <p:cNvPr id="5" name="Text Placeholder 2">
            <a:extLst>
              <a:ext uri="{FF2B5EF4-FFF2-40B4-BE49-F238E27FC236}">
                <a16:creationId xmlns:a16="http://schemas.microsoft.com/office/drawing/2014/main" id="{FB3E92F9-E744-84D1-4BEE-1112FE942394}"/>
              </a:ext>
            </a:extLst>
          </p:cNvPr>
          <p:cNvGraphicFramePr/>
          <p:nvPr>
            <p:extLst>
              <p:ext uri="{D42A27DB-BD31-4B8C-83A1-F6EECF244321}">
                <p14:modId xmlns:p14="http://schemas.microsoft.com/office/powerpoint/2010/main" val="1125410547"/>
              </p:ext>
            </p:extLst>
          </p:nvPr>
        </p:nvGraphicFramePr>
        <p:xfrm>
          <a:off x="3076577" y="657225"/>
          <a:ext cx="4869656" cy="382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4921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A240-FC2E-4943-8EFF-9B4481D9819F}"/>
              </a:ext>
            </a:extLst>
          </p:cNvPr>
          <p:cNvSpPr>
            <a:spLocks noGrp="1"/>
          </p:cNvSpPr>
          <p:nvPr>
            <p:ph type="title"/>
          </p:nvPr>
        </p:nvSpPr>
        <p:spPr>
          <a:xfrm>
            <a:off x="489857" y="1234440"/>
            <a:ext cx="2642159" cy="3353115"/>
          </a:xfrm>
        </p:spPr>
        <p:txBody>
          <a:bodyPr vert="horz" lIns="91440" tIns="45720" rIns="91440" bIns="45720" rtlCol="0" anchor="t">
            <a:normAutofit/>
          </a:bodyPr>
          <a:lstStyle/>
          <a:p>
            <a:pPr algn="r" defTabSz="457200">
              <a:spcBef>
                <a:spcPct val="0"/>
              </a:spcBef>
            </a:pPr>
            <a:r>
              <a:rPr lang="en-US" sz="3300" b="0" i="0" kern="1200">
                <a:solidFill>
                  <a:srgbClr val="FFFFFF"/>
                </a:solidFill>
                <a:latin typeface="+mj-lt"/>
                <a:ea typeface="+mj-ea"/>
                <a:cs typeface="+mj-cs"/>
              </a:rPr>
              <a:t>References</a:t>
            </a:r>
          </a:p>
        </p:txBody>
      </p:sp>
      <p:sp>
        <p:nvSpPr>
          <p:cNvPr id="3" name="Text Placeholder 2">
            <a:extLst>
              <a:ext uri="{FF2B5EF4-FFF2-40B4-BE49-F238E27FC236}">
                <a16:creationId xmlns:a16="http://schemas.microsoft.com/office/drawing/2014/main" id="{D186944A-8466-420F-A7C6-74111E674097}"/>
              </a:ext>
            </a:extLst>
          </p:cNvPr>
          <p:cNvSpPr>
            <a:spLocks noGrp="1"/>
          </p:cNvSpPr>
          <p:nvPr>
            <p:ph type="body" idx="1"/>
          </p:nvPr>
        </p:nvSpPr>
        <p:spPr>
          <a:xfrm>
            <a:off x="3903081" y="1234440"/>
            <a:ext cx="4439628" cy="3731260"/>
          </a:xfrm>
        </p:spPr>
        <p:txBody>
          <a:bodyPr vert="horz" lIns="91440" tIns="45720" rIns="91440" bIns="45720" rtlCol="0">
            <a:noAutofit/>
          </a:bodyPr>
          <a:lstStyle/>
          <a:p>
            <a:pPr marR="0" defTabSz="457200">
              <a:lnSpc>
                <a:spcPct val="90000"/>
              </a:lnSpc>
              <a:spcBef>
                <a:spcPts val="1000"/>
              </a:spcBef>
              <a:buSzPct val="80000"/>
              <a:buFont typeface="Wingdings 3" charset="2"/>
              <a:buChar char=""/>
            </a:pPr>
            <a:r>
              <a:rPr lang="en-US" sz="1100" u="sng" dirty="0">
                <a:effectLst/>
                <a:latin typeface="Arial" panose="020B0604020202020204" pitchFamily="34" charset="0"/>
                <a:cs typeface="Arial" panose="020B0604020202020204" pitchFamily="34" charset="0"/>
                <a:hlinkClick r:id="rId2"/>
              </a:rPr>
              <a:t>https://create.arduino.cc/projecthub/embeddedlab786/automatic-car-parking-system-95a9dc</a:t>
            </a:r>
            <a:endParaRPr lang="en-US" sz="1100" u="sng" dirty="0">
              <a:latin typeface="Arial" panose="020B0604020202020204" pitchFamily="34" charset="0"/>
              <a:cs typeface="Arial" panose="020B0604020202020204" pitchFamily="34" charset="0"/>
            </a:endParaRPr>
          </a:p>
          <a:p>
            <a:pPr defTabSz="457200">
              <a:lnSpc>
                <a:spcPct val="90000"/>
              </a:lnSpc>
              <a:spcBef>
                <a:spcPts val="1000"/>
              </a:spcBef>
              <a:buSzPct val="80000"/>
              <a:buFont typeface="Wingdings 3" charset="2"/>
              <a:buChar char=""/>
            </a:pPr>
            <a:r>
              <a:rPr lang="en-US" sz="1100" u="sng" dirty="0">
                <a:effectLst/>
                <a:latin typeface="Arial" panose="020B0604020202020204" pitchFamily="34" charset="0"/>
                <a:cs typeface="Arial" panose="020B0604020202020204" pitchFamily="34" charset="0"/>
                <a:hlinkClick r:id="rId3"/>
              </a:rPr>
              <a:t>https://www.researchgate.net/publication/318486476_Smart_Car_Parking_System_using_Arduino_UNO</a:t>
            </a:r>
            <a:endParaRPr lang="en-US" sz="1100" dirty="0">
              <a:effectLst/>
              <a:latin typeface="Arial" panose="020B0604020202020204" pitchFamily="34" charset="0"/>
              <a:cs typeface="Arial" panose="020B0604020202020204" pitchFamily="34" charset="0"/>
            </a:endParaRPr>
          </a:p>
          <a:p>
            <a:pPr marR="0" defTabSz="457200">
              <a:lnSpc>
                <a:spcPct val="90000"/>
              </a:lnSpc>
              <a:spcBef>
                <a:spcPts val="1000"/>
              </a:spcBef>
              <a:buSzPct val="80000"/>
              <a:buFont typeface="Wingdings 3" charset="2"/>
              <a:buChar char=""/>
            </a:pPr>
            <a:r>
              <a:rPr lang="en-US" sz="1100" u="sng" dirty="0">
                <a:effectLst/>
                <a:latin typeface="Arial" panose="020B0604020202020204" pitchFamily="34" charset="0"/>
                <a:cs typeface="Arial" panose="020B0604020202020204" pitchFamily="34" charset="0"/>
                <a:hlinkClick r:id="rId4"/>
              </a:rPr>
              <a:t>https://www.waveshare.com/infrared-proximity-sensor.htm</a:t>
            </a:r>
            <a:r>
              <a:rPr lang="en-US" sz="1100" dirty="0">
                <a:effectLst/>
                <a:latin typeface="Arial" panose="020B0604020202020204" pitchFamily="34" charset="0"/>
                <a:cs typeface="Arial" panose="020B0604020202020204" pitchFamily="34" charset="0"/>
              </a:rPr>
              <a:t> </a:t>
            </a:r>
          </a:p>
          <a:p>
            <a:pPr marR="0" defTabSz="457200">
              <a:lnSpc>
                <a:spcPct val="90000"/>
              </a:lnSpc>
              <a:spcBef>
                <a:spcPts val="1000"/>
              </a:spcBef>
              <a:buSzPct val="80000"/>
              <a:buFont typeface="Wingdings 3" charset="2"/>
              <a:buChar char=""/>
            </a:pPr>
            <a:r>
              <a:rPr lang="en-US" sz="1100" u="sng" dirty="0">
                <a:effectLst/>
                <a:latin typeface="Arial" panose="020B0604020202020204" pitchFamily="34" charset="0"/>
                <a:cs typeface="Arial" panose="020B0604020202020204" pitchFamily="34" charset="0"/>
                <a:hlinkClick r:id="rId5"/>
              </a:rPr>
              <a:t>http://store-usa.arduino.cc/products/arduino-uno-rev3</a:t>
            </a:r>
            <a:r>
              <a:rPr lang="en-US" sz="1100" dirty="0">
                <a:effectLst/>
                <a:latin typeface="Arial" panose="020B0604020202020204" pitchFamily="34" charset="0"/>
                <a:cs typeface="Arial" panose="020B0604020202020204" pitchFamily="34" charset="0"/>
              </a:rPr>
              <a:t> </a:t>
            </a:r>
          </a:p>
          <a:p>
            <a:pPr marR="0" defTabSz="457200">
              <a:lnSpc>
                <a:spcPct val="90000"/>
              </a:lnSpc>
              <a:spcBef>
                <a:spcPts val="1000"/>
              </a:spcBef>
              <a:buSzPct val="80000"/>
              <a:buFont typeface="Wingdings 3" charset="2"/>
              <a:buChar char=""/>
            </a:pPr>
            <a:r>
              <a:rPr lang="en-US" sz="1100" u="sng" dirty="0">
                <a:effectLst/>
                <a:latin typeface="Arial" panose="020B0604020202020204" pitchFamily="34" charset="0"/>
                <a:cs typeface="Arial" panose="020B0604020202020204" pitchFamily="34" charset="0"/>
                <a:hlinkClick r:id="rId6"/>
              </a:rPr>
              <a:t>https://www.watelectronics.com/lcd-16x2/</a:t>
            </a:r>
            <a:endParaRPr lang="en-US" sz="1100" u="sng" dirty="0">
              <a:latin typeface="Arial" panose="020B0604020202020204" pitchFamily="34" charset="0"/>
              <a:cs typeface="Arial" panose="020B0604020202020204" pitchFamily="34" charset="0"/>
            </a:endParaRPr>
          </a:p>
          <a:p>
            <a:pPr defTabSz="457200">
              <a:lnSpc>
                <a:spcPct val="90000"/>
              </a:lnSpc>
              <a:spcBef>
                <a:spcPts val="1000"/>
              </a:spcBef>
              <a:buSzPct val="80000"/>
              <a:buFont typeface="Wingdings 3" charset="2"/>
              <a:buChar char=""/>
            </a:pPr>
            <a:r>
              <a:rPr lang="en-US" sz="1100" u="sng" dirty="0">
                <a:effectLst/>
                <a:latin typeface="Arial" panose="020B0604020202020204" pitchFamily="34" charset="0"/>
                <a:cs typeface="Arial" panose="020B0604020202020204" pitchFamily="34" charset="0"/>
                <a:hlinkClick r:id="rId7"/>
              </a:rPr>
              <a:t>https://www.geminiparkingsolutions.com/blog-post/advantages-of-parking-management-systems/</a:t>
            </a:r>
            <a:endParaRPr lang="en-US" sz="1100" dirty="0">
              <a:effectLst/>
              <a:latin typeface="Arial" panose="020B0604020202020204" pitchFamily="34" charset="0"/>
              <a:cs typeface="Arial" panose="020B0604020202020204" pitchFamily="34" charset="0"/>
            </a:endParaRPr>
          </a:p>
          <a:p>
            <a:pPr marR="0" defTabSz="457200">
              <a:lnSpc>
                <a:spcPct val="90000"/>
              </a:lnSpc>
              <a:spcBef>
                <a:spcPts val="1000"/>
              </a:spcBef>
              <a:buSzPct val="80000"/>
              <a:buFont typeface="Wingdings 3" charset="2"/>
              <a:buChar char=""/>
            </a:pPr>
            <a:r>
              <a:rPr lang="en-US" sz="1100" u="sng" dirty="0">
                <a:effectLst/>
                <a:latin typeface="Arial" panose="020B0604020202020204" pitchFamily="34" charset="0"/>
                <a:cs typeface="Arial" panose="020B0604020202020204" pitchFamily="34" charset="0"/>
                <a:hlinkClick r:id="rId8"/>
              </a:rPr>
              <a:t>https://bit.ly/3IQd0lJ </a:t>
            </a:r>
            <a:endParaRPr lang="en-US" sz="1100" u="sng" dirty="0">
              <a:effectLst/>
              <a:latin typeface="Arial" panose="020B0604020202020204" pitchFamily="34" charset="0"/>
              <a:cs typeface="Arial" panose="020B0604020202020204" pitchFamily="34" charset="0"/>
            </a:endParaRPr>
          </a:p>
          <a:p>
            <a:pPr defTabSz="457200">
              <a:lnSpc>
                <a:spcPct val="90000"/>
              </a:lnSpc>
              <a:spcBef>
                <a:spcPts val="1000"/>
              </a:spcBef>
              <a:buSzPct val="80000"/>
              <a:buFont typeface="Wingdings 3" charset="2"/>
              <a:buChar char=""/>
            </a:pPr>
            <a:r>
              <a:rPr lang="en-US" sz="1100" u="sng" dirty="0">
                <a:effectLst/>
                <a:latin typeface="Arial" panose="020B0604020202020204" pitchFamily="34" charset="0"/>
                <a:cs typeface="Arial" panose="020B0604020202020204" pitchFamily="34" charset="0"/>
                <a:hlinkClick r:id="rId9"/>
              </a:rPr>
              <a:t>https://bit.ly/3Ghsxcr</a:t>
            </a:r>
            <a:endParaRPr lang="en-US" sz="1100" dirty="0">
              <a:effectLst/>
              <a:latin typeface="Arial" panose="020B0604020202020204" pitchFamily="34" charset="0"/>
              <a:cs typeface="Arial" panose="020B0604020202020204" pitchFamily="34" charset="0"/>
            </a:endParaRPr>
          </a:p>
          <a:p>
            <a:pPr defTabSz="457200">
              <a:lnSpc>
                <a:spcPct val="90000"/>
              </a:lnSpc>
              <a:spcBef>
                <a:spcPts val="1000"/>
              </a:spcBef>
              <a:buSzPct val="80000"/>
              <a:buFont typeface="Wingdings 3" charset="2"/>
              <a:buChar char=""/>
            </a:pPr>
            <a:r>
              <a:rPr lang="en-US" sz="1100" u="sng" dirty="0">
                <a:effectLst/>
                <a:latin typeface="Arial" panose="020B0604020202020204" pitchFamily="34" charset="0"/>
                <a:cs typeface="Arial" panose="020B0604020202020204" pitchFamily="34" charset="0"/>
                <a:hlinkClick r:id="rId10"/>
              </a:rPr>
              <a:t>https://bit.ly/3Gf4XNx</a:t>
            </a:r>
            <a:endParaRPr lang="en-US" sz="1100" u="sng" dirty="0">
              <a:effectLst/>
              <a:latin typeface="Arial" panose="020B0604020202020204" pitchFamily="34" charset="0"/>
              <a:cs typeface="Arial" panose="020B0604020202020204" pitchFamily="34" charset="0"/>
            </a:endParaRPr>
          </a:p>
          <a:p>
            <a:pPr defTabSz="457200">
              <a:lnSpc>
                <a:spcPct val="90000"/>
              </a:lnSpc>
              <a:spcBef>
                <a:spcPts val="1000"/>
              </a:spcBef>
              <a:buSzPct val="80000"/>
              <a:buFont typeface="Wingdings 3" charset="2"/>
              <a:buChar char=""/>
            </a:pPr>
            <a:r>
              <a:rPr lang="en-US" sz="1100" b="1" u="sng" dirty="0">
                <a:solidFill>
                  <a:srgbClr val="1155CC"/>
                </a:solidFill>
                <a:effectLst/>
                <a:latin typeface="Arial" panose="020B0604020202020204" pitchFamily="34" charset="0"/>
                <a:ea typeface="Arial" panose="020B0604020202020204" pitchFamily="34" charset="0"/>
                <a:cs typeface="Arial" panose="020B0604020202020204" pitchFamily="34" charset="0"/>
                <a:hlinkClick r:id="rId7"/>
              </a:rPr>
              <a:t>https://www.geminiparkingsolutions.com/blog-post/advantages-of-parking-management-systems/</a:t>
            </a:r>
            <a:endParaRPr lang="en-US" sz="1100" dirty="0">
              <a:effectLst/>
              <a:latin typeface="Arial" panose="020B0604020202020204" pitchFamily="34" charset="0"/>
              <a:cs typeface="Arial" panose="020B0604020202020204" pitchFamily="34" charset="0"/>
            </a:endParaRPr>
          </a:p>
          <a:p>
            <a:pPr marL="114300" marR="0" indent="0" defTabSz="457200">
              <a:lnSpc>
                <a:spcPct val="90000"/>
              </a:lnSpc>
              <a:spcBef>
                <a:spcPts val="1000"/>
              </a:spcBef>
              <a:buSzPct val="80000"/>
              <a:buFont typeface="Wingdings 3" charset="2"/>
              <a:buChar char=""/>
            </a:pPr>
            <a:r>
              <a:rPr lang="en-US" sz="1100" dirty="0">
                <a:effectLst/>
                <a:latin typeface="Arial" panose="020B0604020202020204" pitchFamily="34" charset="0"/>
                <a:cs typeface="Arial" panose="020B0604020202020204" pitchFamily="34" charset="0"/>
              </a:rPr>
              <a:t> </a:t>
            </a:r>
          </a:p>
          <a:p>
            <a:pPr marL="114300" indent="0" defTabSz="457200">
              <a:lnSpc>
                <a:spcPct val="90000"/>
              </a:lnSpc>
              <a:spcBef>
                <a:spcPts val="1000"/>
              </a:spcBef>
              <a:buSzPct val="80000"/>
              <a:buFont typeface="Wingdings 3" charset="2"/>
              <a:buChar char=""/>
            </a:pPr>
            <a:endParaRPr lang="en-US" sz="1100" dirty="0"/>
          </a:p>
        </p:txBody>
      </p:sp>
    </p:spTree>
    <p:extLst>
      <p:ext uri="{BB962C8B-B14F-4D97-AF65-F5344CB8AC3E}">
        <p14:creationId xmlns:p14="http://schemas.microsoft.com/office/powerpoint/2010/main" val="407176032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9000" b="-9000"/>
          </a:stretch>
        </a:blip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428750" y="178325"/>
            <a:ext cx="500325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solidFill>
                <a:schemeClr val="lt1"/>
              </a:solidFill>
            </a:endParaRPr>
          </a:p>
        </p:txBody>
      </p:sp>
      <p:sp>
        <p:nvSpPr>
          <p:cNvPr id="100" name="Google Shape;100;p20"/>
          <p:cNvSpPr txBox="1">
            <a:spLocks noGrp="1"/>
          </p:cNvSpPr>
          <p:nvPr>
            <p:ph type="body" idx="1"/>
          </p:nvPr>
        </p:nvSpPr>
        <p:spPr>
          <a:xfrm>
            <a:off x="285975" y="3122675"/>
            <a:ext cx="7717800" cy="127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solidFill>
                  <a:schemeClr val="accent1">
                    <a:lumMod val="50000"/>
                  </a:schemeClr>
                </a:solidFill>
                <a:latin typeface="Jumble" panose="020B0604020202020204" pitchFamily="2" charset="0"/>
              </a:rPr>
              <a:t>Hope you like our project presentation!!!</a:t>
            </a:r>
            <a:endParaRPr sz="2400" b="1" dirty="0">
              <a:solidFill>
                <a:schemeClr val="accent1">
                  <a:lumMod val="50000"/>
                </a:schemeClr>
              </a:solidFill>
              <a:latin typeface="Jumble" panose="020B0604020202020204"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0"/>
            <a:ext cx="8520600" cy="106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Car Parking System</a:t>
            </a:r>
            <a:endParaRPr dirty="0"/>
          </a:p>
        </p:txBody>
      </p:sp>
      <p:sp>
        <p:nvSpPr>
          <p:cNvPr id="55" name="Google Shape;55;p13"/>
          <p:cNvSpPr txBox="1">
            <a:spLocks noGrp="1"/>
          </p:cNvSpPr>
          <p:nvPr>
            <p:ph type="subTitle" idx="1"/>
          </p:nvPr>
        </p:nvSpPr>
        <p:spPr>
          <a:xfrm>
            <a:off x="540000" y="4350900"/>
            <a:ext cx="8520600" cy="7926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ct val="100000"/>
              <a:buFont typeface="Arial"/>
              <a:buNone/>
            </a:pPr>
            <a:endParaRPr lang="en-US" dirty="0"/>
          </a:p>
        </p:txBody>
      </p:sp>
      <p:sp>
        <p:nvSpPr>
          <p:cNvPr id="56" name="Google Shape;56;p13"/>
          <p:cNvSpPr txBox="1"/>
          <p:nvPr/>
        </p:nvSpPr>
        <p:spPr>
          <a:xfrm>
            <a:off x="327075" y="1315471"/>
            <a:ext cx="398145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CONTACT US</a:t>
            </a:r>
          </a:p>
        </p:txBody>
      </p:sp>
      <p:sp>
        <p:nvSpPr>
          <p:cNvPr id="58" name="Google Shape;58;p13"/>
          <p:cNvSpPr txBox="1"/>
          <p:nvPr/>
        </p:nvSpPr>
        <p:spPr>
          <a:xfrm>
            <a:off x="311700" y="1866786"/>
            <a:ext cx="7993650" cy="21236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b="1" dirty="0"/>
              <a:t>[Rhythem Prajapati, </a:t>
            </a:r>
            <a:r>
              <a:rPr lang="en" sz="1400" b="1" dirty="0">
                <a:solidFill>
                  <a:schemeClr val="dk1"/>
                </a:solidFill>
              </a:rPr>
              <a:t>Computer Engineering Technology(ECT) ,</a:t>
            </a:r>
            <a:r>
              <a:rPr lang="en" b="1" dirty="0"/>
              <a:t>student]</a:t>
            </a:r>
          </a:p>
          <a:p>
            <a:pPr marL="0" lvl="0" indent="0" rtl="0">
              <a:spcBef>
                <a:spcPts val="0"/>
              </a:spcBef>
              <a:spcAft>
                <a:spcPts val="0"/>
              </a:spcAft>
              <a:buNone/>
            </a:pPr>
            <a:r>
              <a:rPr lang="en" b="1" dirty="0"/>
              <a:t>Email: </a:t>
            </a:r>
            <a:r>
              <a:rPr lang="en-US" b="1" u="sng" dirty="0">
                <a:solidFill>
                  <a:schemeClr val="hlink"/>
                </a:solidFill>
                <a:hlinkClick r:id="rId3"/>
              </a:rPr>
              <a:t>rpprajapati3@myseneca.ca</a:t>
            </a:r>
            <a:r>
              <a:rPr lang="en-US" b="1" dirty="0">
                <a:solidFill>
                  <a:schemeClr val="tx1"/>
                </a:solidFill>
              </a:rPr>
              <a:t>     </a:t>
            </a:r>
          </a:p>
          <a:p>
            <a:pPr marL="0" lvl="0" indent="0" rtl="0">
              <a:spcBef>
                <a:spcPts val="0"/>
              </a:spcBef>
              <a:spcAft>
                <a:spcPts val="0"/>
              </a:spcAft>
              <a:buNone/>
            </a:pPr>
            <a:r>
              <a:rPr lang="en-US" b="1" dirty="0">
                <a:solidFill>
                  <a:schemeClr val="tx1"/>
                </a:solidFill>
              </a:rPr>
              <a:t>Telephone: +1 647-425-3791 </a:t>
            </a:r>
          </a:p>
          <a:p>
            <a:pPr marL="0" lvl="0" indent="0" rtl="0">
              <a:spcBef>
                <a:spcPts val="0"/>
              </a:spcBef>
              <a:spcAft>
                <a:spcPts val="0"/>
              </a:spcAft>
              <a:buNone/>
            </a:pPr>
            <a:endParaRPr lang="en-US" b="1" dirty="0">
              <a:solidFill>
                <a:schemeClr val="tx1"/>
              </a:solidFill>
            </a:endParaRPr>
          </a:p>
          <a:p>
            <a:pPr marL="0" lvl="0" indent="0" rtl="0">
              <a:spcBef>
                <a:spcPts val="0"/>
              </a:spcBef>
              <a:spcAft>
                <a:spcPts val="0"/>
              </a:spcAft>
              <a:buNone/>
            </a:pPr>
            <a:r>
              <a:rPr lang="en-US" b="1" dirty="0"/>
              <a:t> [Jay Shah, </a:t>
            </a:r>
            <a:r>
              <a:rPr lang="en" sz="1400" b="1" dirty="0">
                <a:solidFill>
                  <a:schemeClr val="dk1"/>
                </a:solidFill>
              </a:rPr>
              <a:t>Computer Engineering Technology(ECT) ,</a:t>
            </a:r>
            <a:r>
              <a:rPr lang="en" b="1" dirty="0"/>
              <a:t>student</a:t>
            </a:r>
            <a:r>
              <a:rPr lang="en-US" b="1" dirty="0"/>
              <a:t>] </a:t>
            </a:r>
          </a:p>
          <a:p>
            <a:pPr marL="0" lvl="0" indent="0" rtl="0">
              <a:spcBef>
                <a:spcPts val="0"/>
              </a:spcBef>
              <a:spcAft>
                <a:spcPts val="0"/>
              </a:spcAft>
              <a:buNone/>
            </a:pPr>
            <a:r>
              <a:rPr lang="en-US" b="1" dirty="0"/>
              <a:t> Email: </a:t>
            </a:r>
            <a:r>
              <a:rPr lang="en-US" b="1" u="sng" dirty="0">
                <a:solidFill>
                  <a:schemeClr val="hlink"/>
                </a:solidFill>
                <a:hlinkClick r:id="rId4"/>
              </a:rPr>
              <a:t>jashah1@myseneca.ca</a:t>
            </a:r>
            <a:r>
              <a:rPr lang="en-US" b="1" dirty="0">
                <a:solidFill>
                  <a:schemeClr val="hlink"/>
                </a:solidFill>
              </a:rPr>
              <a:t>             </a:t>
            </a:r>
          </a:p>
          <a:p>
            <a:pPr marL="0" lvl="0" indent="0" rtl="0">
              <a:spcBef>
                <a:spcPts val="0"/>
              </a:spcBef>
              <a:spcAft>
                <a:spcPts val="0"/>
              </a:spcAft>
              <a:buNone/>
            </a:pPr>
            <a:r>
              <a:rPr lang="en-US" b="1" dirty="0">
                <a:solidFill>
                  <a:schemeClr val="hlink"/>
                </a:solidFill>
              </a:rPr>
              <a:t> </a:t>
            </a:r>
            <a:r>
              <a:rPr lang="en-US" b="1" dirty="0">
                <a:solidFill>
                  <a:schemeClr val="tx1"/>
                </a:solidFill>
              </a:rPr>
              <a:t>Telephone: +1 416-277-0105 </a:t>
            </a:r>
          </a:p>
          <a:p>
            <a:pPr marL="0" lvl="0" indent="0" rtl="0">
              <a:spcBef>
                <a:spcPts val="0"/>
              </a:spcBef>
              <a:spcAft>
                <a:spcPts val="0"/>
              </a:spcAft>
              <a:buNone/>
            </a:pPr>
            <a:endParaRPr lang="en-US" sz="1400" b="1" dirty="0">
              <a:solidFill>
                <a:schemeClr val="tx1"/>
              </a:solidFill>
            </a:endParaRPr>
          </a:p>
          <a:p>
            <a:pPr marL="0" lvl="0" indent="0" rtl="0">
              <a:spcBef>
                <a:spcPts val="0"/>
              </a:spcBef>
              <a:spcAft>
                <a:spcPts val="0"/>
              </a:spcAft>
              <a:buNone/>
            </a:pPr>
            <a:endParaRPr lang="en-US" b="1" dirty="0"/>
          </a:p>
        </p:txBody>
      </p:sp>
    </p:spTree>
    <p:extLst>
      <p:ext uri="{BB962C8B-B14F-4D97-AF65-F5344CB8AC3E}">
        <p14:creationId xmlns:p14="http://schemas.microsoft.com/office/powerpoint/2010/main" val="288615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Agenda</a:t>
            </a:r>
            <a:endParaRPr b="1"/>
          </a:p>
        </p:txBody>
      </p:sp>
      <p:sp>
        <p:nvSpPr>
          <p:cNvPr id="64" name="Google Shape;64;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rgbClr val="FF0000"/>
                </a:solidFill>
              </a:rPr>
              <a:t>Part 1- Product Introduction</a:t>
            </a:r>
            <a:endParaRPr b="1" dirty="0">
              <a:solidFill>
                <a:schemeClr val="dk1"/>
              </a:solidFill>
            </a:endParaRPr>
          </a:p>
          <a:p>
            <a:pPr marL="457200" lvl="0" indent="-342900" algn="l" rtl="0">
              <a:spcBef>
                <a:spcPts val="1200"/>
              </a:spcBef>
              <a:spcAft>
                <a:spcPts val="0"/>
              </a:spcAft>
              <a:buClr>
                <a:schemeClr val="dk1"/>
              </a:buClr>
              <a:buSzPts val="1800"/>
              <a:buAutoNum type="alphaLcParenR"/>
            </a:pPr>
            <a:r>
              <a:rPr lang="en" b="1" dirty="0">
                <a:solidFill>
                  <a:schemeClr val="dk1"/>
                </a:solidFill>
              </a:rPr>
              <a:t>Product Specifications</a:t>
            </a:r>
            <a:endParaRPr b="1" dirty="0">
              <a:solidFill>
                <a:schemeClr val="dk1"/>
              </a:solidFill>
            </a:endParaRPr>
          </a:p>
          <a:p>
            <a:pPr marL="457200" lvl="0" indent="-342900" algn="l" rtl="0">
              <a:spcBef>
                <a:spcPts val="0"/>
              </a:spcBef>
              <a:spcAft>
                <a:spcPts val="0"/>
              </a:spcAft>
              <a:buClr>
                <a:schemeClr val="dk1"/>
              </a:buClr>
              <a:buSzPts val="1800"/>
              <a:buAutoNum type="alphaLcParenR"/>
            </a:pPr>
            <a:r>
              <a:rPr lang="en" b="1" dirty="0">
                <a:solidFill>
                  <a:schemeClr val="dk1"/>
                </a:solidFill>
              </a:rPr>
              <a:t>Product features and functionalities</a:t>
            </a:r>
            <a:endParaRPr b="1" dirty="0">
              <a:solidFill>
                <a:schemeClr val="dk1"/>
              </a:solidFill>
            </a:endParaRPr>
          </a:p>
          <a:p>
            <a:pPr marL="0" lvl="0" indent="0" algn="l" rtl="0">
              <a:spcBef>
                <a:spcPts val="1200"/>
              </a:spcBef>
              <a:spcAft>
                <a:spcPts val="0"/>
              </a:spcAft>
              <a:buNone/>
            </a:pPr>
            <a:r>
              <a:rPr lang="en" b="1" dirty="0">
                <a:solidFill>
                  <a:srgbClr val="FF0000"/>
                </a:solidFill>
              </a:rPr>
              <a:t>Part 2- Technical Overview</a:t>
            </a:r>
            <a:endParaRPr b="1" dirty="0">
              <a:solidFill>
                <a:schemeClr val="dk1"/>
              </a:solidFill>
            </a:endParaRPr>
          </a:p>
          <a:p>
            <a:pPr marL="457200" lvl="0" indent="-342900" algn="l" rtl="0">
              <a:spcBef>
                <a:spcPts val="1200"/>
              </a:spcBef>
              <a:spcAft>
                <a:spcPts val="0"/>
              </a:spcAft>
              <a:buClr>
                <a:schemeClr val="dk1"/>
              </a:buClr>
              <a:buSzPts val="1800"/>
              <a:buAutoNum type="alphaLcParenR"/>
            </a:pPr>
            <a:r>
              <a:rPr lang="en" b="1" dirty="0">
                <a:solidFill>
                  <a:schemeClr val="dk1"/>
                </a:solidFill>
              </a:rPr>
              <a:t>Major components and key elements</a:t>
            </a:r>
            <a:endParaRPr b="1" dirty="0">
              <a:solidFill>
                <a:schemeClr val="dk1"/>
              </a:solidFill>
            </a:endParaRPr>
          </a:p>
          <a:p>
            <a:pPr marL="457200" lvl="0" indent="-342900" algn="l" rtl="0">
              <a:spcBef>
                <a:spcPts val="0"/>
              </a:spcBef>
              <a:spcAft>
                <a:spcPts val="0"/>
              </a:spcAft>
              <a:buClr>
                <a:schemeClr val="dk1"/>
              </a:buClr>
              <a:buSzPts val="1800"/>
              <a:buAutoNum type="alphaLcParenR"/>
            </a:pPr>
            <a:r>
              <a:rPr lang="en" b="1" dirty="0">
                <a:solidFill>
                  <a:schemeClr val="dk1"/>
                </a:solidFill>
              </a:rPr>
              <a:t>Product design and structure</a:t>
            </a:r>
            <a:endParaRPr b="1" dirty="0">
              <a:solidFill>
                <a:schemeClr val="dk1"/>
              </a:solidFill>
            </a:endParaRPr>
          </a:p>
          <a:p>
            <a:pPr marL="0" lvl="0" indent="0" algn="l" rtl="0">
              <a:spcBef>
                <a:spcPts val="1200"/>
              </a:spcBef>
              <a:spcAft>
                <a:spcPts val="0"/>
              </a:spcAft>
              <a:buNone/>
            </a:pPr>
            <a:r>
              <a:rPr lang="en" b="1" dirty="0">
                <a:solidFill>
                  <a:srgbClr val="FF0000"/>
                </a:solidFill>
              </a:rPr>
              <a:t>Part 3- Conclusion</a:t>
            </a:r>
            <a:endParaRPr b="1" dirty="0">
              <a:solidFill>
                <a:schemeClr val="dk1"/>
              </a:solidFill>
            </a:endParaRPr>
          </a:p>
          <a:p>
            <a:pPr marL="457200" lvl="0" indent="-342900" algn="l" rtl="0">
              <a:spcBef>
                <a:spcPts val="1200"/>
              </a:spcBef>
              <a:spcAft>
                <a:spcPts val="0"/>
              </a:spcAft>
              <a:buClr>
                <a:schemeClr val="dk1"/>
              </a:buClr>
              <a:buSzPts val="1800"/>
              <a:buAutoNum type="alphaLcParenR"/>
            </a:pPr>
            <a:r>
              <a:rPr lang="en" b="1" dirty="0">
                <a:solidFill>
                  <a:schemeClr val="dk1"/>
                </a:solidFill>
              </a:rPr>
              <a:t>Viability and </a:t>
            </a:r>
            <a:r>
              <a:rPr lang="en-US" b="1" dirty="0">
                <a:solidFill>
                  <a:schemeClr val="dk1"/>
                </a:solidFill>
              </a:rPr>
              <a:t>maintenance </a:t>
            </a:r>
            <a:endParaRPr b="1" dirty="0">
              <a:solidFill>
                <a:schemeClr val="dk1"/>
              </a:solidFill>
            </a:endParaRPr>
          </a:p>
          <a:p>
            <a:pPr marL="457200" lvl="0" indent="-342900" algn="l" rtl="0">
              <a:spcBef>
                <a:spcPts val="0"/>
              </a:spcBef>
              <a:spcAft>
                <a:spcPts val="0"/>
              </a:spcAft>
              <a:buClr>
                <a:schemeClr val="dk1"/>
              </a:buClr>
              <a:buSzPts val="1800"/>
              <a:buAutoNum type="alphaLcParenR"/>
            </a:pPr>
            <a:r>
              <a:rPr lang="en" b="1" dirty="0">
                <a:solidFill>
                  <a:schemeClr val="dk1"/>
                </a:solidFill>
              </a:rPr>
              <a:t>Future developments and conclusion</a:t>
            </a:r>
            <a:endParaRPr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4B8556-B422-4032-8CFE-39EAF7AF0E03}"/>
              </a:ext>
            </a:extLst>
          </p:cNvPr>
          <p:cNvSpPr>
            <a:spLocks noGrp="1"/>
          </p:cNvSpPr>
          <p:nvPr>
            <p:ph type="title"/>
          </p:nvPr>
        </p:nvSpPr>
        <p:spPr/>
        <p:txBody>
          <a:bodyPr>
            <a:normAutofit fontScale="90000"/>
          </a:bodyPr>
          <a:lstStyle/>
          <a:p>
            <a:pPr algn="ctr"/>
            <a:r>
              <a:rPr lang="en-US" dirty="0"/>
              <a:t>Executive  Summary</a:t>
            </a:r>
          </a:p>
        </p:txBody>
      </p:sp>
      <p:sp>
        <p:nvSpPr>
          <p:cNvPr id="5" name="Text Placeholder 4">
            <a:extLst>
              <a:ext uri="{FF2B5EF4-FFF2-40B4-BE49-F238E27FC236}">
                <a16:creationId xmlns:a16="http://schemas.microsoft.com/office/drawing/2014/main" id="{85B9E47E-B0EC-4AA6-B493-CE21B666A33B}"/>
              </a:ext>
            </a:extLst>
          </p:cNvPr>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In response to parking concerns in a lot of areas, our team developed a car parking system.</a:t>
            </a:r>
          </a:p>
          <a:p>
            <a:r>
              <a:rPr lang="en-US" sz="1800" dirty="0">
                <a:effectLst/>
                <a:latin typeface="Arial" panose="020B0604020202020204" pitchFamily="34" charset="0"/>
                <a:ea typeface="Arial" panose="020B0604020202020204" pitchFamily="34" charset="0"/>
              </a:rPr>
              <a:t>The system uses an Arduino Uno as the main control unit, and it also has an LCD screen to display messages to the user</a:t>
            </a:r>
            <a:r>
              <a:rPr lang="en-US" dirty="0">
                <a:latin typeface="Arial" panose="020B0604020202020204" pitchFamily="34" charset="0"/>
                <a:ea typeface="Arial" panose="020B0604020202020204" pitchFamily="34" charset="0"/>
              </a:rPr>
              <a:t>.</a:t>
            </a:r>
          </a:p>
          <a:p>
            <a:r>
              <a:rPr lang="en-US" sz="1800" dirty="0">
                <a:effectLst/>
                <a:latin typeface="Arial" panose="020B0604020202020204" pitchFamily="34" charset="0"/>
                <a:ea typeface="Arial" panose="020B0604020202020204" pitchFamily="34" charset="0"/>
              </a:rPr>
              <a:t>A script(.</a:t>
            </a:r>
            <a:r>
              <a:rPr lang="en-US" sz="1800" dirty="0" err="1">
                <a:effectLst/>
                <a:latin typeface="Arial" panose="020B0604020202020204" pitchFamily="34" charset="0"/>
                <a:ea typeface="Arial" panose="020B0604020202020204" pitchFamily="34" charset="0"/>
              </a:rPr>
              <a:t>ino</a:t>
            </a:r>
            <a:r>
              <a:rPr lang="en-US" sz="1800" dirty="0">
                <a:effectLst/>
                <a:latin typeface="Arial" panose="020B0604020202020204" pitchFamily="34" charset="0"/>
                <a:ea typeface="Arial" panose="020B0604020202020204" pitchFamily="34" charset="0"/>
              </a:rPr>
              <a:t> file) will be running on the Arduino UNO that will control and monitor the signals transmitted between Arduino UNO and other components.</a:t>
            </a:r>
          </a:p>
          <a:p>
            <a:r>
              <a:rPr lang="en-US" sz="1800" dirty="0">
                <a:effectLst/>
                <a:latin typeface="Arial" panose="020B0604020202020204" pitchFamily="34" charset="0"/>
                <a:ea typeface="Arial" panose="020B0604020202020204" pitchFamily="34" charset="0"/>
              </a:rPr>
              <a:t>Because of its inexpensive cost, low power consumption, and limited maintenance requirements, this system is ideal for average people, and organizations to maintain clear parking spaces.</a:t>
            </a:r>
          </a:p>
          <a:p>
            <a:pPr marL="114300" indent="0">
              <a:buNone/>
            </a:pP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7694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2286000" lvl="0" indent="457200" algn="l" rtl="0">
              <a:spcBef>
                <a:spcPts val="0"/>
              </a:spcBef>
              <a:spcAft>
                <a:spcPts val="0"/>
              </a:spcAft>
              <a:buNone/>
            </a:pPr>
            <a:r>
              <a:rPr lang="en" b="1"/>
              <a:t>Product Introduction</a:t>
            </a:r>
            <a:endParaRPr b="1"/>
          </a:p>
        </p:txBody>
      </p:sp>
      <p:sp>
        <p:nvSpPr>
          <p:cNvPr id="70" name="Google Shape;70;p15"/>
          <p:cNvSpPr txBox="1">
            <a:spLocks noGrp="1"/>
          </p:cNvSpPr>
          <p:nvPr>
            <p:ph type="body" idx="1"/>
          </p:nvPr>
        </p:nvSpPr>
        <p:spPr>
          <a:xfrm>
            <a:off x="1167550" y="1152475"/>
            <a:ext cx="76647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980000"/>
              </a:buClr>
              <a:buSzPts val="1500"/>
              <a:buAutoNum type="arabicPeriod"/>
            </a:pPr>
            <a:r>
              <a:rPr lang="en" sz="1500">
                <a:solidFill>
                  <a:srgbClr val="980000"/>
                </a:solidFill>
              </a:rPr>
              <a:t>In today's packed cities, finding parking is a major concern. There are too many cars on the road, yet there aren't enough parking spots. One of the most serious issues arises when we arrive at a parking lot and discover that there are no available parking spaces. It's an important time. </a:t>
            </a:r>
            <a:endParaRPr sz="1500">
              <a:solidFill>
                <a:srgbClr val="980000"/>
              </a:solidFill>
            </a:endParaRPr>
          </a:p>
          <a:p>
            <a:pPr marL="457200" lvl="0" indent="-323850" algn="l" rtl="0">
              <a:spcBef>
                <a:spcPts val="0"/>
              </a:spcBef>
              <a:spcAft>
                <a:spcPts val="0"/>
              </a:spcAft>
              <a:buClr>
                <a:srgbClr val="980000"/>
              </a:buClr>
              <a:buSzPts val="1500"/>
              <a:buAutoNum type="arabicPeriod"/>
            </a:pPr>
            <a:r>
              <a:rPr lang="en" sz="1500">
                <a:solidFill>
                  <a:srgbClr val="980000"/>
                </a:solidFill>
              </a:rPr>
              <a:t>Another major issue is that after entering a large parking space, we are perplexed as to where to place our automobile. Perhaps we have all encountered these two issues that have squandered our valuable time. That is why we require effective parking management systems in all parking locations to provide quick and convenient parking. </a:t>
            </a:r>
            <a:endParaRPr sz="1500">
              <a:solidFill>
                <a:srgbClr val="980000"/>
              </a:solidFill>
            </a:endParaRPr>
          </a:p>
          <a:p>
            <a:pPr marL="457200" lvl="0" indent="-323850" algn="l" rtl="0">
              <a:spcBef>
                <a:spcPts val="0"/>
              </a:spcBef>
              <a:spcAft>
                <a:spcPts val="0"/>
              </a:spcAft>
              <a:buClr>
                <a:srgbClr val="980000"/>
              </a:buClr>
              <a:buSzPts val="1500"/>
              <a:buAutoNum type="arabicPeriod"/>
            </a:pPr>
            <a:r>
              <a:rPr lang="en" sz="1500">
                <a:solidFill>
                  <a:srgbClr val="980000"/>
                </a:solidFill>
              </a:rPr>
              <a:t>But have you ever considered what happens in the parking lot when people are replaced by machines? Using Arduino UNO, we will create an automatic automobile parking system project.</a:t>
            </a:r>
            <a:endParaRPr sz="21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2286000" lvl="0" indent="457200" algn="l" rtl="0">
              <a:spcBef>
                <a:spcPts val="0"/>
              </a:spcBef>
              <a:spcAft>
                <a:spcPts val="0"/>
              </a:spcAft>
              <a:buNone/>
            </a:pPr>
            <a:r>
              <a:rPr lang="en" b="1" dirty="0">
                <a:solidFill>
                  <a:schemeClr val="accent4">
                    <a:lumMod val="60000"/>
                    <a:lumOff val="40000"/>
                  </a:schemeClr>
                </a:solidFill>
              </a:rPr>
              <a:t>What we offer ?</a:t>
            </a:r>
            <a:endParaRPr b="1" dirty="0">
              <a:solidFill>
                <a:schemeClr val="accent4">
                  <a:lumMod val="60000"/>
                  <a:lumOff val="40000"/>
                </a:schemeClr>
              </a:solidFill>
            </a:endParaRPr>
          </a:p>
        </p:txBody>
      </p:sp>
      <p:graphicFrame>
        <p:nvGraphicFramePr>
          <p:cNvPr id="78" name="Google Shape;76;p16">
            <a:extLst>
              <a:ext uri="{FF2B5EF4-FFF2-40B4-BE49-F238E27FC236}">
                <a16:creationId xmlns:a16="http://schemas.microsoft.com/office/drawing/2014/main" id="{13A6217F-BF79-2C6D-E3A7-B51152C835A5}"/>
              </a:ext>
            </a:extLst>
          </p:cNvPr>
          <p:cNvGraphicFramePr/>
          <p:nvPr/>
        </p:nvGraphicFramePr>
        <p:xfrm>
          <a:off x="1877525" y="1168250"/>
          <a:ext cx="6954900" cy="341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29" name="Picture 2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3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5" name="Picture 3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7" name="Rectangle 3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43" name="Freeform: Shape 4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43184" cy="51435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CF8BBF-5853-4961-AB43-B771F317EC29}"/>
              </a:ext>
            </a:extLst>
          </p:cNvPr>
          <p:cNvSpPr>
            <a:spLocks noGrp="1"/>
          </p:cNvSpPr>
          <p:nvPr>
            <p:ph type="title"/>
          </p:nvPr>
        </p:nvSpPr>
        <p:spPr>
          <a:xfrm>
            <a:off x="489857" y="1234440"/>
            <a:ext cx="2642159" cy="3353115"/>
          </a:xfrm>
        </p:spPr>
        <p:txBody>
          <a:bodyPr vert="horz" lIns="91440" tIns="45720" rIns="91440" bIns="45720" rtlCol="0" anchor="t">
            <a:normAutofit/>
          </a:bodyPr>
          <a:lstStyle/>
          <a:p>
            <a:pPr algn="r" defTabSz="457200">
              <a:spcBef>
                <a:spcPct val="0"/>
              </a:spcBef>
            </a:pPr>
            <a:r>
              <a:rPr lang="en-US" sz="2600" b="0" i="0" kern="1200">
                <a:solidFill>
                  <a:srgbClr val="FFFFFF"/>
                </a:solidFill>
                <a:effectLst/>
                <a:latin typeface="+mj-lt"/>
                <a:ea typeface="+mj-ea"/>
                <a:cs typeface="+mj-cs"/>
              </a:rPr>
              <a:t>Project Specifications</a:t>
            </a:r>
            <a:br>
              <a:rPr lang="en-US" sz="2600" b="0" i="0" kern="1200">
                <a:solidFill>
                  <a:srgbClr val="FFFFFF"/>
                </a:solidFill>
                <a:effectLst/>
                <a:latin typeface="+mj-lt"/>
                <a:ea typeface="+mj-ea"/>
                <a:cs typeface="+mj-cs"/>
              </a:rPr>
            </a:br>
            <a:endParaRPr lang="en-US" sz="2600" b="0" i="0" kern="120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E8B1C75D-44AF-435D-9818-E205A291D3A7}"/>
              </a:ext>
            </a:extLst>
          </p:cNvPr>
          <p:cNvSpPr>
            <a:spLocks noGrp="1"/>
          </p:cNvSpPr>
          <p:nvPr>
            <p:ph type="body" idx="1"/>
          </p:nvPr>
        </p:nvSpPr>
        <p:spPr>
          <a:xfrm>
            <a:off x="3903081" y="1234440"/>
            <a:ext cx="4439628" cy="3353115"/>
          </a:xfrm>
        </p:spPr>
        <p:txBody>
          <a:bodyPr vert="horz" lIns="91440" tIns="45720" rIns="91440" bIns="45720" rtlCol="0">
            <a:normAutofit/>
          </a:bodyPr>
          <a:lstStyle/>
          <a:p>
            <a:pPr marL="0" marR="0" defTabSz="457200">
              <a:spcBef>
                <a:spcPts val="1000"/>
              </a:spcBef>
              <a:buSzPct val="80000"/>
              <a:buFont typeface="Wingdings 3" charset="2"/>
              <a:buChar char=""/>
            </a:pPr>
            <a:r>
              <a:rPr lang="en-US" sz="1400">
                <a:effectLst/>
              </a:rPr>
              <a:t>To plan an economical parking system to avoid chaos at parking places and manage the security of parking lots.</a:t>
            </a:r>
          </a:p>
          <a:p>
            <a:pPr marL="0" marR="0" defTabSz="457200">
              <a:spcBef>
                <a:spcPts val="1000"/>
              </a:spcBef>
              <a:buSzPct val="80000"/>
              <a:buFont typeface="Wingdings 3" charset="2"/>
              <a:buChar char=""/>
            </a:pPr>
            <a:r>
              <a:rPr lang="en-US" sz="1400">
                <a:effectLst/>
              </a:rPr>
              <a:t>People will save lots of time to find the right spot in the parking lot.</a:t>
            </a:r>
          </a:p>
          <a:p>
            <a:pPr marL="0" marR="0" defTabSz="457200">
              <a:spcBef>
                <a:spcPts val="1000"/>
              </a:spcBef>
              <a:buSzPct val="80000"/>
              <a:buFont typeface="Wingdings 3" charset="2"/>
              <a:buChar char=""/>
            </a:pPr>
            <a:r>
              <a:rPr lang="en-US" sz="1400">
                <a:effectLst/>
              </a:rPr>
              <a:t>To create an easy and efficient parking structure for people to use. </a:t>
            </a:r>
          </a:p>
          <a:p>
            <a:pPr marL="0" marR="0" defTabSz="457200">
              <a:spcBef>
                <a:spcPts val="1000"/>
              </a:spcBef>
              <a:buSzPct val="80000"/>
              <a:buFont typeface="Wingdings 3" charset="2"/>
              <a:buChar char=""/>
            </a:pPr>
            <a:r>
              <a:rPr lang="en-US" sz="1400">
                <a:effectLst/>
              </a:rPr>
              <a:t>To develop a system which works with very few hands to save lots and lots of money of Government.</a:t>
            </a:r>
          </a:p>
          <a:p>
            <a:pPr marL="0" marR="0" defTabSz="457200">
              <a:spcBef>
                <a:spcPts val="1000"/>
              </a:spcBef>
              <a:buSzPct val="80000"/>
              <a:buFont typeface="Wingdings 3" charset="2"/>
              <a:buChar char=""/>
            </a:pPr>
            <a:r>
              <a:rPr lang="en-US" sz="1400">
                <a:effectLst/>
              </a:rPr>
              <a:t>To build a parking system with the combined knowledge of hardware and software.</a:t>
            </a:r>
          </a:p>
          <a:p>
            <a:pPr defTabSz="457200">
              <a:spcBef>
                <a:spcPts val="1000"/>
              </a:spcBef>
              <a:buSzPct val="80000"/>
              <a:buFont typeface="Wingdings 3" charset="2"/>
              <a:buChar char=""/>
            </a:pPr>
            <a:endParaRPr lang="en-US" sz="1400"/>
          </a:p>
        </p:txBody>
      </p:sp>
    </p:spTree>
    <p:extLst>
      <p:ext uri="{BB962C8B-B14F-4D97-AF65-F5344CB8AC3E}">
        <p14:creationId xmlns:p14="http://schemas.microsoft.com/office/powerpoint/2010/main" val="93526808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pic>
        <p:nvPicPr>
          <p:cNvPr id="87" name="Picture 8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9" name="Picture 8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1" name="Oval 9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3" name="Picture 9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95" name="Picture 9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7" name="Rectangle 9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9" name="Rectangle 9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1" name="Rectangle 10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05" name="Freeform: Shape 10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81" name="Google Shape;81;p17"/>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a:solidFill>
                  <a:srgbClr val="FFFFFF"/>
                </a:solidFill>
                <a:latin typeface="+mj-lt"/>
                <a:ea typeface="+mj-ea"/>
                <a:cs typeface="+mj-cs"/>
              </a:rPr>
              <a:t>Parts Description</a:t>
            </a:r>
          </a:p>
        </p:txBody>
      </p:sp>
      <p:sp>
        <p:nvSpPr>
          <p:cNvPr id="82" name="Google Shape;82;p17"/>
          <p:cNvSpPr txBox="1">
            <a:spLocks noGrp="1"/>
          </p:cNvSpPr>
          <p:nvPr>
            <p:ph type="body" idx="1"/>
          </p:nvPr>
        </p:nvSpPr>
        <p:spPr>
          <a:xfrm>
            <a:off x="827484" y="1729474"/>
            <a:ext cx="6709905" cy="3414026"/>
          </a:xfrm>
          <a:prstGeom prst="rect">
            <a:avLst/>
          </a:prstGeom>
        </p:spPr>
        <p:txBody>
          <a:bodyPr spcFirstLastPara="1" vert="horz" lIns="91440" tIns="45720" rIns="91440" bIns="45720" rtlCol="0" anchorCtr="0">
            <a:normAutofit fontScale="92500" lnSpcReduction="10000"/>
          </a:bodyPr>
          <a:lstStyle/>
          <a:p>
            <a:pPr marL="0" lvl="0" indent="0" defTabSz="457200">
              <a:lnSpc>
                <a:spcPct val="90000"/>
              </a:lnSpc>
              <a:spcBef>
                <a:spcPts val="1000"/>
              </a:spcBef>
              <a:buSzPct val="80000"/>
              <a:buNone/>
            </a:pPr>
            <a:r>
              <a:rPr lang="en-US" sz="1400" dirty="0" err="1"/>
              <a:t>i</a:t>
            </a:r>
            <a:r>
              <a:rPr lang="en-US" sz="1400" dirty="0"/>
              <a:t>)  </a:t>
            </a:r>
            <a:r>
              <a:rPr lang="en-US" sz="1600" dirty="0"/>
              <a:t>Arduino Uno: </a:t>
            </a:r>
            <a:r>
              <a:rPr lang="en-US" sz="1600" dirty="0">
                <a:effectLst/>
              </a:rPr>
              <a:t>The Arduino Uno is a board with a microprocessor on it. It holds 14 digital I/O pins ,6 analog inputs, a 16 MHz quartz crystal, a USB connection, a power connector, and an ICSP header, and a reset button.</a:t>
            </a:r>
            <a:r>
              <a:rPr lang="en-US" sz="1600" dirty="0"/>
              <a:t> </a:t>
            </a:r>
          </a:p>
          <a:p>
            <a:pPr marL="0" lvl="0" indent="0" defTabSz="457200">
              <a:lnSpc>
                <a:spcPct val="90000"/>
              </a:lnSpc>
              <a:spcBef>
                <a:spcPts val="1000"/>
              </a:spcBef>
              <a:buSzPct val="80000"/>
              <a:buNone/>
            </a:pPr>
            <a:r>
              <a:rPr lang="en-US" sz="1600" dirty="0"/>
              <a:t>ii)  IR sensor: </a:t>
            </a:r>
            <a:r>
              <a:rPr lang="en-US" sz="1600" dirty="0">
                <a:effectLst/>
              </a:rPr>
              <a:t>An infrared sensor is an electrical device that emits light in order to detect an item in its surroundings by its motion.</a:t>
            </a:r>
            <a:endParaRPr lang="en-US" sz="1600" dirty="0"/>
          </a:p>
          <a:p>
            <a:pPr marL="0" lvl="0" indent="0" defTabSz="457200">
              <a:lnSpc>
                <a:spcPct val="90000"/>
              </a:lnSpc>
              <a:spcBef>
                <a:spcPts val="1000"/>
              </a:spcBef>
              <a:buSzPct val="80000"/>
              <a:buNone/>
            </a:pPr>
            <a:r>
              <a:rPr lang="en-US" sz="1600" dirty="0"/>
              <a:t>iii)  Micro Servo Motor: It is a self-contained electrical device, that rotate the parts of a machine with high efficiency and with great precision.</a:t>
            </a:r>
          </a:p>
          <a:p>
            <a:pPr marL="0" lvl="0" indent="0" defTabSz="457200">
              <a:lnSpc>
                <a:spcPct val="90000"/>
              </a:lnSpc>
              <a:spcBef>
                <a:spcPts val="1000"/>
              </a:spcBef>
              <a:buSzPct val="80000"/>
              <a:buNone/>
            </a:pPr>
            <a:r>
              <a:rPr lang="en-US" sz="1600" dirty="0"/>
              <a:t>iv)  LCD: </a:t>
            </a:r>
            <a:r>
              <a:rPr lang="en-US" sz="1600" dirty="0">
                <a:effectLst/>
              </a:rPr>
              <a:t>A liquid-crystal display (LCD) is a flat-panel display or another electronically modulated optical device that makes use of the light-modulating characteristics of liquid crystals in conjunction with polarizers</a:t>
            </a:r>
            <a:endParaRPr lang="en-US" sz="1600" dirty="0"/>
          </a:p>
          <a:p>
            <a:pPr marL="0" lvl="0" indent="0" defTabSz="457200">
              <a:lnSpc>
                <a:spcPct val="90000"/>
              </a:lnSpc>
              <a:spcBef>
                <a:spcPts val="1000"/>
              </a:spcBef>
              <a:buSzPct val="80000"/>
              <a:buFont typeface="Wingdings 3" charset="2"/>
              <a:buChar char=""/>
            </a:pPr>
            <a:r>
              <a:rPr lang="en-US" sz="1600" dirty="0"/>
              <a:t> </a:t>
            </a:r>
            <a:endParaRPr lang="en-US" sz="1400"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4"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25"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26"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7"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8"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Rectangle 2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BC56E-75DD-4944-826D-36D90A3F873E}"/>
              </a:ext>
            </a:extLst>
          </p:cNvPr>
          <p:cNvSpPr>
            <a:spLocks noGrp="1"/>
          </p:cNvSpPr>
          <p:nvPr>
            <p:ph type="title"/>
          </p:nvPr>
        </p:nvSpPr>
        <p:spPr>
          <a:xfrm>
            <a:off x="122663" y="173464"/>
            <a:ext cx="5532805" cy="1216741"/>
          </a:xfrm>
        </p:spPr>
        <p:txBody>
          <a:bodyPr vert="horz" lIns="91440" tIns="45720" rIns="91440" bIns="45720" rtlCol="0" anchor="t">
            <a:normAutofit/>
          </a:bodyPr>
          <a:lstStyle/>
          <a:p>
            <a:pPr defTabSz="457200">
              <a:lnSpc>
                <a:spcPct val="90000"/>
              </a:lnSpc>
              <a:spcBef>
                <a:spcPct val="0"/>
              </a:spcBef>
            </a:pPr>
            <a:r>
              <a:rPr lang="en-US" sz="3900" dirty="0">
                <a:solidFill>
                  <a:srgbClr val="EBEBEB"/>
                </a:solidFill>
              </a:rPr>
              <a:t>Hardware Description</a:t>
            </a:r>
          </a:p>
        </p:txBody>
      </p:sp>
      <p:sp>
        <p:nvSpPr>
          <p:cNvPr id="3" name="Text Placeholder 2">
            <a:extLst>
              <a:ext uri="{FF2B5EF4-FFF2-40B4-BE49-F238E27FC236}">
                <a16:creationId xmlns:a16="http://schemas.microsoft.com/office/drawing/2014/main" id="{1BF12FD5-5D9A-47A3-8CFA-3F36F12974FD}"/>
              </a:ext>
            </a:extLst>
          </p:cNvPr>
          <p:cNvSpPr>
            <a:spLocks noGrp="1"/>
          </p:cNvSpPr>
          <p:nvPr>
            <p:ph type="body" idx="1"/>
          </p:nvPr>
        </p:nvSpPr>
        <p:spPr>
          <a:xfrm>
            <a:off x="486697" y="856055"/>
            <a:ext cx="4641142" cy="4113981"/>
          </a:xfrm>
        </p:spPr>
        <p:txBody>
          <a:bodyPr vert="horz" lIns="91440" tIns="45720" rIns="91440" bIns="45720" rtlCol="0">
            <a:normAutofit fontScale="92500"/>
          </a:bodyPr>
          <a:lstStyle/>
          <a:p>
            <a:pPr defTabSz="457200">
              <a:lnSpc>
                <a:spcPct val="90000"/>
              </a:lnSpc>
              <a:spcBef>
                <a:spcPts val="1000"/>
              </a:spcBef>
              <a:buSzPct val="80000"/>
              <a:buFont typeface="Wingdings 3" charset="2"/>
              <a:buChar char=""/>
            </a:pPr>
            <a:r>
              <a:rPr lang="en-US" sz="1400" dirty="0">
                <a:solidFill>
                  <a:srgbClr val="FFFFFF"/>
                </a:solidFill>
                <a:effectLst/>
              </a:rPr>
              <a:t>Firstly, IR sensors(x2), one of the sensors will sense the entry and the other sensor will sense the exit. </a:t>
            </a:r>
          </a:p>
          <a:p>
            <a:pPr defTabSz="457200">
              <a:lnSpc>
                <a:spcPct val="90000"/>
              </a:lnSpc>
              <a:spcBef>
                <a:spcPts val="1000"/>
              </a:spcBef>
              <a:buSzPct val="80000"/>
              <a:buFont typeface="Wingdings 3" charset="2"/>
              <a:buChar char=""/>
            </a:pPr>
            <a:r>
              <a:rPr lang="en-US" sz="1400" dirty="0">
                <a:solidFill>
                  <a:srgbClr val="FFFFFF"/>
                </a:solidFill>
                <a:effectLst/>
              </a:rPr>
              <a:t>As the car passes by With which a servo motor will be connected to rotate it from 0 degrees to 90 degrees and vice-versa while exiting</a:t>
            </a:r>
            <a:r>
              <a:rPr lang="en-US" sz="1400" dirty="0">
                <a:solidFill>
                  <a:srgbClr val="FFFFFF"/>
                </a:solidFill>
              </a:rPr>
              <a:t>.</a:t>
            </a:r>
          </a:p>
          <a:p>
            <a:pPr defTabSz="457200">
              <a:lnSpc>
                <a:spcPct val="90000"/>
              </a:lnSpc>
              <a:spcBef>
                <a:spcPts val="1000"/>
              </a:spcBef>
              <a:buSzPct val="80000"/>
              <a:buFont typeface="Wingdings 3" charset="2"/>
              <a:buChar char=""/>
            </a:pPr>
            <a:r>
              <a:rPr lang="en-US" sz="1400" dirty="0">
                <a:solidFill>
                  <a:srgbClr val="FFFFFF"/>
                </a:solidFill>
                <a:effectLst/>
              </a:rPr>
              <a:t>On the Arduino board, we will directly connect the LCD through jumper wires (male to male). </a:t>
            </a:r>
          </a:p>
          <a:p>
            <a:pPr defTabSz="457200">
              <a:lnSpc>
                <a:spcPct val="90000"/>
              </a:lnSpc>
              <a:spcBef>
                <a:spcPts val="1000"/>
              </a:spcBef>
              <a:buSzPct val="80000"/>
              <a:buFont typeface="Wingdings 3" charset="2"/>
              <a:buChar char=""/>
            </a:pPr>
            <a:r>
              <a:rPr lang="en-US" sz="1400" dirty="0">
                <a:solidFill>
                  <a:srgbClr val="FFFFFF"/>
                </a:solidFill>
                <a:effectLst/>
              </a:rPr>
              <a:t>In nutshell, when a car arrives at the parking area's gate, the display continually displays the number of available spots. If there are any empty slots, the system uses the servo motor to open the entry gate.</a:t>
            </a:r>
            <a:endParaRPr lang="en-US" sz="1400" dirty="0">
              <a:solidFill>
                <a:srgbClr val="FFFFFF"/>
              </a:solidFill>
            </a:endParaRPr>
          </a:p>
          <a:p>
            <a:pPr defTabSz="457200">
              <a:lnSpc>
                <a:spcPct val="90000"/>
              </a:lnSpc>
              <a:spcBef>
                <a:spcPts val="1000"/>
              </a:spcBef>
              <a:buSzPct val="80000"/>
              <a:buFont typeface="Wingdings 3" charset="2"/>
              <a:buChar char=""/>
            </a:pPr>
            <a:r>
              <a:rPr lang="en-US" sz="1400" dirty="0">
                <a:solidFill>
                  <a:srgbClr val="FFFFFF"/>
                </a:solidFill>
                <a:effectLst/>
              </a:rPr>
              <a:t>When a car enters the parking area and occupies a slot, the display indicates that one of the slots is filled till it reaches the maximum. If there are no available parking spaces, the system indicates that all slots are full and does not open the gate.</a:t>
            </a:r>
            <a:endParaRPr lang="en-US" sz="1400" dirty="0">
              <a:solidFill>
                <a:srgbClr val="FFFFFF"/>
              </a:solidFill>
            </a:endParaRPr>
          </a:p>
        </p:txBody>
      </p:sp>
      <p:sp>
        <p:nvSpPr>
          <p:cNvPr id="2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1" name="Picture 4" descr="A hand lever">
            <a:extLst>
              <a:ext uri="{FF2B5EF4-FFF2-40B4-BE49-F238E27FC236}">
                <a16:creationId xmlns:a16="http://schemas.microsoft.com/office/drawing/2014/main" id="{57A4214D-925F-3470-5C5E-FAAC92BA6652}"/>
              </a:ext>
            </a:extLst>
          </p:cNvPr>
          <p:cNvPicPr>
            <a:picLocks noChangeAspect="1"/>
          </p:cNvPicPr>
          <p:nvPr/>
        </p:nvPicPr>
        <p:blipFill rotWithShape="1">
          <a:blip r:embed="rId7"/>
          <a:srcRect l="16952" r="34559" b="-1"/>
          <a:stretch/>
        </p:blipFill>
        <p:spPr>
          <a:xfrm>
            <a:off x="5421881" y="10"/>
            <a:ext cx="3722434" cy="514349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21678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Electronic circuit board">
            <a:extLst>
              <a:ext uri="{FF2B5EF4-FFF2-40B4-BE49-F238E27FC236}">
                <a16:creationId xmlns:a16="http://schemas.microsoft.com/office/drawing/2014/main" id="{C1071ADB-06E0-BD44-10C0-804006D492C6}"/>
              </a:ext>
            </a:extLst>
          </p:cNvPr>
          <p:cNvPicPr>
            <a:picLocks noChangeAspect="1"/>
          </p:cNvPicPr>
          <p:nvPr/>
        </p:nvPicPr>
        <p:blipFill rotWithShape="1">
          <a:blip r:embed="rId6">
            <a:alphaModFix amt="35000"/>
          </a:blip>
          <a:srcRect t="15730"/>
          <a:stretch/>
        </p:blipFill>
        <p:spPr>
          <a:xfrm>
            <a:off x="20" y="10"/>
            <a:ext cx="9143980" cy="5143489"/>
          </a:xfrm>
          <a:prstGeom prst="rect">
            <a:avLst/>
          </a:prstGeom>
        </p:spPr>
      </p:pic>
      <p:sp>
        <p:nvSpPr>
          <p:cNvPr id="2" name="Title 1">
            <a:extLst>
              <a:ext uri="{FF2B5EF4-FFF2-40B4-BE49-F238E27FC236}">
                <a16:creationId xmlns:a16="http://schemas.microsoft.com/office/drawing/2014/main" id="{86E070CA-5870-451E-872E-4CEABA199570}"/>
              </a:ext>
            </a:extLst>
          </p:cNvPr>
          <p:cNvSpPr>
            <a:spLocks noGrp="1"/>
          </p:cNvSpPr>
          <p:nvPr>
            <p:ph type="title"/>
          </p:nvPr>
        </p:nvSpPr>
        <p:spPr>
          <a:xfrm>
            <a:off x="484583" y="339538"/>
            <a:ext cx="7053542" cy="1050398"/>
          </a:xfrm>
        </p:spPr>
        <p:txBody>
          <a:bodyPr vert="horz" lIns="91440" tIns="45720" rIns="91440" bIns="45720" rtlCol="0" anchor="t">
            <a:normAutofit/>
          </a:bodyPr>
          <a:lstStyle/>
          <a:p>
            <a:pPr defTabSz="457200">
              <a:spcBef>
                <a:spcPct val="0"/>
              </a:spcBef>
            </a:pPr>
            <a:r>
              <a:rPr lang="en-US" sz="4200"/>
              <a:t>Software Description</a:t>
            </a:r>
          </a:p>
        </p:txBody>
      </p:sp>
      <p:sp>
        <p:nvSpPr>
          <p:cNvPr id="21" name="Rectangle 2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03ADFFC0-8955-46BD-B09A-8B51268D0B9F}"/>
              </a:ext>
            </a:extLst>
          </p:cNvPr>
          <p:cNvSpPr>
            <a:spLocks noGrp="1"/>
          </p:cNvSpPr>
          <p:nvPr>
            <p:ph type="body" idx="1"/>
          </p:nvPr>
        </p:nvSpPr>
        <p:spPr>
          <a:xfrm>
            <a:off x="827484" y="1539688"/>
            <a:ext cx="6709905" cy="3146611"/>
          </a:xfrm>
        </p:spPr>
        <p:txBody>
          <a:bodyPr vert="horz" lIns="91440" tIns="45720" rIns="91440" bIns="45720" rtlCol="0">
            <a:normAutofit/>
          </a:bodyPr>
          <a:lstStyle/>
          <a:p>
            <a:pPr defTabSz="457200">
              <a:lnSpc>
                <a:spcPct val="90000"/>
              </a:lnSpc>
              <a:spcBef>
                <a:spcPts val="1000"/>
              </a:spcBef>
              <a:buSzPct val="80000"/>
              <a:buFont typeface="Wingdings 3" charset="2"/>
              <a:buChar char=""/>
            </a:pPr>
            <a:r>
              <a:rPr lang="en-US" sz="1400">
                <a:effectLst/>
              </a:rPr>
              <a:t>First off, in our code, we will initialize our motor. Then we will mention the pins attached to IR sensors, motors, LCD. Then-after we must mention total space available which has to be displayed on the screen in our case it will be 3.</a:t>
            </a:r>
          </a:p>
          <a:p>
            <a:pPr defTabSz="457200">
              <a:lnSpc>
                <a:spcPct val="90000"/>
              </a:lnSpc>
              <a:spcBef>
                <a:spcPts val="1000"/>
              </a:spcBef>
              <a:buSzPct val="80000"/>
              <a:buFont typeface="Wingdings 3" charset="2"/>
              <a:buChar char=""/>
            </a:pPr>
            <a:r>
              <a:rPr lang="en-US" sz="1400">
                <a:effectLst/>
              </a:rPr>
              <a:t>Also, we will write the welcome note which will be displayed on the screen and after delay of 2s it will clear the screen</a:t>
            </a:r>
            <a:r>
              <a:rPr lang="en-US" sz="1400"/>
              <a:t>.</a:t>
            </a:r>
          </a:p>
          <a:p>
            <a:pPr defTabSz="457200">
              <a:lnSpc>
                <a:spcPct val="90000"/>
              </a:lnSpc>
              <a:spcBef>
                <a:spcPts val="1000"/>
              </a:spcBef>
              <a:buSzPct val="80000"/>
              <a:buFont typeface="Wingdings 3" charset="2"/>
              <a:buChar char=""/>
            </a:pPr>
            <a:r>
              <a:rPr lang="en-US" sz="1400">
                <a:effectLst/>
              </a:rPr>
              <a:t>In our case, inputs will be sensors. When Sensor 1 will be high, that is car is entering it will open the barrier, it will subtract the total space available, and it will be displayed on the LCD. And when sensor 2 will be high, that is car is exiting it will again open the barrier from other side and will add the value to total space available.</a:t>
            </a:r>
          </a:p>
          <a:p>
            <a:pPr defTabSz="457200">
              <a:lnSpc>
                <a:spcPct val="90000"/>
              </a:lnSpc>
              <a:spcBef>
                <a:spcPts val="1000"/>
              </a:spcBef>
              <a:buSzPct val="80000"/>
              <a:buFont typeface="Wingdings 3" charset="2"/>
              <a:buChar char=""/>
            </a:pPr>
            <a:r>
              <a:rPr lang="en-US" sz="1400">
                <a:effectLst/>
              </a:rPr>
              <a:t>We will set total delay for to open and close barrier as 1s. In this way our code will work and then we will upload it to Arduino via USB cable.</a:t>
            </a:r>
          </a:p>
          <a:p>
            <a:pPr defTabSz="457200">
              <a:lnSpc>
                <a:spcPct val="90000"/>
              </a:lnSpc>
              <a:spcBef>
                <a:spcPts val="1000"/>
              </a:spcBef>
              <a:buSzPct val="80000"/>
              <a:buFont typeface="Wingdings 3" charset="2"/>
              <a:buChar char=""/>
            </a:pPr>
            <a:endParaRPr lang="en-US" sz="1400"/>
          </a:p>
        </p:txBody>
      </p:sp>
    </p:spTree>
    <p:extLst>
      <p:ext uri="{BB962C8B-B14F-4D97-AF65-F5344CB8AC3E}">
        <p14:creationId xmlns:p14="http://schemas.microsoft.com/office/powerpoint/2010/main" val="1992953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167</TotalTime>
  <Words>1797</Words>
  <Application>Microsoft Office PowerPoint</Application>
  <PresentationFormat>On-screen Show (16:9)</PresentationFormat>
  <Paragraphs>121</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Jumble</vt:lpstr>
      <vt:lpstr>Wingdings 3</vt:lpstr>
      <vt:lpstr>Ion</vt:lpstr>
      <vt:lpstr>Car Parking System</vt:lpstr>
      <vt:lpstr>Agenda</vt:lpstr>
      <vt:lpstr>Executive  Summary</vt:lpstr>
      <vt:lpstr>Product Introduction</vt:lpstr>
      <vt:lpstr>What we offer ?</vt:lpstr>
      <vt:lpstr>Project Specifications </vt:lpstr>
      <vt:lpstr>Parts Description</vt:lpstr>
      <vt:lpstr>Hardware Description</vt:lpstr>
      <vt:lpstr>Software Description</vt:lpstr>
      <vt:lpstr>Product design and structure</vt:lpstr>
      <vt:lpstr>PowerPoint Presentation</vt:lpstr>
      <vt:lpstr>Electrical Schematics </vt:lpstr>
      <vt:lpstr>Viability Of The Product</vt:lpstr>
      <vt:lpstr>MAINTAINANCE REQUIREMENT  </vt:lpstr>
      <vt:lpstr>Future Developments</vt:lpstr>
      <vt:lpstr>Conclusion</vt:lpstr>
      <vt:lpstr>References</vt:lpstr>
      <vt:lpstr>PowerPoint Presentation</vt:lpstr>
      <vt:lpstr>Car Parking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Parking System</dc:title>
  <dc:creator>AutoLogon</dc:creator>
  <cp:lastModifiedBy>Jay Amit Shah</cp:lastModifiedBy>
  <cp:revision>6</cp:revision>
  <dcterms:modified xsi:type="dcterms:W3CDTF">2022-04-08T10:23:12Z</dcterms:modified>
</cp:coreProperties>
</file>