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10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9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5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3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4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2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8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8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1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3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4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2414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69411" y="2443655"/>
            <a:ext cx="3224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22798" y="20743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93461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469411" y="4256690"/>
            <a:ext cx="3224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21522" y="4337831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tml,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파일등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정적파일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68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19807" y="1198179"/>
            <a:ext cx="2727434" cy="1891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r>
              <a:rPr lang="ko-KR" altLang="en-US" dirty="0" smtClean="0">
                <a:solidFill>
                  <a:schemeClr val="tx1"/>
                </a:solidFill>
              </a:rPr>
              <a:t>개발자의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3269" y="195944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08482" y="1198179"/>
            <a:ext cx="2695904" cy="1891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</a:rPr>
              <a:t>개발자의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709338" y="2144110"/>
            <a:ext cx="1355834" cy="1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89869" y="1836710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유지보수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소스코드 통합 시 </a:t>
            </a:r>
            <a:endParaRPr lang="en-US" altLang="ko-KR" dirty="0" smtClean="0"/>
          </a:p>
          <a:p>
            <a:r>
              <a:rPr lang="ko-KR" altLang="en-US" dirty="0" smtClean="0"/>
              <a:t>어려움 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032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19807" y="1198179"/>
            <a:ext cx="2727434" cy="1891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r>
              <a:rPr lang="ko-KR" altLang="en-US" dirty="0" smtClean="0">
                <a:solidFill>
                  <a:schemeClr val="tx1"/>
                </a:solidFill>
              </a:rPr>
              <a:t>개발자의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3269" y="195944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709338" y="2144110"/>
            <a:ext cx="1355834" cy="1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65172" y="1405446"/>
            <a:ext cx="3199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획일화된 틀을 </a:t>
            </a:r>
            <a:r>
              <a:rPr lang="ko-KR" altLang="en-US" dirty="0" err="1" smtClean="0"/>
              <a:t>사용하므로써</a:t>
            </a:r>
            <a:endParaRPr lang="en-US" altLang="ko-KR" dirty="0" smtClean="0"/>
          </a:p>
          <a:p>
            <a:r>
              <a:rPr lang="ko-KR" altLang="en-US" dirty="0" smtClean="0"/>
              <a:t>유지보수가 용이해지고</a:t>
            </a:r>
            <a:endParaRPr lang="en-US" altLang="ko-KR" dirty="0" smtClean="0"/>
          </a:p>
          <a:p>
            <a:r>
              <a:rPr lang="ko-KR" altLang="en-US" dirty="0" err="1" smtClean="0"/>
              <a:t>구현시간을</a:t>
            </a:r>
            <a:r>
              <a:rPr lang="ko-KR" altLang="en-US" dirty="0" smtClean="0"/>
              <a:t> 단축</a:t>
            </a:r>
            <a:endParaRPr lang="en-US" altLang="ko-KR" dirty="0" smtClean="0"/>
          </a:p>
          <a:p>
            <a:r>
              <a:rPr lang="ko-KR" altLang="en-US" dirty="0" smtClean="0"/>
              <a:t>소스코드 통합도 </a:t>
            </a:r>
            <a:r>
              <a:rPr lang="ko-KR" altLang="en-US" dirty="0" err="1" smtClean="0"/>
              <a:t>틀안에서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자동으로 이뤄지는 기능 제공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705871" y="1206062"/>
            <a:ext cx="2727434" cy="1891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</a:rPr>
              <a:t>개발자의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5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19806" y="1198179"/>
            <a:ext cx="10594427" cy="4855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스프링 컨테이너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97724" y="2049516"/>
            <a:ext cx="4067503" cy="3421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HyundaiCar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Constructor-</a:t>
            </a:r>
            <a:r>
              <a:rPr lang="en-US" altLang="ko-KR" dirty="0" err="1" smtClean="0">
                <a:solidFill>
                  <a:schemeClr val="tx1"/>
                </a:solidFill>
              </a:rPr>
              <a:t>arg</a:t>
            </a:r>
            <a:r>
              <a:rPr lang="en-US" altLang="ko-KR" dirty="0" smtClean="0">
                <a:solidFill>
                  <a:schemeClr val="tx1"/>
                </a:solidFill>
              </a:rPr>
              <a:t> ref=“</a:t>
            </a:r>
            <a:r>
              <a:rPr lang="en-US" altLang="ko-KR" dirty="0" err="1" smtClean="0">
                <a:solidFill>
                  <a:schemeClr val="tx1"/>
                </a:solidFill>
              </a:rPr>
              <a:t>carAudio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HyundaiCar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CarAudio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carAudio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42386" y="2049515"/>
            <a:ext cx="4067503" cy="3421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CarAudio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 = “</a:t>
            </a:r>
            <a:r>
              <a:rPr lang="en-US" altLang="ko-KR" dirty="0" err="1" smtClean="0">
                <a:solidFill>
                  <a:schemeClr val="tx1"/>
                </a:solidFill>
              </a:rPr>
              <a:t>carAudio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CarAudio</a:t>
            </a:r>
            <a:r>
              <a:rPr lang="en-US" altLang="ko-KR" dirty="0" smtClean="0">
                <a:solidFill>
                  <a:schemeClr val="tx1"/>
                </a:solidFill>
              </a:rPr>
              <a:t>();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5155324" y="3626069"/>
            <a:ext cx="1560787" cy="13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382814" y="3693071"/>
            <a:ext cx="168166" cy="40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7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57199" y="394138"/>
            <a:ext cx="10594427" cy="4855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9450" y="546538"/>
            <a:ext cx="3100550" cy="4550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en-US" altLang="ko-KR" dirty="0" smtClean="0">
                <a:solidFill>
                  <a:schemeClr val="tx1"/>
                </a:solidFill>
              </a:rPr>
              <a:t>A(</a:t>
            </a:r>
            <a:r>
              <a:rPr lang="ko-KR" altLang="en-US" dirty="0" smtClean="0">
                <a:solidFill>
                  <a:schemeClr val="tx1"/>
                </a:solidFill>
              </a:rPr>
              <a:t>업무처리</a:t>
            </a:r>
            <a:r>
              <a:rPr lang="en-US" altLang="ko-KR" dirty="0" smtClean="0">
                <a:solidFill>
                  <a:schemeClr val="tx1"/>
                </a:solidFill>
              </a:rPr>
              <a:t>),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로깅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예외처리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트랜잭션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62251" y="546538"/>
            <a:ext cx="3100550" cy="4550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en-US" altLang="ko-KR" dirty="0" smtClean="0">
                <a:solidFill>
                  <a:schemeClr val="tx1"/>
                </a:solidFill>
              </a:rPr>
              <a:t>B(</a:t>
            </a:r>
            <a:r>
              <a:rPr lang="ko-KR" altLang="en-US" dirty="0" smtClean="0">
                <a:solidFill>
                  <a:schemeClr val="tx1"/>
                </a:solidFill>
              </a:rPr>
              <a:t>업무처리</a:t>
            </a:r>
            <a:r>
              <a:rPr lang="en-US" altLang="ko-KR" dirty="0" smtClean="0">
                <a:solidFill>
                  <a:schemeClr val="tx1"/>
                </a:solidFill>
              </a:rPr>
              <a:t>),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로깅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예외처리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트랜잭션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15052" y="546537"/>
            <a:ext cx="3100550" cy="4550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업무처리</a:t>
            </a:r>
            <a:r>
              <a:rPr lang="en-US" altLang="ko-KR" dirty="0" smtClean="0">
                <a:solidFill>
                  <a:schemeClr val="tx1"/>
                </a:solidFill>
              </a:rPr>
              <a:t>),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로깅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예외처리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트랜잭션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3421" y="2333297"/>
            <a:ext cx="11319641" cy="1513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46477" y="597513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스프링 설정 파일로 지정</a:t>
            </a:r>
            <a:endParaRPr lang="ko-KR" altLang="en-US"/>
          </a:p>
        </p:txBody>
      </p:sp>
      <p:cxnSp>
        <p:nvCxnSpPr>
          <p:cNvPr id="6" name="직선 화살표 연결선 5"/>
          <p:cNvCxnSpPr>
            <a:endCxn id="3" idx="0"/>
          </p:cNvCxnSpPr>
          <p:nvPr/>
        </p:nvCxnSpPr>
        <p:spPr>
          <a:xfrm>
            <a:off x="5754412" y="3883575"/>
            <a:ext cx="4761190" cy="209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08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418786" y="252246"/>
            <a:ext cx="3216166" cy="6274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Application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673364" y="504496"/>
            <a:ext cx="1103587" cy="105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673364" y="1994338"/>
            <a:ext cx="1103587" cy="105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73364" y="3484180"/>
            <a:ext cx="1103587" cy="105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673364" y="4974022"/>
            <a:ext cx="1103587" cy="105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7"/>
          </p:cNvCxnSpPr>
          <p:nvPr/>
        </p:nvCxnSpPr>
        <p:spPr>
          <a:xfrm>
            <a:off x="4615334" y="659186"/>
            <a:ext cx="3803452" cy="3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2" idx="5"/>
          </p:cNvCxnSpPr>
          <p:nvPr/>
        </p:nvCxnSpPr>
        <p:spPr>
          <a:xfrm flipH="1">
            <a:off x="4615334" y="1371601"/>
            <a:ext cx="3803454" cy="3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43854" y="761397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 </a:t>
            </a:r>
            <a:r>
              <a:rPr lang="ko-KR" altLang="en-US" dirty="0" smtClean="0"/>
              <a:t>접속 요청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59575" y="144370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커넥션 생성 후 리턴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615334" y="2147873"/>
            <a:ext cx="3803452" cy="3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615334" y="2860288"/>
            <a:ext cx="3803454" cy="3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41273" y="215315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 </a:t>
            </a:r>
            <a:r>
              <a:rPr lang="ko-KR" altLang="en-US" dirty="0" smtClean="0"/>
              <a:t>접속 요청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59575" y="293239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커넥션 생성 후 리턴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615334" y="3707437"/>
            <a:ext cx="3803452" cy="3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4615334" y="4419852"/>
            <a:ext cx="3803454" cy="3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41274" y="3778113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 </a:t>
            </a:r>
            <a:r>
              <a:rPr lang="ko-KR" altLang="en-US" dirty="0" smtClean="0"/>
              <a:t>접속 요청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59575" y="4491957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커넥션 생성 후 리턴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615334" y="5174266"/>
            <a:ext cx="3803452" cy="3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615334" y="5886681"/>
            <a:ext cx="3803454" cy="3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87980" y="5197656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 </a:t>
            </a:r>
            <a:r>
              <a:rPr lang="ko-KR" altLang="en-US" dirty="0" smtClean="0"/>
              <a:t>접속 요청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59575" y="595878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커넥션 생성 후 리턴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562230" y="2775680"/>
            <a:ext cx="2929277" cy="2726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 Connection Pool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 Connection1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 Connection2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 Connection3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79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029" y="945931"/>
            <a:ext cx="2114776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56376" y="2427890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9405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9655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50805" y="4322066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2827" y="4322064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47558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CGI </a:t>
            </a:r>
            <a:r>
              <a:rPr lang="ko-KR" altLang="en-US" dirty="0" smtClean="0">
                <a:solidFill>
                  <a:schemeClr val="tx1"/>
                </a:solidFill>
              </a:rPr>
              <a:t>프로그램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동적 데이터에 대한 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58678" y="2449332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95598" y="2080000"/>
            <a:ext cx="201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CGI</a:t>
            </a:r>
            <a:r>
              <a:rPr lang="ko-KR" altLang="en-US" dirty="0" smtClean="0"/>
              <a:t>프로그램 호출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537357" y="4322065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2114" y="4414396"/>
            <a:ext cx="1572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(html</a:t>
            </a:r>
            <a:r>
              <a:rPr lang="ko-KR" altLang="en-US" dirty="0" smtClean="0"/>
              <a:t>로 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71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2414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69411" y="1513485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96104" y="1190296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93461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CGI </a:t>
            </a:r>
            <a:r>
              <a:rPr lang="ko-KR" altLang="en-US" dirty="0" smtClean="0">
                <a:solidFill>
                  <a:schemeClr val="tx1"/>
                </a:solidFill>
              </a:rPr>
              <a:t>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6608242" y="1190296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469411" y="1797269"/>
            <a:ext cx="213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2520" y="1790544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469411" y="2713981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6104" y="2390792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608242" y="2390792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4469411" y="2997765"/>
            <a:ext cx="21388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02520" y="2991040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461641" y="3797860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88334" y="3474671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600472" y="3474671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461641" y="4081644"/>
            <a:ext cx="21388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94750" y="4074919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461640" y="4834442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88333" y="4511253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600471" y="4511253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461640" y="5118226"/>
            <a:ext cx="21388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94749" y="5111501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41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029" y="945931"/>
            <a:ext cx="2114776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56376" y="2427890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9405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9655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50805" y="4322066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2827" y="4322064"/>
            <a:ext cx="1502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r>
              <a:rPr lang="en-US" altLang="ko-KR" dirty="0" smtClean="0"/>
              <a:t>(html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r>
              <a:rPr lang="ko-KR" altLang="en-US" dirty="0" smtClean="0"/>
              <a:t>담아서 전달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47558" y="945931"/>
            <a:ext cx="3160814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WAS(Web Application Server)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58678" y="2449332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79952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537357" y="4322065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2114" y="4414396"/>
            <a:ext cx="1572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(html</a:t>
            </a:r>
            <a:r>
              <a:rPr lang="ko-KR" altLang="en-US" dirty="0" smtClean="0"/>
              <a:t>로 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8668878" y="1970689"/>
            <a:ext cx="995384" cy="930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Thread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01183" y="1902057"/>
            <a:ext cx="2051959" cy="3712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Container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Servlet</a:t>
            </a:r>
            <a:r>
              <a:rPr lang="ko-KR" altLang="en-US" dirty="0" smtClean="0">
                <a:solidFill>
                  <a:schemeClr val="tx1"/>
                </a:solidFill>
              </a:rPr>
              <a:t>에 대한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설정을 담고 있어서 생성된 </a:t>
            </a:r>
            <a:r>
              <a:rPr lang="en-US" altLang="ko-KR" dirty="0" smtClean="0">
                <a:solidFill>
                  <a:schemeClr val="tx1"/>
                </a:solidFill>
              </a:rPr>
              <a:t>Servlet</a:t>
            </a:r>
            <a:r>
              <a:rPr lang="ko-KR" altLang="en-US" dirty="0" smtClean="0">
                <a:solidFill>
                  <a:schemeClr val="tx1"/>
                </a:solidFill>
              </a:rPr>
              <a:t>이 어떻게 동작할 지 </a:t>
            </a:r>
            <a:r>
              <a:rPr lang="ko-KR" altLang="en-US" dirty="0" err="1" smtClean="0">
                <a:solidFill>
                  <a:schemeClr val="tx1"/>
                </a:solidFill>
              </a:rPr>
              <a:t>정해줌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컨테이너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설정파일들을 담고있는 상자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컨테이너에서 생성되는 오브젝트의 동작을 미리 지정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6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2414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69411" y="1513485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96104" y="1190296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93461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Serlvet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6608242" y="1190296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스레드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469411" y="1797269"/>
            <a:ext cx="213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2520" y="1790544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469411" y="2713981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6104" y="2390792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608242" y="2390792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스레드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4469411" y="2997765"/>
            <a:ext cx="213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02520" y="2991040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461641" y="3797860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88334" y="3474671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600472" y="3474671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스레드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461641" y="4081644"/>
            <a:ext cx="213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94750" y="4074919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461640" y="4834442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88333" y="4511253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600471" y="4511253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스레드 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461640" y="5118226"/>
            <a:ext cx="213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94749" y="5111501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64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029" y="945931"/>
            <a:ext cx="2114776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56376" y="2427890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9405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9655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50805" y="4322066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2827" y="4322064"/>
            <a:ext cx="1502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r>
              <a:rPr lang="en-US" altLang="ko-KR" dirty="0" smtClean="0"/>
              <a:t>(html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r>
              <a:rPr lang="ko-KR" altLang="en-US" dirty="0" smtClean="0"/>
              <a:t>담아서 전달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47558" y="945931"/>
            <a:ext cx="3160814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WAS(Web Application Server)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58678" y="2449332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79952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537357" y="4322065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2114" y="4414396"/>
            <a:ext cx="1572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(html</a:t>
            </a:r>
            <a:r>
              <a:rPr lang="ko-KR" altLang="en-US" dirty="0" smtClean="0"/>
              <a:t>로 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729311" y="1902057"/>
            <a:ext cx="3023832" cy="3712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JSP(Java Server Page)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화면단</a:t>
            </a:r>
            <a:r>
              <a:rPr lang="ko-KR" altLang="en-US" dirty="0" smtClean="0">
                <a:solidFill>
                  <a:schemeClr val="tx1"/>
                </a:solidFill>
              </a:rPr>
              <a:t> 소스코드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백엔드</a:t>
            </a:r>
            <a:r>
              <a:rPr lang="ko-KR" altLang="en-US" dirty="0" smtClean="0">
                <a:solidFill>
                  <a:schemeClr val="tx1"/>
                </a:solidFill>
              </a:rPr>
              <a:t> 소스코드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0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029" y="945931"/>
            <a:ext cx="2114776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56376" y="2427890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9405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9655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PageController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(Servlet)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50805" y="4322066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2827" y="4322064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r>
              <a:rPr lang="en-US" altLang="ko-KR" dirty="0" smtClean="0"/>
              <a:t>(JS</a:t>
            </a:r>
            <a:r>
              <a:rPr lang="en-US" altLang="ko-KR" dirty="0"/>
              <a:t>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</a:t>
            </a:r>
            <a:endParaRPr lang="en-US" altLang="ko-KR" dirty="0" smtClean="0"/>
          </a:p>
          <a:p>
            <a:r>
              <a:rPr lang="ko-KR" altLang="en-US" dirty="0" smtClean="0"/>
              <a:t>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47558" y="945931"/>
            <a:ext cx="3160814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Model(DB </a:t>
            </a:r>
            <a:r>
              <a:rPr lang="ko-KR" altLang="en-US" dirty="0" smtClean="0">
                <a:solidFill>
                  <a:schemeClr val="tx1"/>
                </a:solidFill>
              </a:rPr>
              <a:t>접근 객체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동적 데이터 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58678" y="2449332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79952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537357" y="4322065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2114" y="4414396"/>
            <a:ext cx="1572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(html</a:t>
            </a:r>
            <a:r>
              <a:rPr lang="ko-KR" altLang="en-US" dirty="0" smtClean="0"/>
              <a:t>로 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3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360" y="709449"/>
            <a:ext cx="2104746" cy="203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브라우저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(JSP, 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215106" y="1292773"/>
            <a:ext cx="1253144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2230708" y="2152102"/>
            <a:ext cx="1237542" cy="23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468250" y="709451"/>
            <a:ext cx="2104746" cy="203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요청에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응답하는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10538" y="709449"/>
            <a:ext cx="2104746" cy="203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ServiceImpl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168428" y="709449"/>
            <a:ext cx="2104746" cy="203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에 직접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접근하는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Repository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541793" y="1292773"/>
            <a:ext cx="1253144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5557395" y="2152102"/>
            <a:ext cx="1237542" cy="23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8899682" y="1277008"/>
            <a:ext cx="1253144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8915284" y="2136337"/>
            <a:ext cx="1237542" cy="23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81215" y="3586765"/>
            <a:ext cx="2104746" cy="203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테이블 매핑 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DTO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Entity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stCxn id="33" idx="0"/>
          </p:cNvCxnSpPr>
          <p:nvPr/>
        </p:nvCxnSpPr>
        <p:spPr>
          <a:xfrm flipH="1" flipV="1">
            <a:off x="9695793" y="2175642"/>
            <a:ext cx="37795" cy="1411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52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029" y="945931"/>
            <a:ext cx="2114776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56376" y="2427890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9405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9655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요청 처리에 대한 판단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50805" y="4322066"/>
            <a:ext cx="20732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2827" y="4322064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47558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WAS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로직이나</a:t>
            </a:r>
            <a:r>
              <a:rPr lang="ko-KR" altLang="en-US" dirty="0" smtClean="0">
                <a:solidFill>
                  <a:schemeClr val="tx1"/>
                </a:solidFill>
              </a:rPr>
              <a:t> 데이터 조회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입력 등의 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58678" y="2449332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61492" y="20585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537357" y="4322065"/>
            <a:ext cx="20732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2114" y="4414396"/>
            <a:ext cx="1572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(html</a:t>
            </a:r>
            <a:r>
              <a:rPr lang="ko-KR" altLang="en-US" dirty="0" smtClean="0"/>
              <a:t>로 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2613884" y="2900855"/>
            <a:ext cx="20985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37433" y="296948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정적파일</a:t>
            </a:r>
            <a:r>
              <a:rPr lang="ko-KR" altLang="en-US" dirty="0" smtClean="0"/>
              <a:t> 응답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60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452</Words>
  <Application>Microsoft Office PowerPoint</Application>
  <PresentationFormat>와이드스크린</PresentationFormat>
  <Paragraphs>269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</dc:creator>
  <cp:lastModifiedBy>bitcamp</cp:lastModifiedBy>
  <cp:revision>30</cp:revision>
  <dcterms:created xsi:type="dcterms:W3CDTF">2023-05-26T02:01:41Z</dcterms:created>
  <dcterms:modified xsi:type="dcterms:W3CDTF">2023-06-01T05:33:58Z</dcterms:modified>
</cp:coreProperties>
</file>