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Scrum-Agile vs Waterfall: Lessons Learned from SNHU Travel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Jason Morocho</a:t>
            </a:r>
          </a:p>
          <a:p>
            <a:r>
              <a:t>CS 250 - Final Project</a:t>
            </a:r>
          </a:p>
          <a:p>
            <a:r>
              <a:t>ChadaTech</a:t>
            </a:r>
          </a:p>
          <a:p>
            <a:r>
              <a:t>October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Agile Roles in a Scrum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Scrum Master: Facilitates meetings, removes blockers, ensures progress.</a:t>
            </a:r>
          </a:p>
          <a:p>
            <a:r>
              <a:t>Product Owner: Manages backlog, prioritizes user stories based on client needs.</a:t>
            </a:r>
          </a:p>
          <a:p>
            <a:r>
              <a:t>Development Team: Implements user stories, works in sprints to deliver increments of the product.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Phases of the Agile SDLC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Planning: Define user stories and backlog items.</a:t>
            </a:r>
          </a:p>
          <a:p>
            <a:r>
              <a:t>Design &amp; Development: Work on features in iterative sprints.</a:t>
            </a:r>
          </a:p>
          <a:p>
            <a:r>
              <a:t>Testing: Continuous testing and feedback after each sprint.</a:t>
            </a:r>
          </a:p>
          <a:p>
            <a:r>
              <a:t>Deployment &amp; Review: Deploy increments and gather feedback.</a:t>
            </a:r>
          </a:p>
          <a:p>
            <a:r>
              <a:t>Retrospective: Reflect on the sprint, identify improvements.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Waterfall Model vs. Agile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Waterfall: Sequential stages (requirements, design, implementation, testing, deployment).</a:t>
            </a:r>
          </a:p>
          <a:p>
            <a:r>
              <a:t>Agile: Iterative and flexible, continuous feedback, allows changes mid-project.</a:t>
            </a:r>
          </a:p>
          <a:p>
            <a:r>
              <a:t>Example: Mobile UI change in SNHU Travel project - Agile allowed smooth adaptation, Waterfall would have caused delays.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Choosing Between Waterfall and Agile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Factors to Consider:</a:t>
            </a:r>
          </a:p>
          <a:p>
            <a:r>
              <a:t>Project Requirements: Fixed or evolving?</a:t>
            </a:r>
          </a:p>
          <a:p>
            <a:r>
              <a:t>Client Involvement: Need for continuous feedback?</a:t>
            </a:r>
          </a:p>
          <a:p>
            <a:r>
              <a:t>Team Flexibility: Is the team adaptive to change?</a:t>
            </a:r>
          </a:p>
          <a:p>
            <a:r>
              <a:t>Conclusion: Agile is best when flexibility and client collaboration are essential.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Beck, K. (2001). Manifesto for Agile Software Development.</a:t>
            </a:r>
          </a:p>
          <a:p>
            <a:r>
              <a:t>2. Schwaber, K., &amp; Sutherland, J. (2020). The Scrum Guide.</a:t>
            </a:r>
          </a:p>
          <a:p>
            <a:r>
              <a:t>3. Cohn, M. (2010). Succeeding with Agile: Software Development Using Scrum.</a:t>
            </a:r>
          </a:p>
          <a:p>
            <a:r>
              <a:t>4. Royce, W. W. (1970). Managing the Development of Large Software Systems (Waterfall Model).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