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2" r:id="rId5"/>
    <p:sldId id="259" r:id="rId6"/>
    <p:sldId id="267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Forte" userId="a875f17163705792" providerId="LiveId" clId="{E7612153-5171-48E5-82A0-6D55033C11E5}"/>
    <pc:docChg chg="undo custSel addSld delSld modSld sldOrd">
      <pc:chgData name="J Forte" userId="a875f17163705792" providerId="LiveId" clId="{E7612153-5171-48E5-82A0-6D55033C11E5}" dt="2020-07-05T22:36:58.878" v="1780" actId="113"/>
      <pc:docMkLst>
        <pc:docMk/>
      </pc:docMkLst>
      <pc:sldChg chg="modSp mod">
        <pc:chgData name="J Forte" userId="a875f17163705792" providerId="LiveId" clId="{E7612153-5171-48E5-82A0-6D55033C11E5}" dt="2020-07-05T22:13:35.617" v="1482" actId="6549"/>
        <pc:sldMkLst>
          <pc:docMk/>
          <pc:sldMk cId="2473301585" sldId="257"/>
        </pc:sldMkLst>
        <pc:spChg chg="mod">
          <ac:chgData name="J Forte" userId="a875f17163705792" providerId="LiveId" clId="{E7612153-5171-48E5-82A0-6D55033C11E5}" dt="2020-07-05T22:13:35.617" v="1482" actId="6549"/>
          <ac:spMkLst>
            <pc:docMk/>
            <pc:sldMk cId="2473301585" sldId="257"/>
            <ac:spMk id="6" creationId="{626593D6-A5F9-4ED8-8EF0-E0D60D94A2AF}"/>
          </ac:spMkLst>
        </pc:spChg>
      </pc:sldChg>
      <pc:sldChg chg="modSp mod ord">
        <pc:chgData name="J Forte" userId="a875f17163705792" providerId="LiveId" clId="{E7612153-5171-48E5-82A0-6D55033C11E5}" dt="2020-07-05T22:05:13.034" v="1076"/>
        <pc:sldMkLst>
          <pc:docMk/>
          <pc:sldMk cId="1134228472" sldId="258"/>
        </pc:sldMkLst>
        <pc:spChg chg="mod">
          <ac:chgData name="J Forte" userId="a875f17163705792" providerId="LiveId" clId="{E7612153-5171-48E5-82A0-6D55033C11E5}" dt="2020-07-05T21:46:15.691" v="203" actId="20577"/>
          <ac:spMkLst>
            <pc:docMk/>
            <pc:sldMk cId="1134228472" sldId="258"/>
            <ac:spMk id="3" creationId="{801CB8D4-7F91-4077-8E52-3C8ECF2F4A5E}"/>
          </ac:spMkLst>
        </pc:spChg>
      </pc:sldChg>
      <pc:sldChg chg="addSp delSp modSp new mod ord">
        <pc:chgData name="J Forte" userId="a875f17163705792" providerId="LiveId" clId="{E7612153-5171-48E5-82A0-6D55033C11E5}" dt="2020-07-05T22:05:29.074" v="1080"/>
        <pc:sldMkLst>
          <pc:docMk/>
          <pc:sldMk cId="337405914" sldId="259"/>
        </pc:sldMkLst>
        <pc:spChg chg="mod">
          <ac:chgData name="J Forte" userId="a875f17163705792" providerId="LiveId" clId="{E7612153-5171-48E5-82A0-6D55033C11E5}" dt="2020-07-05T21:52:37.594" v="378" actId="20577"/>
          <ac:spMkLst>
            <pc:docMk/>
            <pc:sldMk cId="337405914" sldId="259"/>
            <ac:spMk id="2" creationId="{BE7D36B4-E207-4107-B0AA-C8A4453168A7}"/>
          </ac:spMkLst>
        </pc:spChg>
        <pc:spChg chg="add del mod">
          <ac:chgData name="J Forte" userId="a875f17163705792" providerId="LiveId" clId="{E7612153-5171-48E5-82A0-6D55033C11E5}" dt="2020-07-05T21:50:28.491" v="227"/>
          <ac:spMkLst>
            <pc:docMk/>
            <pc:sldMk cId="337405914" sldId="259"/>
            <ac:spMk id="3" creationId="{D519949D-8131-4525-AA5F-8B3EB861A677}"/>
          </ac:spMkLst>
        </pc:spChg>
        <pc:picChg chg="add mod">
          <ac:chgData name="J Forte" userId="a875f17163705792" providerId="LiveId" clId="{E7612153-5171-48E5-82A0-6D55033C11E5}" dt="2020-07-05T21:50:41.141" v="229" actId="14100"/>
          <ac:picMkLst>
            <pc:docMk/>
            <pc:sldMk cId="337405914" sldId="259"/>
            <ac:picMk id="4" creationId="{E5B2D414-A5C9-436F-878E-05A47469FCFF}"/>
          </ac:picMkLst>
        </pc:picChg>
      </pc:sldChg>
      <pc:sldChg chg="addSp delSp modSp new del">
        <pc:chgData name="J Forte" userId="a875f17163705792" providerId="LiveId" clId="{E7612153-5171-48E5-82A0-6D55033C11E5}" dt="2020-07-05T21:48:37.231" v="207" actId="680"/>
        <pc:sldMkLst>
          <pc:docMk/>
          <pc:sldMk cId="4162880097" sldId="259"/>
        </pc:sldMkLst>
        <pc:spChg chg="add del">
          <ac:chgData name="J Forte" userId="a875f17163705792" providerId="LiveId" clId="{E7612153-5171-48E5-82A0-6D55033C11E5}" dt="2020-07-05T21:48:36.026" v="206"/>
          <ac:spMkLst>
            <pc:docMk/>
            <pc:sldMk cId="4162880097" sldId="259"/>
            <ac:spMk id="3" creationId="{6D4A65E4-FDFF-436C-907B-9EF09B70A516}"/>
          </ac:spMkLst>
        </pc:spChg>
        <pc:picChg chg="add del mod">
          <ac:chgData name="J Forte" userId="a875f17163705792" providerId="LiveId" clId="{E7612153-5171-48E5-82A0-6D55033C11E5}" dt="2020-07-05T21:48:36.026" v="206"/>
          <ac:picMkLst>
            <pc:docMk/>
            <pc:sldMk cId="4162880097" sldId="259"/>
            <ac:picMk id="5" creationId="{89E0135C-9EEC-4367-8D51-32E658735E14}"/>
          </ac:picMkLst>
        </pc:picChg>
      </pc:sldChg>
      <pc:sldChg chg="addSp delSp modSp new del mod">
        <pc:chgData name="J Forte" userId="a875f17163705792" providerId="LiveId" clId="{E7612153-5171-48E5-82A0-6D55033C11E5}" dt="2020-07-05T22:30:17.119" v="1540" actId="2696"/>
        <pc:sldMkLst>
          <pc:docMk/>
          <pc:sldMk cId="300647455" sldId="260"/>
        </pc:sldMkLst>
        <pc:spChg chg="mod">
          <ac:chgData name="J Forte" userId="a875f17163705792" providerId="LiveId" clId="{E7612153-5171-48E5-82A0-6D55033C11E5}" dt="2020-07-05T22:11:37.463" v="1332" actId="20577"/>
          <ac:spMkLst>
            <pc:docMk/>
            <pc:sldMk cId="300647455" sldId="260"/>
            <ac:spMk id="2" creationId="{6E8BEDBE-570C-4D84-8314-9CCF82264802}"/>
          </ac:spMkLst>
        </pc:spChg>
        <pc:spChg chg="add del mod">
          <ac:chgData name="J Forte" userId="a875f17163705792" providerId="LiveId" clId="{E7612153-5171-48E5-82A0-6D55033C11E5}" dt="2020-07-05T21:49:29.901" v="218"/>
          <ac:spMkLst>
            <pc:docMk/>
            <pc:sldMk cId="300647455" sldId="260"/>
            <ac:spMk id="3" creationId="{97AD6D35-5F71-4281-8E70-A5B08EB30D61}"/>
          </ac:spMkLst>
        </pc:spChg>
        <pc:picChg chg="add del mod">
          <ac:chgData name="J Forte" userId="a875f17163705792" providerId="LiveId" clId="{E7612153-5171-48E5-82A0-6D55033C11E5}" dt="2020-07-05T22:27:27.567" v="1535" actId="21"/>
          <ac:picMkLst>
            <pc:docMk/>
            <pc:sldMk cId="300647455" sldId="260"/>
            <ac:picMk id="4" creationId="{9EA8D233-6081-4238-8DC6-39D67800233B}"/>
          </ac:picMkLst>
        </pc:picChg>
      </pc:sldChg>
      <pc:sldChg chg="addSp modSp new mod">
        <pc:chgData name="J Forte" userId="a875f17163705792" providerId="LiveId" clId="{E7612153-5171-48E5-82A0-6D55033C11E5}" dt="2020-07-05T22:15:13.849" v="1524" actId="20577"/>
        <pc:sldMkLst>
          <pc:docMk/>
          <pc:sldMk cId="3048531839" sldId="261"/>
        </pc:sldMkLst>
        <pc:spChg chg="mod">
          <ac:chgData name="J Forte" userId="a875f17163705792" providerId="LiveId" clId="{E7612153-5171-48E5-82A0-6D55033C11E5}" dt="2020-07-05T21:55:00.768" v="434"/>
          <ac:spMkLst>
            <pc:docMk/>
            <pc:sldMk cId="3048531839" sldId="261"/>
            <ac:spMk id="2" creationId="{3DBB25EA-5658-486D-8F4F-EF2C7D62FDF2}"/>
          </ac:spMkLst>
        </pc:spChg>
        <pc:spChg chg="add mod">
          <ac:chgData name="J Forte" userId="a875f17163705792" providerId="LiveId" clId="{E7612153-5171-48E5-82A0-6D55033C11E5}" dt="2020-07-05T22:15:13.849" v="1524" actId="20577"/>
          <ac:spMkLst>
            <pc:docMk/>
            <pc:sldMk cId="3048531839" sldId="261"/>
            <ac:spMk id="3" creationId="{4598DA42-2F72-4CB1-A6C6-E2F24727CB71}"/>
          </ac:spMkLst>
        </pc:spChg>
      </pc:sldChg>
      <pc:sldChg chg="addSp modSp new mod ord">
        <pc:chgData name="J Forte" userId="a875f17163705792" providerId="LiveId" clId="{E7612153-5171-48E5-82A0-6D55033C11E5}" dt="2020-07-05T22:05:26.357" v="1078"/>
        <pc:sldMkLst>
          <pc:docMk/>
          <pc:sldMk cId="375341288" sldId="262"/>
        </pc:sldMkLst>
        <pc:spChg chg="mod">
          <ac:chgData name="J Forte" userId="a875f17163705792" providerId="LiveId" clId="{E7612153-5171-48E5-82A0-6D55033C11E5}" dt="2020-07-05T21:59:50.483" v="749" actId="20577"/>
          <ac:spMkLst>
            <pc:docMk/>
            <pc:sldMk cId="375341288" sldId="262"/>
            <ac:spMk id="2" creationId="{B6D34587-4E47-4114-8CAA-D2E3112AE212}"/>
          </ac:spMkLst>
        </pc:spChg>
        <pc:spChg chg="add mod">
          <ac:chgData name="J Forte" userId="a875f17163705792" providerId="LiveId" clId="{E7612153-5171-48E5-82A0-6D55033C11E5}" dt="2020-07-05T22:04:33.443" v="1074" actId="20577"/>
          <ac:spMkLst>
            <pc:docMk/>
            <pc:sldMk cId="375341288" sldId="262"/>
            <ac:spMk id="3" creationId="{07C43754-5370-4170-9E4B-109A8400D5F9}"/>
          </ac:spMkLst>
        </pc:spChg>
      </pc:sldChg>
      <pc:sldChg chg="addSp delSp new del">
        <pc:chgData name="J Forte" userId="a875f17163705792" providerId="LiveId" clId="{E7612153-5171-48E5-82A0-6D55033C11E5}" dt="2020-07-05T22:26:20.375" v="1532" actId="2696"/>
        <pc:sldMkLst>
          <pc:docMk/>
          <pc:sldMk cId="1695756435" sldId="263"/>
        </pc:sldMkLst>
        <pc:picChg chg="add del">
          <ac:chgData name="J Forte" userId="a875f17163705792" providerId="LiveId" clId="{E7612153-5171-48E5-82A0-6D55033C11E5}" dt="2020-07-05T22:25:19.937" v="1529" actId="21"/>
          <ac:picMkLst>
            <pc:docMk/>
            <pc:sldMk cId="1695756435" sldId="263"/>
            <ac:picMk id="1026" creationId="{E257EF6A-F870-475A-90B4-B959F865703D}"/>
          </ac:picMkLst>
        </pc:picChg>
      </pc:sldChg>
      <pc:sldChg chg="new del">
        <pc:chgData name="J Forte" userId="a875f17163705792" providerId="LiveId" clId="{E7612153-5171-48E5-82A0-6D55033C11E5}" dt="2020-07-05T22:26:29.689" v="1533" actId="2696"/>
        <pc:sldMkLst>
          <pc:docMk/>
          <pc:sldMk cId="3557455837" sldId="264"/>
        </pc:sldMkLst>
      </pc:sldChg>
      <pc:sldChg chg="new del">
        <pc:chgData name="J Forte" userId="a875f17163705792" providerId="LiveId" clId="{E7612153-5171-48E5-82A0-6D55033C11E5}" dt="2020-07-05T22:26:36.608" v="1534" actId="2696"/>
        <pc:sldMkLst>
          <pc:docMk/>
          <pc:sldMk cId="2994043832" sldId="265"/>
        </pc:sldMkLst>
      </pc:sldChg>
      <pc:sldChg chg="addSp delSp modSp new mod">
        <pc:chgData name="J Forte" userId="a875f17163705792" providerId="LiveId" clId="{E7612153-5171-48E5-82A0-6D55033C11E5}" dt="2020-07-05T22:36:19.647" v="1775" actId="122"/>
        <pc:sldMkLst>
          <pc:docMk/>
          <pc:sldMk cId="1070444017" sldId="266"/>
        </pc:sldMkLst>
        <pc:spChg chg="mod">
          <ac:chgData name="J Forte" userId="a875f17163705792" providerId="LiveId" clId="{E7612153-5171-48E5-82A0-6D55033C11E5}" dt="2020-07-05T22:36:19.647" v="1775" actId="122"/>
          <ac:spMkLst>
            <pc:docMk/>
            <pc:sldMk cId="1070444017" sldId="266"/>
            <ac:spMk id="2" creationId="{D891397E-AC52-4DF6-988F-50ED93999EB8}"/>
          </ac:spMkLst>
        </pc:spChg>
        <pc:spChg chg="mod">
          <ac:chgData name="J Forte" userId="a875f17163705792" providerId="LiveId" clId="{E7612153-5171-48E5-82A0-6D55033C11E5}" dt="2020-07-05T22:35:37.685" v="1739" actId="122"/>
          <ac:spMkLst>
            <pc:docMk/>
            <pc:sldMk cId="1070444017" sldId="266"/>
            <ac:spMk id="3" creationId="{37828584-C100-4605-AFE9-6F8F254DA587}"/>
          </ac:spMkLst>
        </pc:spChg>
        <pc:spChg chg="del">
          <ac:chgData name="J Forte" userId="a875f17163705792" providerId="LiveId" clId="{E7612153-5171-48E5-82A0-6D55033C11E5}" dt="2020-07-05T22:25:36.161" v="1531"/>
          <ac:spMkLst>
            <pc:docMk/>
            <pc:sldMk cId="1070444017" sldId="266"/>
            <ac:spMk id="4" creationId="{D98BE983-7652-46DE-9212-FF0FE0E66F98}"/>
          </ac:spMkLst>
        </pc:spChg>
        <pc:spChg chg="mod">
          <ac:chgData name="J Forte" userId="a875f17163705792" providerId="LiveId" clId="{E7612153-5171-48E5-82A0-6D55033C11E5}" dt="2020-07-05T22:35:40.248" v="1740" actId="122"/>
          <ac:spMkLst>
            <pc:docMk/>
            <pc:sldMk cId="1070444017" sldId="266"/>
            <ac:spMk id="5" creationId="{D4C18408-EEF7-44FC-90A2-27C3D1D34599}"/>
          </ac:spMkLst>
        </pc:spChg>
        <pc:spChg chg="del">
          <ac:chgData name="J Forte" userId="a875f17163705792" providerId="LiveId" clId="{E7612153-5171-48E5-82A0-6D55033C11E5}" dt="2020-07-05T22:27:31.870" v="1536"/>
          <ac:spMkLst>
            <pc:docMk/>
            <pc:sldMk cId="1070444017" sldId="266"/>
            <ac:spMk id="6" creationId="{1EE56F21-A584-49B1-B65A-333950D86E39}"/>
          </ac:spMkLst>
        </pc:spChg>
        <pc:picChg chg="add mod">
          <ac:chgData name="J Forte" userId="a875f17163705792" providerId="LiveId" clId="{E7612153-5171-48E5-82A0-6D55033C11E5}" dt="2020-07-05T22:25:36.161" v="1531"/>
          <ac:picMkLst>
            <pc:docMk/>
            <pc:sldMk cId="1070444017" sldId="266"/>
            <ac:picMk id="7" creationId="{F39D3EFD-37F1-4B0C-A671-2EE7F5E76568}"/>
          </ac:picMkLst>
        </pc:picChg>
        <pc:picChg chg="add mod">
          <ac:chgData name="J Forte" userId="a875f17163705792" providerId="LiveId" clId="{E7612153-5171-48E5-82A0-6D55033C11E5}" dt="2020-07-05T22:27:31.870" v="1536"/>
          <ac:picMkLst>
            <pc:docMk/>
            <pc:sldMk cId="1070444017" sldId="266"/>
            <ac:picMk id="8" creationId="{DC6C4621-A882-4D37-8EC3-38EC5DBD5DAC}"/>
          </ac:picMkLst>
        </pc:picChg>
      </pc:sldChg>
      <pc:sldChg chg="add del">
        <pc:chgData name="J Forte" userId="a875f17163705792" providerId="LiveId" clId="{E7612153-5171-48E5-82A0-6D55033C11E5}" dt="2020-07-05T22:31:29.297" v="1546"/>
        <pc:sldMkLst>
          <pc:docMk/>
          <pc:sldMk cId="2283316250" sldId="267"/>
        </pc:sldMkLst>
      </pc:sldChg>
      <pc:sldChg chg="addSp delSp modSp new add del mod">
        <pc:chgData name="J Forte" userId="a875f17163705792" providerId="LiveId" clId="{E7612153-5171-48E5-82A0-6D55033C11E5}" dt="2020-07-05T22:36:58.878" v="1780" actId="113"/>
        <pc:sldMkLst>
          <pc:docMk/>
          <pc:sldMk cId="2656902165" sldId="267"/>
        </pc:sldMkLst>
        <pc:spChg chg="mod">
          <ac:chgData name="J Forte" userId="a875f17163705792" providerId="LiveId" clId="{E7612153-5171-48E5-82A0-6D55033C11E5}" dt="2020-07-05T22:36:58.878" v="1780" actId="113"/>
          <ac:spMkLst>
            <pc:docMk/>
            <pc:sldMk cId="2656902165" sldId="267"/>
            <ac:spMk id="2" creationId="{0776D78E-7E16-43DF-92BE-50D4895F1735}"/>
          </ac:spMkLst>
        </pc:spChg>
        <pc:spChg chg="mod">
          <ac:chgData name="J Forte" userId="a875f17163705792" providerId="LiveId" clId="{E7612153-5171-48E5-82A0-6D55033C11E5}" dt="2020-07-05T22:36:37.208" v="1778" actId="113"/>
          <ac:spMkLst>
            <pc:docMk/>
            <pc:sldMk cId="2656902165" sldId="267"/>
            <ac:spMk id="3" creationId="{6F9DCA96-F632-4E06-BFB1-EBB6BF2A7C46}"/>
          </ac:spMkLst>
        </pc:spChg>
        <pc:spChg chg="del">
          <ac:chgData name="J Forte" userId="a875f17163705792" providerId="LiveId" clId="{E7612153-5171-48E5-82A0-6D55033C11E5}" dt="2020-07-05T22:29:13.090" v="1538"/>
          <ac:spMkLst>
            <pc:docMk/>
            <pc:sldMk cId="2656902165" sldId="267"/>
            <ac:spMk id="4" creationId="{460CD07B-D265-49EF-9E0A-F69FE374D44D}"/>
          </ac:spMkLst>
        </pc:spChg>
        <pc:spChg chg="mod">
          <ac:chgData name="J Forte" userId="a875f17163705792" providerId="LiveId" clId="{E7612153-5171-48E5-82A0-6D55033C11E5}" dt="2020-07-05T22:33:18.189" v="1611" actId="122"/>
          <ac:spMkLst>
            <pc:docMk/>
            <pc:sldMk cId="2656902165" sldId="267"/>
            <ac:spMk id="5" creationId="{DED123B7-F53B-4A97-B7DB-01EC070A78E1}"/>
          </ac:spMkLst>
        </pc:spChg>
        <pc:spChg chg="del">
          <ac:chgData name="J Forte" userId="a875f17163705792" providerId="LiveId" clId="{E7612153-5171-48E5-82A0-6D55033C11E5}" dt="2020-07-05T22:29:50.053" v="1539"/>
          <ac:spMkLst>
            <pc:docMk/>
            <pc:sldMk cId="2656902165" sldId="267"/>
            <ac:spMk id="6" creationId="{A86EB95D-98DE-4DD2-B5BE-02E47A212E81}"/>
          </ac:spMkLst>
        </pc:spChg>
        <pc:spChg chg="add del mod">
          <ac:chgData name="J Forte" userId="a875f17163705792" providerId="LiveId" clId="{E7612153-5171-48E5-82A0-6D55033C11E5}" dt="2020-07-05T22:31:37.742" v="1549" actId="21"/>
          <ac:spMkLst>
            <pc:docMk/>
            <pc:sldMk cId="2656902165" sldId="267"/>
            <ac:spMk id="7" creationId="{AAEFF686-BC47-4032-A7EE-A2C267D4EB69}"/>
          </ac:spMkLst>
        </pc:spChg>
        <pc:picChg chg="add mod">
          <ac:chgData name="J Forte" userId="a875f17163705792" providerId="LiveId" clId="{E7612153-5171-48E5-82A0-6D55033C11E5}" dt="2020-07-05T22:29:50.053" v="1539"/>
          <ac:picMkLst>
            <pc:docMk/>
            <pc:sldMk cId="2656902165" sldId="267"/>
            <ac:picMk id="8" creationId="{7152CFD2-40BD-420D-BFD9-11AE48C4C0A4}"/>
          </ac:picMkLst>
        </pc:picChg>
        <pc:picChg chg="add del mod">
          <ac:chgData name="J Forte" userId="a875f17163705792" providerId="LiveId" clId="{E7612153-5171-48E5-82A0-6D55033C11E5}" dt="2020-07-05T22:31:37.742" v="1549" actId="21"/>
          <ac:picMkLst>
            <pc:docMk/>
            <pc:sldMk cId="2656902165" sldId="267"/>
            <ac:picMk id="2050" creationId="{E9921E2A-B0A8-4CEB-913D-108E2341883D}"/>
          </ac:picMkLst>
        </pc:picChg>
      </pc:sldChg>
      <pc:sldChg chg="addSp delSp modSp new del">
        <pc:chgData name="J Forte" userId="a875f17163705792" providerId="LiveId" clId="{E7612153-5171-48E5-82A0-6D55033C11E5}" dt="2020-07-05T22:31:52.813" v="1550" actId="2696"/>
        <pc:sldMkLst>
          <pc:docMk/>
          <pc:sldMk cId="243528282" sldId="268"/>
        </pc:sldMkLst>
        <pc:spChg chg="add del">
          <ac:chgData name="J Forte" userId="a875f17163705792" providerId="LiveId" clId="{E7612153-5171-48E5-82A0-6D55033C11E5}" dt="2020-07-05T22:31:35.737" v="1548"/>
          <ac:spMkLst>
            <pc:docMk/>
            <pc:sldMk cId="243528282" sldId="268"/>
            <ac:spMk id="3" creationId="{BBED1381-3B82-4FD8-B39B-8D39341D0D83}"/>
          </ac:spMkLst>
        </pc:spChg>
        <pc:picChg chg="add del mod">
          <ac:chgData name="J Forte" userId="a875f17163705792" providerId="LiveId" clId="{E7612153-5171-48E5-82A0-6D55033C11E5}" dt="2020-07-05T22:31:35.737" v="1548"/>
          <ac:picMkLst>
            <pc:docMk/>
            <pc:sldMk cId="243528282" sldId="268"/>
            <ac:picMk id="5" creationId="{A47A8A47-DC3E-4B0C-B714-F2F2FA89A9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41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51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64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04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06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46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81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96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12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65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57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5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AFBB3-AE00-4AA7-B7AA-47EFF896C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5E383-415F-4F1B-A25E-9D6D54F7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30" y="3826292"/>
            <a:ext cx="5257800" cy="1701570"/>
          </a:xfrm>
        </p:spPr>
        <p:txBody>
          <a:bodyPr anchor="b">
            <a:normAutofit/>
          </a:bodyPr>
          <a:lstStyle/>
          <a:p>
            <a:pPr algn="l"/>
            <a:r>
              <a:rPr lang="en-US" sz="3700" b="1"/>
              <a:t>Pizza Store Location Opportunity </a:t>
            </a:r>
            <a:br>
              <a:rPr lang="en-US" sz="3700"/>
            </a:br>
            <a:endParaRPr lang="en-US" sz="3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E0B04-50A8-40A9-AA80-1E95203BD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6106" y="4827289"/>
            <a:ext cx="5147960" cy="646785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sz="2000" dirty="0"/>
          </a:p>
          <a:p>
            <a:r>
              <a:rPr lang="en-US" dirty="0"/>
              <a:t>July 5, 2020</a:t>
            </a:r>
          </a:p>
        </p:txBody>
      </p:sp>
    </p:spTree>
    <p:extLst>
      <p:ext uri="{BB962C8B-B14F-4D97-AF65-F5344CB8AC3E}">
        <p14:creationId xmlns:p14="http://schemas.microsoft.com/office/powerpoint/2010/main" val="3665605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C007C3-CDA1-45D5-B036-C01FD7DA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Location by Postal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593D6-A5F9-4ED8-8EF0-E0D60D94A2AF}"/>
              </a:ext>
            </a:extLst>
          </p:cNvPr>
          <p:cNvSpPr txBox="1"/>
          <p:nvPr/>
        </p:nvSpPr>
        <p:spPr>
          <a:xfrm>
            <a:off x="838200" y="2064327"/>
            <a:ext cx="100653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success of a pizza store requires customers that are willing and able to pay the price of the product.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Pizza sales are repeat sales. Stores increase market share by attracting customers from other pizza shops once the market has been completely penetrated.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Low income areas have low or no disposable income to purchase things other than necessities.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0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6B3D-65B0-4FDE-ADAC-75BDBE63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CB8D4-7F91-4077-8E52-3C8ECF2F4A5E}"/>
              </a:ext>
            </a:extLst>
          </p:cNvPr>
          <p:cNvSpPr txBox="1"/>
          <p:nvPr/>
        </p:nvSpPr>
        <p:spPr>
          <a:xfrm>
            <a:off x="838200" y="2050473"/>
            <a:ext cx="10758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Searched for Pizza stores using Foursquare. Obtained 29 locations in the Kansas City area.</a:t>
            </a:r>
          </a:p>
          <a:p>
            <a:r>
              <a:rPr lang="en-US" dirty="0"/>
              <a:t>Postal Code and the number times that it appeared was the most important data extracted. The number of times that a Postal Code appeared was equal to a pizza store location.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Obtained population by Postal Codes from Zip.org.  Cleansed Postal Codes to 9 Postal Codes from 50 Postal Codes.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Obtained median income by Postal Code from incomebyzipcode.com/Missouri.</a:t>
            </a:r>
          </a:p>
        </p:txBody>
      </p:sp>
    </p:spTree>
    <p:extLst>
      <p:ext uri="{BB962C8B-B14F-4D97-AF65-F5344CB8AC3E}">
        <p14:creationId xmlns:p14="http://schemas.microsoft.com/office/powerpoint/2010/main" val="113422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4587-4E47-4114-8CAA-D2E3112A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43754-5370-4170-9E4B-109A8400D5F9}"/>
              </a:ext>
            </a:extLst>
          </p:cNvPr>
          <p:cNvSpPr txBox="1"/>
          <p:nvPr/>
        </p:nvSpPr>
        <p:spPr>
          <a:xfrm>
            <a:off x="838200" y="1953491"/>
            <a:ext cx="10716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Clustering </a:t>
            </a:r>
          </a:p>
          <a:p>
            <a:r>
              <a:rPr lang="en-US" dirty="0"/>
              <a:t>Four clusters by Postal Code were processed. The clusters were used to identify how Postal Codes were grouped.</a:t>
            </a:r>
          </a:p>
          <a:p>
            <a:endParaRPr lang="en-US" dirty="0"/>
          </a:p>
          <a:p>
            <a:r>
              <a:rPr lang="en-US" dirty="0"/>
              <a:t>Clusters were used to assist with analyzing the relationship between median income, population, and pizza store count by Postal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36B4-E207-4107-B0AA-C8A44531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of Median Income to Store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2D414-A5C9-436F-878E-05A47469FC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63" y="1690688"/>
            <a:ext cx="7689273" cy="4987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40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D78E-7E16-43DF-92BE-50D4895F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Pizza Shops to Population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DCA96-F632-4E06-BFB1-EBB6BF2A7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Pizza Shops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123B7-F53B-4A97-B7DB-01EC070A7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Population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921E2A-B0A8-4CEB-913D-108E234188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2" y="2518152"/>
            <a:ext cx="4649259" cy="365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152CFD2-40BD-420D-BFD9-11AE48C4C0A4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378" y="2518152"/>
            <a:ext cx="4966832" cy="365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0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397E-AC52-4DF6-988F-50ED9399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Population Count Per 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28584-C100-4605-AFE9-6F8F254DA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Population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18408-EEF7-44FC-90A2-27C3D1D34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Population per Store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39D3EFD-37F1-4B0C-A671-2EE7F5E765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65" y="2518152"/>
            <a:ext cx="4966832" cy="365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6C4621-A882-4D37-8EC3-38EC5DBD5DAC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378" y="2518152"/>
            <a:ext cx="4966832" cy="3658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44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25EA-5658-486D-8F4F-EF2C7D62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8DA42-2F72-4CB1-A6C6-E2F24727CB71}"/>
              </a:ext>
            </a:extLst>
          </p:cNvPr>
          <p:cNvSpPr txBox="1"/>
          <p:nvPr/>
        </p:nvSpPr>
        <p:spPr>
          <a:xfrm>
            <a:off x="983673" y="1967346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r>
              <a:rPr lang="en-US" dirty="0"/>
              <a:t>High median income and high population density is required to support multiple pizza stores and have more pizza stores.</a:t>
            </a:r>
          </a:p>
          <a:p>
            <a:endParaRPr lang="en-US" dirty="0"/>
          </a:p>
          <a:p>
            <a:r>
              <a:rPr lang="en-US" dirty="0"/>
              <a:t>Postal Codes with low median income and low population density have one pizza store. 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b="1" dirty="0"/>
              <a:t>Future</a:t>
            </a:r>
          </a:p>
          <a:p>
            <a:r>
              <a:rPr lang="en-US" dirty="0"/>
              <a:t>A more thorough analysis is required to better understand the relationship between family structure, age, and convenience. </a:t>
            </a:r>
          </a:p>
          <a:p>
            <a:endParaRPr lang="en-US" dirty="0"/>
          </a:p>
          <a:p>
            <a:r>
              <a:rPr lang="en-US" dirty="0"/>
              <a:t>A better understanding of demand drivers is required. The lack of time could also be a factor along with population and median income in determining pizza demand.</a:t>
            </a:r>
          </a:p>
          <a:p>
            <a:endParaRPr lang="en-US" dirty="0"/>
          </a:p>
          <a:p>
            <a:r>
              <a:rPr lang="en-US" dirty="0"/>
              <a:t>Investigate why certain markets are underserved. </a:t>
            </a:r>
          </a:p>
        </p:txBody>
      </p:sp>
    </p:spTree>
    <p:extLst>
      <p:ext uri="{BB962C8B-B14F-4D97-AF65-F5344CB8AC3E}">
        <p14:creationId xmlns:p14="http://schemas.microsoft.com/office/powerpoint/2010/main" val="304853183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413324"/>
      </a:dk2>
      <a:lt2>
        <a:srgbClr val="E4E2E8"/>
      </a:lt2>
      <a:accent1>
        <a:srgbClr val="89AD44"/>
      </a:accent1>
      <a:accent2>
        <a:srgbClr val="ACA339"/>
      </a:accent2>
      <a:accent3>
        <a:srgbClr val="C3894D"/>
      </a:accent3>
      <a:accent4>
        <a:srgbClr val="B1453B"/>
      </a:accent4>
      <a:accent5>
        <a:srgbClr val="C34D73"/>
      </a:accent5>
      <a:accent6>
        <a:srgbClr val="B13B93"/>
      </a:accent6>
      <a:hlink>
        <a:srgbClr val="C95D6E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331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Pizza Store Location Opportunity  </vt:lpstr>
      <vt:lpstr>Determining Location by Postal Code</vt:lpstr>
      <vt:lpstr>Data acquisition and cleaning</vt:lpstr>
      <vt:lpstr>K-Means </vt:lpstr>
      <vt:lpstr>Relationship of Median Income to Store Count</vt:lpstr>
      <vt:lpstr>Pizza Shops to Population</vt:lpstr>
      <vt:lpstr>Population Count Per Store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Store Location Opportunity</dc:title>
  <dc:creator>J Forte</dc:creator>
  <cp:lastModifiedBy>J Forte</cp:lastModifiedBy>
  <cp:revision>5</cp:revision>
  <dcterms:created xsi:type="dcterms:W3CDTF">2020-07-05T21:18:43Z</dcterms:created>
  <dcterms:modified xsi:type="dcterms:W3CDTF">2020-07-05T22:37:19Z</dcterms:modified>
</cp:coreProperties>
</file>