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FA74D-A2E0-A25B-A593-58DFFE9D3E33}" v="63" dt="2020-05-16T21:05:18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133E6806-1EB1-4D1A-BD59-7E5348A7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05" y="106314"/>
            <a:ext cx="9359589" cy="62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304A491-4727-48D8-A5D5-AF0D52176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FEC9B5DA-C215-4069-9A0D-C451E0E25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87" b="65134"/>
          <a:stretch/>
        </p:blipFill>
        <p:spPr>
          <a:xfrm>
            <a:off x="149222" y="182136"/>
            <a:ext cx="6355136" cy="3855824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59656A6F-11A0-4586-B060-C6D044FA7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8" r="-154"/>
          <a:stretch/>
        </p:blipFill>
        <p:spPr>
          <a:xfrm>
            <a:off x="6003612" y="0"/>
            <a:ext cx="6048473" cy="61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C49C088-1A76-47F0-AEA8-69786FFF9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3" b="38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, 디스플레이, 방이(가) 표시된 사진&#10;&#10;매우 높은 신뢰도로 생성된 설명">
            <a:extLst>
              <a:ext uri="{FF2B5EF4-FFF2-40B4-BE49-F238E27FC236}">
                <a16:creationId xmlns:a16="http://schemas.microsoft.com/office/drawing/2014/main" id="{DA0BC6BB-437B-41D7-8EA7-0B0D84754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7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69A3CAE-F259-438D-94F5-3FCFF662A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88" b="1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7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, 검은색, 앉아있는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9AECE958-9691-417D-850E-D4D99A993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6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, 모니터, 검은색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8E3F8011-738D-4D47-B6B0-848B9F78B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8" b="41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5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22AA369D-9A06-439D-88B1-D9AF90AFA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, 모니터, 화면, 검은색이(가) 표시된 사진&#10;&#10;매우 높은 신뢰도로 생성된 설명">
            <a:extLst>
              <a:ext uri="{FF2B5EF4-FFF2-40B4-BE49-F238E27FC236}">
                <a16:creationId xmlns:a16="http://schemas.microsoft.com/office/drawing/2014/main" id="{1CFB6E2E-AF9C-4EA4-9FD4-531956E94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1" b="33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54</cp:revision>
  <dcterms:created xsi:type="dcterms:W3CDTF">2020-05-16T21:00:48Z</dcterms:created>
  <dcterms:modified xsi:type="dcterms:W3CDTF">2020-05-17T08:11:19Z</dcterms:modified>
</cp:coreProperties>
</file>