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9" r:id="rId3"/>
    <p:sldId id="270" r:id="rId4"/>
    <p:sldId id="263" r:id="rId5"/>
    <p:sldId id="264" r:id="rId6"/>
    <p:sldId id="266" r:id="rId7"/>
    <p:sldId id="267" r:id="rId8"/>
    <p:sldId id="271" r:id="rId9"/>
    <p:sldId id="268" r:id="rId10"/>
    <p:sldId id="272" r:id="rId11"/>
    <p:sldId id="273" r:id="rId12"/>
    <p:sldId id="276" r:id="rId13"/>
    <p:sldId id="274" r:id="rId14"/>
    <p:sldId id="275" r:id="rId15"/>
    <p:sldId id="28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3E0D4-7BF0-4D09-A0F1-000C58B4899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90854-2417-4F1B-AE55-5CAE041F5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08BEA-E7A2-3C56-C8E4-A62E2CCF6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99E9CF-C595-E069-47E6-88F30886E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928BC-C1DD-8221-3BDF-71A2E7B4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FEE2-A592-470C-AA48-D91949DA4783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1E2E2-9358-7852-82A5-3DEAACAA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81203-496A-5A43-060A-C6F72997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27619-1869-AF5C-7E23-EF0A07F5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94C721-9687-42F0-E40A-87B03A81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9B448-4FB5-E999-FEFB-72857BBF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846F-F5C5-4254-A23B-AB192F734A3B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DD117-20D8-0AEF-25A4-9B855412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B4E07-53E9-B01A-EA6B-DAB6693D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4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3ED92C-1CA6-C1C9-89E3-CA6693B14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0D844-890E-8ECE-70BF-D17CAA7A1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8606A-ACB3-1BDB-1FFD-AB440050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DA0-3DA6-497B-A13E-01EDEF0F902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1B227-4684-3F71-0E0F-E55B964A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0C5E8-3B2C-2EAB-F185-3966E190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9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11089-D5D9-6162-F8D9-0CD2B791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858C0-BE2B-6397-A23F-C5E307D5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F8941-A20E-8802-E86B-F080507F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AB99-8AA3-4183-907B-DD1A25BC799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EBE30-97C1-AFEA-8A26-F8D15976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52A6C-BAAA-C240-6DCB-BD379630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5100" y="6203950"/>
            <a:ext cx="2743200" cy="365125"/>
          </a:xfrm>
        </p:spPr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7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DDAF-0D29-C10C-D1F5-AC005A04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BDE5F-9164-4378-65BB-BD42FA476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8AA6F-08B2-C782-A0C1-BF04675F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53A4-E051-40CD-9BEC-D0C4E28EF349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65AD3-5853-BC0E-898A-3F2B676B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22B1F-79D6-C80C-BC35-38D2854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6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870B5-FE83-4724-C1D4-B185A2FC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350CF-9359-259A-226F-11D7FF0C2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69664C-A5E2-C8FC-39B9-D5208432A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19ED4-A89E-218D-3928-E5FD4FA6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8807-6562-48F1-ACF8-48D5BF197E0F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448E9-1692-EE49-A2B1-4A91A1A0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CAA2E8-4155-D403-4056-FEADEE40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5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18FAB-CC20-C184-271A-75181B33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CD2382-04A1-03FE-BCD4-4A6D3B720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0C981-C525-1C45-1E4A-34064487A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2E9649-F291-07EA-5D4E-61DD370CC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88E88-65CB-6AEC-0764-C378191F3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3F5B7D-4D51-33E5-F5CF-1F5F6164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5D36-06EB-4D9B-8CB1-55FB83328D93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6AFBD5-31A9-F25D-7794-3F82CA4D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1C031B-EF83-C681-FA2A-34B9DAC1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75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9E9B0-68E6-98FC-BD46-D2DC8138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2981CD-3F60-35F3-A421-6FF0DBBD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B82-0961-4029-A571-38A23F79D399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C3B76-B353-BACD-15A8-7F505065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D38467-DD0F-E4A3-D414-0FA9F90F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7454BD-3841-FFD8-75CC-522FB192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E966-580F-4228-9A4F-02EC941D2BD6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FB5CAE-EA2D-FC0E-E88A-F0071464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FF4937-1B39-C928-8879-40E24705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43BEC-7567-469F-74CA-813F6E39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ECDF1-3408-9DE8-A469-5D53A8C0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98712-837C-482D-2D75-B91880FF3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70ED8-AE61-6F79-40EC-3F9A1290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77D8-F8A8-4A91-9103-A59A60DB5820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386931-BFF1-1983-E8F5-6294E68B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1E3D9E-A6A3-FEDB-D200-3D453C39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18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B6A87-67B7-4487-F0E0-9C7FED78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83C62E-363E-804C-0BB8-9BCC2623B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80A104-B74C-D721-63E9-6ED194DCA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EEEEB7-59E7-3B79-7452-AF4C24B3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CD29-8183-49B8-A140-B45E24096213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AAA3-CAF8-E63E-AFEF-FA7B8B01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4C3E9-196D-48E9-9E5B-E0DE06F4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87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BA0F4D-1A7D-7E0F-BB97-91507042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A9E9B4-6725-7AC1-0062-387DB265E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1D70D-051E-C349-9ADE-0C6B3F36F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3D8043-F786-4C14-A676-4BB5E351ADF7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BF18F-CC31-BE13-A9EF-9F266DA16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188AB-1B42-828E-F85A-74FA624DB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5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k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C3CB1F-5E12-3A19-8638-8071E07C0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A7E3170C-A3E4-41BB-0B92-D84E68584FCC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A877E535-A253-5D8F-86D4-64F4B31126BD}"/>
              </a:ext>
            </a:extLst>
          </p:cNvPr>
          <p:cNvSpPr txBox="1">
            <a:spLocks/>
          </p:cNvSpPr>
          <p:nvPr/>
        </p:nvSpPr>
        <p:spPr>
          <a:xfrm>
            <a:off x="1066580" y="2318388"/>
            <a:ext cx="9231410" cy="2221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err="1">
                <a:solidFill>
                  <a:srgbClr val="00B0F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VistReserve</a:t>
            </a:r>
            <a:r>
              <a:rPr lang="en-US" altLang="ko-KR" sz="5400" dirty="0">
                <a:solidFill>
                  <a:srgbClr val="00B0F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Client </a:t>
            </a:r>
            <a:br>
              <a:rPr lang="en-US" altLang="ko-KR" sz="54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</a:br>
            <a:r>
              <a:rPr lang="ko-KR" altLang="en-US" sz="4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개발 환경 설정</a:t>
            </a:r>
            <a:endParaRPr lang="ko-KR" altLang="en-US" sz="54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D5E1F2-3E14-F314-EAF0-3FF66699ED80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33E106CD-088B-D21C-E190-B8C71566101F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0A32E0DC-B456-A28B-C9CE-FA255A075871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E22541-2D5E-B10A-B7AB-74E9029E7092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28" name="그림 27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2FA3ADD-795E-11DB-9623-E325C156F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5F0CEA-B7D1-6EFC-2BBF-450A29AE276F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7B7FB7-982C-EFCB-4A99-E6660574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89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3A822-9D69-C69B-E9E4-DC4AC7F33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3388FBE-7B8F-EE36-8C00-5B0CD42D7F3D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C1DC9AFB-0ED7-DC19-75CF-E95338708180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5F0B1B06-6F67-D462-8862-93F1623E9F42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A713AC-FD8A-F3C7-8331-8468C967F356}"/>
              </a:ext>
            </a:extLst>
          </p:cNvPr>
          <p:cNvSpPr/>
          <p:nvPr/>
        </p:nvSpPr>
        <p:spPr>
          <a:xfrm>
            <a:off x="7414480" y="1300315"/>
            <a:ext cx="4140000" cy="4860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전자제품, 스크린샷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AE794A6-23E4-5D47-932D-23B6DA29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24" y="3889316"/>
            <a:ext cx="2785140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2" name="그림 11" descr="텍스트, 전자제품, 스크린샷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031C29A-8EC0-C217-D2CF-A912B8115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71" y="1341614"/>
            <a:ext cx="2785140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6" name="그림 15" descr="텍스트, 전자제품, 스크린샷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60CC0F1-8AAD-6807-3E62-42DD0BD9C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18" y="1329778"/>
            <a:ext cx="2785140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25" name="그림 24" descr="텍스트, 전자제품, 스크린샷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D9B84DF-22CD-CFD1-5B88-EA8EFCCA7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" y="3889316"/>
            <a:ext cx="2785140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22EE82C-D53D-889A-C254-19BF6EDB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78" y="530924"/>
            <a:ext cx="4411516" cy="632798"/>
          </a:xfrm>
        </p:spPr>
        <p:txBody>
          <a:bodyPr>
            <a:normAutofit fontScale="90000"/>
          </a:bodyPr>
          <a:lstStyle/>
          <a:p>
            <a:r>
              <a:rPr lang="en-US" altLang="ko-KR" sz="320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Visual Studio Code 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67DCA-2F68-A2FA-6BBE-47ED86310167}"/>
              </a:ext>
            </a:extLst>
          </p:cNvPr>
          <p:cNvSpPr txBox="1"/>
          <p:nvPr/>
        </p:nvSpPr>
        <p:spPr>
          <a:xfrm>
            <a:off x="7539892" y="1383834"/>
            <a:ext cx="4016376" cy="1423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lnSpc>
                <a:spcPct val="150000"/>
              </a:lnSpc>
            </a:pP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1. </a:t>
            </a:r>
            <a:r>
              <a:rPr lang="ko-KR" altLang="en-US" sz="12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다운로드된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Visual Studio Code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실행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‘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동의합니다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’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선택 후 다음 클릭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179388" indent="-179388">
              <a:lnSpc>
                <a:spcPct val="150000"/>
              </a:lnSpc>
            </a:pP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2.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다음 클릭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179388" indent="-179388">
              <a:lnSpc>
                <a:spcPct val="150000"/>
              </a:lnSpc>
            </a:pP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3.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다음 클릭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179388" indent="-179388">
              <a:lnSpc>
                <a:spcPct val="150000"/>
              </a:lnSpc>
            </a:pP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4. ‘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바탕 화면에 바로가기 만들기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’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필요 시 선택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다음 클릭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C53C3F0-6168-8CC4-B7F9-FB5EC4937E57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365F08D-2571-ECEF-E8CF-C3DB98FBD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FB56C6-C3F6-C707-3B28-C34499E6E935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0961624A-4DD5-F750-FDE1-A0ED1A807DBC}"/>
              </a:ext>
            </a:extLst>
          </p:cNvPr>
          <p:cNvSpPr/>
          <p:nvPr/>
        </p:nvSpPr>
        <p:spPr>
          <a:xfrm>
            <a:off x="498791" y="1233298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343AFC8-9AC5-759E-70DA-FE24A2BA084B}"/>
              </a:ext>
            </a:extLst>
          </p:cNvPr>
          <p:cNvSpPr/>
          <p:nvPr/>
        </p:nvSpPr>
        <p:spPr>
          <a:xfrm>
            <a:off x="3673105" y="1191665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E792602-F17C-7F94-8A2B-1280CA35DE5E}"/>
              </a:ext>
            </a:extLst>
          </p:cNvPr>
          <p:cNvSpPr/>
          <p:nvPr/>
        </p:nvSpPr>
        <p:spPr>
          <a:xfrm>
            <a:off x="498791" y="3751203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3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0F0D681A-CA12-E62E-5BAB-FA818A22BB2C}"/>
              </a:ext>
            </a:extLst>
          </p:cNvPr>
          <p:cNvSpPr/>
          <p:nvPr/>
        </p:nvSpPr>
        <p:spPr>
          <a:xfrm>
            <a:off x="5778400" y="3309940"/>
            <a:ext cx="393800" cy="146050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A626082C-365C-5C45-217A-5E48F75576DC}"/>
              </a:ext>
            </a:extLst>
          </p:cNvPr>
          <p:cNvSpPr/>
          <p:nvPr/>
        </p:nvSpPr>
        <p:spPr>
          <a:xfrm>
            <a:off x="2612231" y="3328989"/>
            <a:ext cx="380865" cy="140495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2ED35A70-EF57-F1D6-7917-2A864F90A091}"/>
              </a:ext>
            </a:extLst>
          </p:cNvPr>
          <p:cNvSpPr/>
          <p:nvPr/>
        </p:nvSpPr>
        <p:spPr>
          <a:xfrm>
            <a:off x="779780" y="3043240"/>
            <a:ext cx="520384" cy="128588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6B2135D-F63C-CBF0-4C68-00434EFA9E20}"/>
              </a:ext>
            </a:extLst>
          </p:cNvPr>
          <p:cNvSpPr/>
          <p:nvPr/>
        </p:nvSpPr>
        <p:spPr>
          <a:xfrm>
            <a:off x="3637893" y="3751203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4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8D5C6E79-703B-D8A3-8D92-5D861300C017}"/>
              </a:ext>
            </a:extLst>
          </p:cNvPr>
          <p:cNvSpPr/>
          <p:nvPr/>
        </p:nvSpPr>
        <p:spPr>
          <a:xfrm>
            <a:off x="3949329" y="4611690"/>
            <a:ext cx="873495" cy="146050"/>
          </a:xfrm>
          <a:prstGeom prst="frame">
            <a:avLst>
              <a:gd name="adj1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FA3A0D47-BD0C-AF5F-0AF1-D7F9893A1AFA}"/>
              </a:ext>
            </a:extLst>
          </p:cNvPr>
          <p:cNvSpPr/>
          <p:nvPr/>
        </p:nvSpPr>
        <p:spPr>
          <a:xfrm>
            <a:off x="5740400" y="5867720"/>
            <a:ext cx="396875" cy="146050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8E08BC3E-57F3-C82A-1B3A-045D827D43DC}"/>
              </a:ext>
            </a:extLst>
          </p:cNvPr>
          <p:cNvSpPr/>
          <p:nvPr/>
        </p:nvSpPr>
        <p:spPr>
          <a:xfrm>
            <a:off x="2593340" y="5867720"/>
            <a:ext cx="396875" cy="146050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E4C8E-7129-62E0-6595-69898BA6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63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D57F6-F7C4-2BF0-0E35-70DF880F3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소프트웨어, 운영 체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588CFA-29FC-251D-F415-D5AC0E04D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86" y="3862389"/>
            <a:ext cx="2785140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4" name="그림 13" descr="텍스트, 전자제품, 스크린샷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588093F-D36B-2589-1372-ACEFCE6DE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86" y="1297254"/>
            <a:ext cx="2785140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763289-3B9F-1CA6-7B17-06CB9BBC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78" y="530924"/>
            <a:ext cx="4411516" cy="632798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Visual Studio Code 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DDFF4CD-0850-CBF4-F5D8-68D7F69B7480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0216E01F-FDE5-E9B2-D119-FF7B22351A58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AD5B3D69-42DC-4F8D-BD58-BF0466F32873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B368325-3C00-3813-2246-8BB37D19D893}"/>
              </a:ext>
            </a:extLst>
          </p:cNvPr>
          <p:cNvGrpSpPr/>
          <p:nvPr/>
        </p:nvGrpSpPr>
        <p:grpSpPr>
          <a:xfrm>
            <a:off x="7414480" y="1297254"/>
            <a:ext cx="4140000" cy="4860000"/>
            <a:chOff x="7195284" y="1166539"/>
            <a:chExt cx="4267200" cy="52153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F5F42B-26BD-DCC6-88FA-E515E1F9AECF}"/>
                </a:ext>
              </a:extLst>
            </p:cNvPr>
            <p:cNvSpPr/>
            <p:nvPr/>
          </p:nvSpPr>
          <p:spPr>
            <a:xfrm>
              <a:off x="7195284" y="1166539"/>
              <a:ext cx="4267200" cy="521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42594A-99DF-97F8-7E02-E00930EDEA89}"/>
                </a:ext>
              </a:extLst>
            </p:cNvPr>
            <p:cNvSpPr txBox="1"/>
            <p:nvPr/>
          </p:nvSpPr>
          <p:spPr>
            <a:xfrm>
              <a:off x="7346027" y="1258339"/>
              <a:ext cx="4016376" cy="613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indent="-179388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설치 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marL="179388" indent="-179388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종료 클릭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E592EE9-348C-7794-8D1D-986518A15422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83A22EB-F7C9-CC0B-80DE-61177D01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4FD188-95B9-31FF-F0F5-810AD5D719B9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BB4800D5-650F-AE1C-808B-B6C472BB023B}"/>
              </a:ext>
            </a:extLst>
          </p:cNvPr>
          <p:cNvSpPr/>
          <p:nvPr/>
        </p:nvSpPr>
        <p:spPr>
          <a:xfrm>
            <a:off x="866541" y="1161858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9B4F64C-D5AB-8E84-9BC9-2711AF29F03D}"/>
              </a:ext>
            </a:extLst>
          </p:cNvPr>
          <p:cNvSpPr/>
          <p:nvPr/>
        </p:nvSpPr>
        <p:spPr>
          <a:xfrm>
            <a:off x="872877" y="3685360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C8157811-54CB-40C0-F9C8-860873F83672}"/>
              </a:ext>
            </a:extLst>
          </p:cNvPr>
          <p:cNvSpPr/>
          <p:nvPr/>
        </p:nvSpPr>
        <p:spPr>
          <a:xfrm>
            <a:off x="2978172" y="5843391"/>
            <a:ext cx="393800" cy="146050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ED3FD15E-66B5-5D09-E5B4-CB20679C5529}"/>
              </a:ext>
            </a:extLst>
          </p:cNvPr>
          <p:cNvSpPr/>
          <p:nvPr/>
        </p:nvSpPr>
        <p:spPr>
          <a:xfrm>
            <a:off x="2979981" y="3287366"/>
            <a:ext cx="380865" cy="140495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44C91-F89A-92D5-98A6-082CFC2D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0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BF54B-21C2-5296-A6A6-8B377AC69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C68FA521-E845-FA0D-2F3A-695790B55199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6DDCF3C6-5660-0813-2A52-BD06CC585BCF}"/>
              </a:ext>
            </a:extLst>
          </p:cNvPr>
          <p:cNvSpPr txBox="1">
            <a:spLocks/>
          </p:cNvSpPr>
          <p:nvPr/>
        </p:nvSpPr>
        <p:spPr>
          <a:xfrm>
            <a:off x="1066580" y="2318388"/>
            <a:ext cx="9231410" cy="2221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err="1">
                <a:solidFill>
                  <a:srgbClr val="00B0F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VistReserve</a:t>
            </a:r>
            <a:r>
              <a:rPr lang="en-US" altLang="ko-KR" sz="5400" dirty="0">
                <a:solidFill>
                  <a:srgbClr val="00B0F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Client </a:t>
            </a:r>
            <a:br>
              <a:rPr lang="en-US" altLang="ko-KR" sz="54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</a:br>
            <a:r>
              <a:rPr lang="en-US" altLang="ko-KR" sz="4800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VistReserve</a:t>
            </a:r>
            <a:r>
              <a:rPr lang="en-US" altLang="ko-KR" sz="4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Client </a:t>
            </a:r>
            <a:r>
              <a:rPr lang="ko-KR" altLang="en-US" sz="4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실행</a:t>
            </a:r>
            <a:endParaRPr lang="ko-KR" altLang="en-US" sz="54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CCEE44E-642A-AF2B-26FA-22A8927CCDFD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31848C01-A558-0CE6-2610-602218AF2D8F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98FFF472-2350-6F05-D25A-0902F6D55D85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C91573A-2BBE-976D-425A-BE7C82926571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28" name="그림 27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2D89C99-D357-32A0-6F7D-623C2D92A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1B5524-BFCA-F4B0-B487-D6AA66A2D7F6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D5AD5C-5340-6666-7E51-E1D102F9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8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AC7EF-54E3-0111-A719-6E1CABF43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33321666-9850-F73C-8677-4CE5D4BFA7CB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멀티미디어 소프트웨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5024D11-B590-FCDE-8D7A-CEFCDD18E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04"/>
          <a:stretch/>
        </p:blipFill>
        <p:spPr>
          <a:xfrm>
            <a:off x="960537" y="1301835"/>
            <a:ext cx="1598597" cy="252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2" name="그림 11" descr="텍스트, 스크린샷, 소프트웨어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65E3A1F-090C-28C7-955D-9D0BDA24B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35" y="1163722"/>
            <a:ext cx="2861294" cy="1611742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6" name="그림 15" descr="스크린샷, 텍스트, 멀티미디어 소프트웨어, 그래픽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8643D19-5E6B-E033-F9A9-67C5CC146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26"/>
          <a:stretch/>
        </p:blipFill>
        <p:spPr>
          <a:xfrm>
            <a:off x="841468" y="3980623"/>
            <a:ext cx="1466680" cy="252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8" name="그림 17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95EC708-4F9B-AAA1-3473-D7F4CC9B7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043" y="3916449"/>
            <a:ext cx="4006957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6951FCB-792D-5CFA-780B-B5502E72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78" y="530924"/>
            <a:ext cx="4411516" cy="632798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VistReserve</a:t>
            </a:r>
            <a:r>
              <a:rPr lang="en-US" altLang="ko-KR" sz="32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Client </a:t>
            </a:r>
            <a:r>
              <a:rPr lang="ko-KR" altLang="en-US" sz="32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실행</a:t>
            </a:r>
            <a:endParaRPr lang="ko-KR" altLang="en-US" sz="3200" dirty="0">
              <a:solidFill>
                <a:schemeClr val="bg2">
                  <a:lumMod val="10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E35BD8C-2274-96FA-8C10-120AD4AD2993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F81D9BF1-7790-450B-CCFC-71222CBCAD8C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888AB0C7-4BED-ED34-4FA1-85C248D83A53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B44FF8-6D59-1639-6DFF-C2AF55806AA0}"/>
              </a:ext>
            </a:extLst>
          </p:cNvPr>
          <p:cNvGrpSpPr/>
          <p:nvPr/>
        </p:nvGrpSpPr>
        <p:grpSpPr>
          <a:xfrm>
            <a:off x="7414480" y="1166538"/>
            <a:ext cx="4140000" cy="4860000"/>
            <a:chOff x="7195284" y="1166539"/>
            <a:chExt cx="4267200" cy="52153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93C981-E775-2D2A-89D6-34F0713AFD18}"/>
                </a:ext>
              </a:extLst>
            </p:cNvPr>
            <p:cNvSpPr/>
            <p:nvPr/>
          </p:nvSpPr>
          <p:spPr>
            <a:xfrm>
              <a:off x="7195284" y="1166539"/>
              <a:ext cx="4267200" cy="521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706656-19D5-C4DC-320E-208E22E5DEA3}"/>
                </a:ext>
              </a:extLst>
            </p:cNvPr>
            <p:cNvSpPr txBox="1"/>
            <p:nvPr/>
          </p:nvSpPr>
          <p:spPr>
            <a:xfrm>
              <a:off x="7320696" y="1308347"/>
              <a:ext cx="4016376" cy="333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1-1. Visual Studio Code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실행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  <a:p>
              <a:pPr marL="266700" indent="-266700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상단 탭 파일 → 폴더 열기 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marL="266700" indent="-266700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1-3. Clone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한 프로젝트 위치 선택</a:t>
              </a: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en-US" altLang="ko-KR" sz="11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(..\</a:t>
              </a:r>
              <a:r>
                <a:rPr lang="en-US" altLang="ko-KR" sz="11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SECUiDEA</a:t>
              </a:r>
              <a:r>
                <a:rPr lang="en-US" altLang="ko-KR" sz="11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ERP\</a:t>
              </a:r>
              <a:r>
                <a:rPr lang="en-US" altLang="ko-KR" sz="11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SECUiDEA_VisitReserve_Client</a:t>
              </a:r>
              <a:r>
                <a:rPr lang="en-US" altLang="ko-KR" sz="11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  <a:p>
              <a:pPr marL="266700" indent="-266700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2-1.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보기 → 터미널 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marL="266700" indent="-266700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2-2.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터미널 탭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우측 상단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/+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옆의 </a:t>
              </a:r>
              <a:r>
                <a:rPr lang="ko-KR" altLang="en-US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∨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클릭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Command Prompt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선택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marL="266700" indent="-266700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2-3.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터미널에 아래의 명령어 입력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marL="266700" indent="-266700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	</a:t>
              </a:r>
              <a:r>
                <a:rPr lang="en-US" altLang="ko-KR" sz="1200" b="1" dirty="0" err="1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npm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–v</a:t>
              </a:r>
              <a:b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en-US" altLang="ko-KR" sz="1200" b="1" dirty="0" err="1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npm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install</a:t>
              </a:r>
              <a:b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en-US" altLang="ko-KR" sz="1200" b="1" dirty="0" err="1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npm</a:t>
              </a:r>
              <a:r>
                <a:rPr lang="ko-KR" altLang="en-US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run dev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05B6AD-D65A-F0CD-7AF1-333E2BAA45A6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D58CACF-4D68-FD59-CE35-40FA26EFC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27257F-0220-435C-43B7-B90820B85053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41746DBB-BE5C-C7A0-4E8A-181FA2DDF241}"/>
              </a:ext>
            </a:extLst>
          </p:cNvPr>
          <p:cNvSpPr/>
          <p:nvPr/>
        </p:nvSpPr>
        <p:spPr>
          <a:xfrm>
            <a:off x="703354" y="1152333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A8D3CE4-1953-5DE7-E791-29A0B1189949}"/>
              </a:ext>
            </a:extLst>
          </p:cNvPr>
          <p:cNvSpPr/>
          <p:nvPr/>
        </p:nvSpPr>
        <p:spPr>
          <a:xfrm>
            <a:off x="703355" y="3842510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65B7D496-F777-0F35-7898-2F0B83E42F83}"/>
              </a:ext>
            </a:extLst>
          </p:cNvPr>
          <p:cNvSpPr/>
          <p:nvPr/>
        </p:nvSpPr>
        <p:spPr>
          <a:xfrm>
            <a:off x="979579" y="1290445"/>
            <a:ext cx="234164" cy="104728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546B102-0A14-AB60-068B-604B4D690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0212" y="4826723"/>
            <a:ext cx="2362603" cy="701308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25" name="액자 24">
            <a:extLst>
              <a:ext uri="{FF2B5EF4-FFF2-40B4-BE49-F238E27FC236}">
                <a16:creationId xmlns:a16="http://schemas.microsoft.com/office/drawing/2014/main" id="{6882E337-8946-748A-75C4-6CD18402FAA5}"/>
              </a:ext>
            </a:extLst>
          </p:cNvPr>
          <p:cNvSpPr/>
          <p:nvPr/>
        </p:nvSpPr>
        <p:spPr>
          <a:xfrm>
            <a:off x="1027204" y="1676207"/>
            <a:ext cx="725396" cy="104728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3311C9A5-7892-4520-70B5-0CECC2606216}"/>
              </a:ext>
            </a:extLst>
          </p:cNvPr>
          <p:cNvSpPr/>
          <p:nvPr/>
        </p:nvSpPr>
        <p:spPr>
          <a:xfrm>
            <a:off x="1304116" y="4903627"/>
            <a:ext cx="725396" cy="104728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3F019D86-E3FA-4AA2-9634-0E03FEA81395}"/>
              </a:ext>
            </a:extLst>
          </p:cNvPr>
          <p:cNvSpPr/>
          <p:nvPr/>
        </p:nvSpPr>
        <p:spPr>
          <a:xfrm>
            <a:off x="1314541" y="3963039"/>
            <a:ext cx="234164" cy="104728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373C81A0-2F45-468A-3D36-4E9108576159}"/>
              </a:ext>
            </a:extLst>
          </p:cNvPr>
          <p:cNvSpPr/>
          <p:nvPr/>
        </p:nvSpPr>
        <p:spPr>
          <a:xfrm>
            <a:off x="5216145" y="5139426"/>
            <a:ext cx="175005" cy="169174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D06A36-1427-2A58-5B8C-EF3D6CB2A736}"/>
              </a:ext>
            </a:extLst>
          </p:cNvPr>
          <p:cNvSpPr txBox="1"/>
          <p:nvPr/>
        </p:nvSpPr>
        <p:spPr>
          <a:xfrm>
            <a:off x="7477429" y="4361748"/>
            <a:ext cx="4016376" cy="15629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92075" indent="-92075">
              <a:lnSpc>
                <a:spcPct val="150000"/>
              </a:lnSpc>
            </a:pPr>
            <a:r>
              <a:rPr lang="en-US" altLang="ko-KR" sz="11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r>
              <a: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1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en-US" altLang="ko-KR" sz="11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vite</a:t>
            </a:r>
            <a:r>
              <a:rPr lang="en-US" altLang="ko-KR" sz="11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은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내부 또는 외부 명령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실행할 수 있는 프로그램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또는 배치 파일이 아닙니다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000" b="1" dirty="0" err="1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npm</a:t>
            </a:r>
            <a:r>
              <a:rPr lang="en-US" altLang="ko-KR" sz="10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install </a:t>
            </a:r>
            <a:r>
              <a:rPr lang="en-US" altLang="ko-KR" sz="1000" b="1" dirty="0" err="1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vite</a:t>
            </a:r>
            <a:r>
              <a:rPr lang="en-US" altLang="ko-KR" sz="10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--save-dev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터미널에 입력</a:t>
            </a: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92075" indent="-92075">
              <a:lnSpc>
                <a:spcPct val="150000"/>
              </a:lnSpc>
            </a:pPr>
            <a:r>
              <a:rPr lang="en-US" altLang="ko-KR" sz="11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Error: The following dependencies are imported but could not be resolved: </a:t>
            </a:r>
            <a:r>
              <a:rPr lang="en-US" altLang="ko-KR" sz="11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lucide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-react react-player</a:t>
            </a:r>
            <a:b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000" b="1" dirty="0" err="1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npm</a:t>
            </a:r>
            <a:r>
              <a:rPr lang="en-US" altLang="ko-KR" sz="10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install </a:t>
            </a:r>
            <a:r>
              <a:rPr lang="en-US" altLang="ko-KR" sz="1000" b="1" dirty="0" err="1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lucide</a:t>
            </a:r>
            <a:r>
              <a:rPr lang="en-US" altLang="ko-KR" sz="10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-react react-player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터미널에 입력</a:t>
            </a:r>
            <a:endParaRPr lang="en-US" altLang="ko-KR" sz="11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7B7072-4356-11C3-806C-D174D85E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8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403AB-DF75-BB0A-29DB-81420BBE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3068A762-16F9-FCD6-5455-E1BD137DB6E2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4D31F0-D429-78D8-90B8-8F6709E7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78" y="530924"/>
            <a:ext cx="4411516" cy="632798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VistReserve</a:t>
            </a:r>
            <a:r>
              <a:rPr lang="en-US" altLang="ko-KR" sz="32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Client </a:t>
            </a:r>
            <a:r>
              <a:rPr lang="ko-KR" altLang="en-US" sz="32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실행</a:t>
            </a:r>
            <a:endParaRPr lang="ko-KR" altLang="en-US" sz="3200" dirty="0">
              <a:solidFill>
                <a:schemeClr val="bg2">
                  <a:lumMod val="10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7A1159-0122-EF28-362D-E6C731A69FA1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658D0468-DDE9-035C-A982-4651C8DA5129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660CC634-FC45-8A85-D9A0-85302B3F5110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5724266-47EC-4BF0-8DFC-00B35F825C04}"/>
              </a:ext>
            </a:extLst>
          </p:cNvPr>
          <p:cNvGrpSpPr/>
          <p:nvPr/>
        </p:nvGrpSpPr>
        <p:grpSpPr>
          <a:xfrm>
            <a:off x="7414480" y="1166538"/>
            <a:ext cx="4140000" cy="4860000"/>
            <a:chOff x="7195284" y="1166539"/>
            <a:chExt cx="4267200" cy="52153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4D57935-3C9D-7C32-6E09-25DEBEFAD11B}"/>
                </a:ext>
              </a:extLst>
            </p:cNvPr>
            <p:cNvSpPr/>
            <p:nvPr/>
          </p:nvSpPr>
          <p:spPr>
            <a:xfrm>
              <a:off x="7195284" y="1166539"/>
              <a:ext cx="4267200" cy="521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EFF7FC-FBC3-8166-66A7-439ED169BC18}"/>
                </a:ext>
              </a:extLst>
            </p:cNvPr>
            <p:cNvSpPr txBox="1"/>
            <p:nvPr/>
          </p:nvSpPr>
          <p:spPr>
            <a:xfrm>
              <a:off x="7320696" y="1258339"/>
              <a:ext cx="4016376" cy="613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URL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에 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http://localhost:3000/visit</a:t>
              </a:r>
              <a:r>
                <a:rPr lang="en-US" altLang="ko-KR" sz="12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입력 시 해당 페이지가 출력되면 성공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11A0E03-A372-91FB-EFDC-BC824C045768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14E88FB-6CDF-74C4-906E-9E624A0C7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3D7F8F-ABBC-0E5B-25B8-9E1D3D41F225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49D274F-65AC-8CED-4426-0CD6D508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92" y="2015881"/>
            <a:ext cx="5271635" cy="2826238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AB410E-AD25-22EE-D6FC-64A67EC4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20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4A96C-9EF7-E6AB-67E8-B111839E0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55DDEA0-A970-3FC8-7C01-4AAACA5A03C8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971486-D773-AF1A-0667-695550FF0E9F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8A63A69B-FDE5-783F-E202-72F3DA010B26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11C37B48-201F-3450-0EF3-44E82151B63D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1784BE8-FA95-9042-17A8-C95235C67E37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1C518FF-1C0A-71FD-178A-59FB1C54C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2B1C7F-7133-4ABE-E6DE-B2D97E229ADA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4D6EF544-735F-9F7C-D0C8-D1B418AE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수고하셨습니다</a:t>
            </a:r>
            <a:r>
              <a:rPr lang="en-US" altLang="ko-KR" sz="54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8D8C9E7B-51A9-7C1E-52B0-BAA02837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2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03C40-18A6-2DF1-CE97-217F5DD8D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4F5616D7-616C-7235-7AD1-F045C72F2041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AEF2089F-E24E-EC75-203F-E866602345A5}"/>
              </a:ext>
            </a:extLst>
          </p:cNvPr>
          <p:cNvSpPr txBox="1">
            <a:spLocks/>
          </p:cNvSpPr>
          <p:nvPr/>
        </p:nvSpPr>
        <p:spPr>
          <a:xfrm>
            <a:off x="1016608" y="2047223"/>
            <a:ext cx="1653760" cy="92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목차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3E4171-EE59-9256-0445-FED1FECE8542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6BCF7E2C-F277-69C6-81BE-82F96C6102CF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69FADFC6-22C4-A73A-03A1-1F4E01835179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49B3F1-C544-D067-59B1-604B75BC0E47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28" name="그림 27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3DF8D25-B518-AF57-356B-936B733BD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E70805-F7C3-DA7E-6908-18436786C289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C3A21FC-800E-DF7C-7F57-936C01F9AEDC}"/>
              </a:ext>
            </a:extLst>
          </p:cNvPr>
          <p:cNvSpPr txBox="1"/>
          <p:nvPr/>
        </p:nvSpPr>
        <p:spPr>
          <a:xfrm>
            <a:off x="1112520" y="2967335"/>
            <a:ext cx="5791200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1. NodeJS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2. Visual Studio Code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3. </a:t>
            </a:r>
            <a:r>
              <a:rPr lang="en-US" altLang="ko-KR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VisitReserve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Client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실행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0B2A91-64EC-6EA2-FD4F-5386A274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1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D4BD1-371E-6BCF-C31B-AB577524C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BFC10B1C-F066-9662-D635-BFE0A3CE2B22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E97E0C2C-E34C-086E-47B4-9A9A24D3D725}"/>
              </a:ext>
            </a:extLst>
          </p:cNvPr>
          <p:cNvSpPr txBox="1">
            <a:spLocks/>
          </p:cNvSpPr>
          <p:nvPr/>
        </p:nvSpPr>
        <p:spPr>
          <a:xfrm>
            <a:off x="1066580" y="2318388"/>
            <a:ext cx="9231410" cy="2221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err="1">
                <a:solidFill>
                  <a:srgbClr val="00B0F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VistReserve</a:t>
            </a:r>
            <a:r>
              <a:rPr lang="en-US" altLang="ko-KR" sz="5400" dirty="0">
                <a:solidFill>
                  <a:srgbClr val="00B0F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Client </a:t>
            </a:r>
            <a:br>
              <a:rPr lang="en-US" altLang="ko-KR" sz="54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</a:br>
            <a:r>
              <a:rPr lang="en-US" altLang="ko-KR" sz="4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NodeJS </a:t>
            </a:r>
            <a:r>
              <a:rPr lang="ko-KR" altLang="en-US" sz="4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  <a:endParaRPr lang="ko-KR" altLang="en-US" sz="54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72079AF3-6486-EFCB-74C4-624335F93207}"/>
              </a:ext>
            </a:extLst>
          </p:cNvPr>
          <p:cNvSpPr/>
          <p:nvPr/>
        </p:nvSpPr>
        <p:spPr>
          <a:xfrm>
            <a:off x="301487" y="253448"/>
            <a:ext cx="11589026" cy="6351105"/>
          </a:xfrm>
          <a:prstGeom prst="frame">
            <a:avLst>
              <a:gd name="adj1" fmla="val 76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2A74D34-699F-C065-B026-D4CEFA38AF74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28" name="그림 27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C91EC16-B050-8500-383F-19CA191E1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7600A6-D9AA-2B05-E739-C8F4FC1670D4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C187AC-8849-888A-EF08-BFDFE367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7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6922B-70B5-5338-651F-1FE150801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36BF4765-606B-D801-0B9F-9DBDF83E5F54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3880BE-4306-F0F4-2917-64A84F4A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78" y="530924"/>
            <a:ext cx="3816626" cy="6327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NodeJS 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3B48C121-4291-61F3-7847-361FFAA22BA6}"/>
              </a:ext>
            </a:extLst>
          </p:cNvPr>
          <p:cNvSpPr/>
          <p:nvPr/>
        </p:nvSpPr>
        <p:spPr>
          <a:xfrm>
            <a:off x="301487" y="253448"/>
            <a:ext cx="11589026" cy="6351105"/>
          </a:xfrm>
          <a:prstGeom prst="frame">
            <a:avLst>
              <a:gd name="adj1" fmla="val 76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C985974-7C4B-452B-F8BB-1F70E1D11990}"/>
              </a:ext>
            </a:extLst>
          </p:cNvPr>
          <p:cNvGrpSpPr>
            <a:grpSpLocks noChangeAspect="1"/>
          </p:cNvGrpSpPr>
          <p:nvPr/>
        </p:nvGrpSpPr>
        <p:grpSpPr>
          <a:xfrm>
            <a:off x="752978" y="2052770"/>
            <a:ext cx="6014277" cy="2837283"/>
            <a:chOff x="764321" y="2301247"/>
            <a:chExt cx="4781066" cy="2255506"/>
          </a:xfrm>
        </p:grpSpPr>
        <p:pic>
          <p:nvPicPr>
            <p:cNvPr id="18" name="그림 17" descr="텍스트, 스크린샷, 소프트웨어, 웹 페이지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9606EE4-449B-4780-DD73-FF491CD31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98" t="11618" r="3" b="2"/>
            <a:stretch/>
          </p:blipFill>
          <p:spPr>
            <a:xfrm>
              <a:off x="764321" y="2301247"/>
              <a:ext cx="4781066" cy="2255506"/>
            </a:xfrm>
            <a:prstGeom prst="rect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sp>
          <p:nvSpPr>
            <p:cNvPr id="29" name="액자 28">
              <a:extLst>
                <a:ext uri="{FF2B5EF4-FFF2-40B4-BE49-F238E27FC236}">
                  <a16:creationId xmlns:a16="http://schemas.microsoft.com/office/drawing/2014/main" id="{1082E96D-1FF7-BA64-035F-E74479286295}"/>
                </a:ext>
              </a:extLst>
            </p:cNvPr>
            <p:cNvSpPr/>
            <p:nvPr/>
          </p:nvSpPr>
          <p:spPr>
            <a:xfrm>
              <a:off x="1416050" y="3714750"/>
              <a:ext cx="1047750" cy="171450"/>
            </a:xfrm>
            <a:prstGeom prst="frame">
              <a:avLst>
                <a:gd name="adj1" fmla="val 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176A95-E82E-92D7-F2A8-7A5AF82FD5A2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9E6B3F1-9B08-3A34-8AA5-7070EDB9E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45A1CD-A5B7-B83D-F613-977F0BE6A887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45D9D62-2302-11D3-CCC2-EE293233A4FB}"/>
              </a:ext>
            </a:extLst>
          </p:cNvPr>
          <p:cNvGrpSpPr/>
          <p:nvPr/>
        </p:nvGrpSpPr>
        <p:grpSpPr>
          <a:xfrm>
            <a:off x="7414480" y="1166538"/>
            <a:ext cx="4140000" cy="4860000"/>
            <a:chOff x="7195284" y="1166539"/>
            <a:chExt cx="4267200" cy="521537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E010BEF-C10F-A406-018A-DDE73F9E7392}"/>
                </a:ext>
              </a:extLst>
            </p:cNvPr>
            <p:cNvSpPr/>
            <p:nvPr/>
          </p:nvSpPr>
          <p:spPr>
            <a:xfrm>
              <a:off x="7195284" y="1166539"/>
              <a:ext cx="4267200" cy="521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27B9AB-55BA-B2D6-FA46-2EA74728A8C3}"/>
                </a:ext>
              </a:extLst>
            </p:cNvPr>
            <p:cNvSpPr txBox="1"/>
            <p:nvPr/>
          </p:nvSpPr>
          <p:spPr>
            <a:xfrm>
              <a:off x="7320696" y="1329777"/>
              <a:ext cx="4016376" cy="613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1. URL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에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  <a:hlinkClick r:id="rId4"/>
                </a:rPr>
                <a:t>https://nodejs.org/ko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입력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2. Node.js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다운로드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(LTS)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</a:t>
              </a: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664CA524-6453-945A-AAD4-E4B97C679C46}"/>
              </a:ext>
            </a:extLst>
          </p:cNvPr>
          <p:cNvSpPr/>
          <p:nvPr/>
        </p:nvSpPr>
        <p:spPr>
          <a:xfrm>
            <a:off x="600075" y="1914525"/>
            <a:ext cx="276225" cy="276225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92C0A4F-1A0D-A5F0-FCD8-9D1F9325AB06}"/>
              </a:ext>
            </a:extLst>
          </p:cNvPr>
          <p:cNvSpPr/>
          <p:nvPr/>
        </p:nvSpPr>
        <p:spPr>
          <a:xfrm>
            <a:off x="1400175" y="3686175"/>
            <a:ext cx="276225" cy="276225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8C56C-7B68-1EAC-FB44-31175AF1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0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30911-7AF6-5ADD-F811-26B34FD7E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4EC0A1BC-7374-D23A-D2C3-C9AC9EDAAA4B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7964F79-911C-2E67-0724-00C43232799C}"/>
              </a:ext>
            </a:extLst>
          </p:cNvPr>
          <p:cNvGrpSpPr/>
          <p:nvPr/>
        </p:nvGrpSpPr>
        <p:grpSpPr>
          <a:xfrm>
            <a:off x="520942" y="1046759"/>
            <a:ext cx="3361369" cy="2672481"/>
            <a:chOff x="514783" y="1011241"/>
            <a:chExt cx="3361369" cy="2672481"/>
          </a:xfrm>
        </p:grpSpPr>
        <p:pic>
          <p:nvPicPr>
            <p:cNvPr id="10" name="그림 9" descr="텍스트, 전자제품, 스크린샷, 디스플레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51A2364-EDE9-2832-B3AA-D82839DF9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97" y="1163722"/>
              <a:ext cx="3223255" cy="2520000"/>
            </a:xfrm>
            <a:prstGeom prst="rect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CF060FBF-1428-299C-E6CE-2F44F67186E2}"/>
                </a:ext>
              </a:extLst>
            </p:cNvPr>
            <p:cNvSpPr/>
            <p:nvPr/>
          </p:nvSpPr>
          <p:spPr>
            <a:xfrm>
              <a:off x="2686050" y="3432175"/>
              <a:ext cx="504825" cy="168275"/>
            </a:xfrm>
            <a:prstGeom prst="frame">
              <a:avLst>
                <a:gd name="adj1" fmla="val 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39B4BC5-7E9C-128B-36D3-5B426A7CA5CC}"/>
                </a:ext>
              </a:extLst>
            </p:cNvPr>
            <p:cNvSpPr/>
            <p:nvPr/>
          </p:nvSpPr>
          <p:spPr>
            <a:xfrm>
              <a:off x="514783" y="1011241"/>
              <a:ext cx="276225" cy="27622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1</a:t>
              </a:r>
              <a:endPara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627999-A90D-51F1-F74D-D5DABCE0F014}"/>
              </a:ext>
            </a:extLst>
          </p:cNvPr>
          <p:cNvGrpSpPr/>
          <p:nvPr/>
        </p:nvGrpSpPr>
        <p:grpSpPr>
          <a:xfrm>
            <a:off x="3839310" y="1063130"/>
            <a:ext cx="3366337" cy="2641742"/>
            <a:chOff x="3833151" y="1027612"/>
            <a:chExt cx="3366337" cy="2641742"/>
          </a:xfrm>
        </p:grpSpPr>
        <p:pic>
          <p:nvPicPr>
            <p:cNvPr id="11" name="그림 10" descr="텍스트, 전자제품, 스크린샷, 디스플레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96845B2-0404-AEDB-E99B-34D1FF576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233" y="1149354"/>
              <a:ext cx="3223255" cy="2520000"/>
            </a:xfrm>
            <a:prstGeom prst="rect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3088EF23-EE06-6E42-2BEC-CBACA6CEB7B2}"/>
                </a:ext>
              </a:extLst>
            </p:cNvPr>
            <p:cNvSpPr/>
            <p:nvPr/>
          </p:nvSpPr>
          <p:spPr>
            <a:xfrm>
              <a:off x="6013450" y="3410446"/>
              <a:ext cx="504825" cy="168275"/>
            </a:xfrm>
            <a:prstGeom prst="frame">
              <a:avLst>
                <a:gd name="adj1" fmla="val 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B9F46F18-132E-DE5D-32C5-581A262D63FF}"/>
                </a:ext>
              </a:extLst>
            </p:cNvPr>
            <p:cNvSpPr/>
            <p:nvPr/>
          </p:nvSpPr>
          <p:spPr>
            <a:xfrm>
              <a:off x="4109376" y="3115171"/>
              <a:ext cx="1562553" cy="168275"/>
            </a:xfrm>
            <a:prstGeom prst="frame">
              <a:avLst>
                <a:gd name="adj1" fmla="val 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D1CC3EC-A0B9-4587-45C9-4A25F5D7FEFB}"/>
                </a:ext>
              </a:extLst>
            </p:cNvPr>
            <p:cNvSpPr/>
            <p:nvPr/>
          </p:nvSpPr>
          <p:spPr>
            <a:xfrm>
              <a:off x="3833151" y="1027612"/>
              <a:ext cx="276225" cy="27622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2</a:t>
              </a:r>
              <a:endPara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33AB1E7-CDF2-0658-E6C1-C6AE0853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78" y="530924"/>
            <a:ext cx="3816626" cy="6327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NodeJS 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6CC496B0-90F4-4B8C-3D3C-C3736739E1ED}"/>
              </a:ext>
            </a:extLst>
          </p:cNvPr>
          <p:cNvSpPr/>
          <p:nvPr/>
        </p:nvSpPr>
        <p:spPr>
          <a:xfrm>
            <a:off x="301487" y="253448"/>
            <a:ext cx="11589026" cy="6351105"/>
          </a:xfrm>
          <a:prstGeom prst="frame">
            <a:avLst>
              <a:gd name="adj1" fmla="val 76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3AC074F-3516-E1B9-10D7-8A7A9DB6B111}"/>
              </a:ext>
            </a:extLst>
          </p:cNvPr>
          <p:cNvGrpSpPr/>
          <p:nvPr/>
        </p:nvGrpSpPr>
        <p:grpSpPr>
          <a:xfrm>
            <a:off x="7414480" y="1163722"/>
            <a:ext cx="4140000" cy="4860000"/>
            <a:chOff x="7195284" y="1166539"/>
            <a:chExt cx="4267200" cy="52153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C96EAB-F70D-C51A-B8B3-F8CFEF228F11}"/>
                </a:ext>
              </a:extLst>
            </p:cNvPr>
            <p:cNvSpPr/>
            <p:nvPr/>
          </p:nvSpPr>
          <p:spPr>
            <a:xfrm>
              <a:off x="7195284" y="1166539"/>
              <a:ext cx="4267200" cy="521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9BBBF2-7510-96FB-41D3-6B91D75EFB13}"/>
                </a:ext>
              </a:extLst>
            </p:cNvPr>
            <p:cNvSpPr txBox="1"/>
            <p:nvPr/>
          </p:nvSpPr>
          <p:spPr>
            <a:xfrm>
              <a:off x="7320696" y="1322601"/>
              <a:ext cx="4016376" cy="1253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다운로드 된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NodeJS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파일 클릭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Next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2. ‘</a:t>
              </a:r>
              <a:r>
                <a:rPr lang="en-US" altLang="ko-KR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 accept the terms in the License Agreement</a:t>
              </a:r>
              <a:r>
                <a:rPr lang="en-US" altLang="ko-KR" sz="900" dirty="0">
                  <a:solidFill>
                    <a:schemeClr val="bg2">
                      <a:lumMod val="1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’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선택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Next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3. Next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4. Next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클릭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43EA5FC-7AAD-C89E-FD72-9D1C55AF2C32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3991B00-584C-360E-0363-DB7B5094F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C05BEE-B121-1973-47E7-486E7A2AED28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464926F-84B4-6262-3EED-B5666075650F}"/>
              </a:ext>
            </a:extLst>
          </p:cNvPr>
          <p:cNvGrpSpPr/>
          <p:nvPr/>
        </p:nvGrpSpPr>
        <p:grpSpPr>
          <a:xfrm>
            <a:off x="518872" y="3721600"/>
            <a:ext cx="3361369" cy="2660309"/>
            <a:chOff x="514782" y="3666767"/>
            <a:chExt cx="3361369" cy="2660309"/>
          </a:xfrm>
        </p:grpSpPr>
        <p:pic>
          <p:nvPicPr>
            <p:cNvPr id="12" name="그림 11" descr="텍스트, 전자제품, 스크린샷, 디스플레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80D8235-1F6B-D2B2-E769-EB06D9534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96" y="3807076"/>
              <a:ext cx="3223255" cy="2520000"/>
            </a:xfrm>
            <a:prstGeom prst="rect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sp>
          <p:nvSpPr>
            <p:cNvPr id="19" name="액자 18">
              <a:extLst>
                <a:ext uri="{FF2B5EF4-FFF2-40B4-BE49-F238E27FC236}">
                  <a16:creationId xmlns:a16="http://schemas.microsoft.com/office/drawing/2014/main" id="{B8A2E00B-D9CD-A7E5-72A3-CABCF2750CEC}"/>
                </a:ext>
              </a:extLst>
            </p:cNvPr>
            <p:cNvSpPr/>
            <p:nvPr/>
          </p:nvSpPr>
          <p:spPr>
            <a:xfrm>
              <a:off x="2686050" y="6067069"/>
              <a:ext cx="504825" cy="168275"/>
            </a:xfrm>
            <a:prstGeom prst="frame">
              <a:avLst>
                <a:gd name="adj1" fmla="val 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FDC4231-02CA-5DE5-F5D4-D74075081CA1}"/>
                </a:ext>
              </a:extLst>
            </p:cNvPr>
            <p:cNvSpPr/>
            <p:nvPr/>
          </p:nvSpPr>
          <p:spPr>
            <a:xfrm>
              <a:off x="514782" y="3666767"/>
              <a:ext cx="276225" cy="27622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3</a:t>
              </a:r>
              <a:endPara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893B13E-4CD2-EFF4-AA79-FD0A0E3746BD}"/>
              </a:ext>
            </a:extLst>
          </p:cNvPr>
          <p:cNvGrpSpPr/>
          <p:nvPr/>
        </p:nvGrpSpPr>
        <p:grpSpPr>
          <a:xfrm>
            <a:off x="3846545" y="3709993"/>
            <a:ext cx="3359102" cy="2658114"/>
            <a:chOff x="3842455" y="3655160"/>
            <a:chExt cx="3359102" cy="2658114"/>
          </a:xfrm>
        </p:grpSpPr>
        <p:pic>
          <p:nvPicPr>
            <p:cNvPr id="8" name="그림 7" descr="텍스트, 전자제품, 스크린샷, 디스플레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FCDA870-424E-91C7-AA62-5D38EE465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302" y="3793274"/>
              <a:ext cx="3223255" cy="2520000"/>
            </a:xfrm>
            <a:prstGeom prst="rect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sp>
          <p:nvSpPr>
            <p:cNvPr id="17" name="액자 16">
              <a:extLst>
                <a:ext uri="{FF2B5EF4-FFF2-40B4-BE49-F238E27FC236}">
                  <a16:creationId xmlns:a16="http://schemas.microsoft.com/office/drawing/2014/main" id="{81011223-0E0A-2064-5584-04CFB66CC624}"/>
                </a:ext>
              </a:extLst>
            </p:cNvPr>
            <p:cNvSpPr/>
            <p:nvPr/>
          </p:nvSpPr>
          <p:spPr>
            <a:xfrm>
              <a:off x="6119785" y="6061571"/>
              <a:ext cx="504825" cy="168275"/>
            </a:xfrm>
            <a:prstGeom prst="frame">
              <a:avLst>
                <a:gd name="adj1" fmla="val 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162C3DF-20D5-199E-DD17-67307326DCE4}"/>
                </a:ext>
              </a:extLst>
            </p:cNvPr>
            <p:cNvSpPr/>
            <p:nvPr/>
          </p:nvSpPr>
          <p:spPr>
            <a:xfrm>
              <a:off x="3842455" y="3655160"/>
              <a:ext cx="276225" cy="27622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4</a:t>
              </a:r>
              <a:endPara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3794B6-F58E-9950-E12E-229DF93C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1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C84CB-619F-EFDF-26B1-B23B29535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0A254640-19DF-D266-13C3-6D68E43162D3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텍스트, 전자제품, 스크린샷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7DBFC5B-966C-93D6-7F82-97EA9EE3F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75" y="3807076"/>
            <a:ext cx="3223255" cy="252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20" name="그림 19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EFAFAE6-0AD5-30CB-806F-AB01F60ED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75" y="1163722"/>
            <a:ext cx="3223255" cy="252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21" name="그림 20" descr="텍스트, 전자제품, 스크린샷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56BE214-B425-B34D-4ABE-0726BAE69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32" y="1167345"/>
            <a:ext cx="3223255" cy="252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14A570-59D6-13AE-1E45-67F8FF2F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78" y="530924"/>
            <a:ext cx="3816626" cy="6327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NodeJS 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4665B681-930B-3C9A-5CB5-9A25F1B3C119}"/>
              </a:ext>
            </a:extLst>
          </p:cNvPr>
          <p:cNvSpPr/>
          <p:nvPr/>
        </p:nvSpPr>
        <p:spPr>
          <a:xfrm>
            <a:off x="301487" y="253448"/>
            <a:ext cx="11589026" cy="6351105"/>
          </a:xfrm>
          <a:prstGeom prst="frame">
            <a:avLst>
              <a:gd name="adj1" fmla="val 76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90E436-01A6-5C12-00C3-42B4136D738E}"/>
              </a:ext>
            </a:extLst>
          </p:cNvPr>
          <p:cNvGrpSpPr/>
          <p:nvPr/>
        </p:nvGrpSpPr>
        <p:grpSpPr>
          <a:xfrm>
            <a:off x="7414480" y="1166538"/>
            <a:ext cx="4140000" cy="4860000"/>
            <a:chOff x="7195284" y="1166539"/>
            <a:chExt cx="4267200" cy="52153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283304D-5A1D-5EB9-E603-804DA4DE27EA}"/>
                </a:ext>
              </a:extLst>
            </p:cNvPr>
            <p:cNvSpPr/>
            <p:nvPr/>
          </p:nvSpPr>
          <p:spPr>
            <a:xfrm>
              <a:off x="7195284" y="1166539"/>
              <a:ext cx="4267200" cy="521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A79B2D-4DF2-CAF8-6E45-B5F961A184F0}"/>
                </a:ext>
              </a:extLst>
            </p:cNvPr>
            <p:cNvSpPr txBox="1"/>
            <p:nvPr/>
          </p:nvSpPr>
          <p:spPr>
            <a:xfrm>
              <a:off x="7320696" y="1308347"/>
              <a:ext cx="4016376" cy="282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1. ‘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Automatically install ~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선택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Next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2. Install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3. Finish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4. </a:t>
              </a:r>
              <a:r>
                <a:rPr lang="en-US" altLang="ko-KR" sz="12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Cmd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켜진 경우 아무 키를 눌러 계속 진행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5. PowerShell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 켜진 경우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Enter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를 눌러 계속 진행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marL="92075" indent="-92075"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!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설치 중 방화벽 알람이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번 발생합니다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모두 수락해주세요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 marL="92075" indent="-92075"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!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‘Automatically install ~’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선택 시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b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Node.js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개발에 필요한 도구들을 자동으로 설치한다는 내용입니다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E85BE28-20AC-755A-5F43-11B7A65D7065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D8EB936-185B-0346-E235-4E8E847DC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747D85-730A-B6ED-4F01-02B5997E0104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14" name="액자 13">
            <a:extLst>
              <a:ext uri="{FF2B5EF4-FFF2-40B4-BE49-F238E27FC236}">
                <a16:creationId xmlns:a16="http://schemas.microsoft.com/office/drawing/2014/main" id="{6D3EFE38-3003-F864-F4F8-7862D72BF585}"/>
              </a:ext>
            </a:extLst>
          </p:cNvPr>
          <p:cNvSpPr/>
          <p:nvPr/>
        </p:nvSpPr>
        <p:spPr>
          <a:xfrm>
            <a:off x="2692400" y="3425825"/>
            <a:ext cx="504825" cy="168275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123500BD-A70E-DC4B-C098-C8D7613ABE21}"/>
              </a:ext>
            </a:extLst>
          </p:cNvPr>
          <p:cNvSpPr/>
          <p:nvPr/>
        </p:nvSpPr>
        <p:spPr>
          <a:xfrm>
            <a:off x="5803900" y="3429000"/>
            <a:ext cx="714375" cy="177800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6E69B318-4661-E8CB-D16A-DDABB04CB9DD}"/>
              </a:ext>
            </a:extLst>
          </p:cNvPr>
          <p:cNvSpPr/>
          <p:nvPr/>
        </p:nvSpPr>
        <p:spPr>
          <a:xfrm>
            <a:off x="793622" y="2260601"/>
            <a:ext cx="2870328" cy="224798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E27A41F4-0FF4-C0AD-7554-7BCF1E259576}"/>
              </a:ext>
            </a:extLst>
          </p:cNvPr>
          <p:cNvSpPr/>
          <p:nvPr/>
        </p:nvSpPr>
        <p:spPr>
          <a:xfrm>
            <a:off x="2686050" y="6067069"/>
            <a:ext cx="504825" cy="168275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A63EE26-C617-3B98-DB4D-2981E3845D8D}"/>
              </a:ext>
            </a:extLst>
          </p:cNvPr>
          <p:cNvSpPr/>
          <p:nvPr/>
        </p:nvSpPr>
        <p:spPr>
          <a:xfrm>
            <a:off x="514783" y="1011241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499BD9-B208-D2DA-9DD3-9B26E3D95E1A}"/>
              </a:ext>
            </a:extLst>
          </p:cNvPr>
          <p:cNvSpPr/>
          <p:nvPr/>
        </p:nvSpPr>
        <p:spPr>
          <a:xfrm>
            <a:off x="3833151" y="1027612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AEAC99-EC02-AB92-2383-6FCCF9546A98}"/>
              </a:ext>
            </a:extLst>
          </p:cNvPr>
          <p:cNvSpPr/>
          <p:nvPr/>
        </p:nvSpPr>
        <p:spPr>
          <a:xfrm>
            <a:off x="514782" y="3666767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3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pic>
        <p:nvPicPr>
          <p:cNvPr id="8" name="그림 7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D67DE8E-E360-40B0-52CF-5B3B6D3B0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92" y="3860249"/>
            <a:ext cx="3571212" cy="2008206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0" name="그림 9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5A8E5D5-D119-E4DE-0527-0D2AF9C667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74" y="4129371"/>
            <a:ext cx="2796776" cy="2379261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B9B5A-730A-F0FB-51D3-A1AA780F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7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5AD75-8F75-F49F-BD41-7CFCED7B5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93732B5F-1A5D-DA07-F61B-7CD796CA28DE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49ABBA-2937-7983-82BB-18587BCB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78" y="530924"/>
            <a:ext cx="3816626" cy="6327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NodeJS 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 확인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640A0FA5-7100-3EFA-070F-312DABA6E77A}"/>
              </a:ext>
            </a:extLst>
          </p:cNvPr>
          <p:cNvSpPr/>
          <p:nvPr/>
        </p:nvSpPr>
        <p:spPr>
          <a:xfrm>
            <a:off x="301487" y="253448"/>
            <a:ext cx="11589026" cy="6351105"/>
          </a:xfrm>
          <a:prstGeom prst="frame">
            <a:avLst>
              <a:gd name="adj1" fmla="val 76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C9F5B9-5556-5440-F6E0-A39B18856115}"/>
              </a:ext>
            </a:extLst>
          </p:cNvPr>
          <p:cNvGrpSpPr/>
          <p:nvPr/>
        </p:nvGrpSpPr>
        <p:grpSpPr>
          <a:xfrm>
            <a:off x="7414480" y="1166538"/>
            <a:ext cx="4140000" cy="4860000"/>
            <a:chOff x="7195284" y="1166539"/>
            <a:chExt cx="4267200" cy="52153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2E79F-9E77-947F-F1C7-CC5D2C3DA44D}"/>
                </a:ext>
              </a:extLst>
            </p:cNvPr>
            <p:cNvSpPr/>
            <p:nvPr/>
          </p:nvSpPr>
          <p:spPr>
            <a:xfrm>
              <a:off x="7195284" y="1166539"/>
              <a:ext cx="4267200" cy="521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1E4076-F900-FF3A-4D46-4FA6DA2EE784}"/>
                </a:ext>
              </a:extLst>
            </p:cNvPr>
            <p:cNvSpPr txBox="1"/>
            <p:nvPr/>
          </p:nvSpPr>
          <p:spPr>
            <a:xfrm>
              <a:off x="7320696" y="1308347"/>
              <a:ext cx="4016376" cy="95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indent="-179388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1. ‘Window’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키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+ ‘r’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키를 동시에 누른 후 실행 창에 </a:t>
              </a: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en-US" altLang="ko-KR" sz="12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cmd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입력 후 확인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2. </a:t>
              </a:r>
              <a:r>
                <a:rPr lang="en-US" altLang="ko-KR" sz="12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cmd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node</a:t>
              </a:r>
              <a:r>
                <a:rPr lang="ko-KR" altLang="en-US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-v’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‘</a:t>
              </a:r>
              <a:r>
                <a:rPr lang="en-US" altLang="ko-KR" sz="1200" b="1" dirty="0" err="1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npm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-v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입력하여 설치 확인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1A0CAB-C29B-B43B-544D-E3366A0371E4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44B5279-3D17-E21C-95E3-42B69C706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90D1AC-4405-1A60-59DD-EF310BA8B7E5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DEA1C54-54B8-5154-B49E-C022DE213CA2}"/>
              </a:ext>
            </a:extLst>
          </p:cNvPr>
          <p:cNvGrpSpPr/>
          <p:nvPr/>
        </p:nvGrpSpPr>
        <p:grpSpPr>
          <a:xfrm>
            <a:off x="859556" y="1345183"/>
            <a:ext cx="3171134" cy="1707968"/>
            <a:chOff x="752979" y="1417171"/>
            <a:chExt cx="3171134" cy="1707968"/>
          </a:xfrm>
        </p:grpSpPr>
        <p:pic>
          <p:nvPicPr>
            <p:cNvPr id="11" name="그림 10" descr="텍스트, 전자제품, 스크린샷, 디스플레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15D9313-8DA3-022A-77F0-F440063B2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090" y="1555283"/>
              <a:ext cx="3033023" cy="1569856"/>
            </a:xfrm>
            <a:prstGeom prst="rect">
              <a:avLst/>
            </a:prstGeom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3D60329-FBE2-AD2F-86AB-C8AE23DEBAC5}"/>
                </a:ext>
              </a:extLst>
            </p:cNvPr>
            <p:cNvSpPr/>
            <p:nvPr/>
          </p:nvSpPr>
          <p:spPr>
            <a:xfrm>
              <a:off x="752979" y="1417171"/>
              <a:ext cx="276225" cy="27622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1</a:t>
              </a:r>
              <a:endPara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02CDF0-DF6F-44D9-3878-D98DD8F9718D}"/>
              </a:ext>
            </a:extLst>
          </p:cNvPr>
          <p:cNvGrpSpPr/>
          <p:nvPr/>
        </p:nvGrpSpPr>
        <p:grpSpPr>
          <a:xfrm>
            <a:off x="865719" y="3133541"/>
            <a:ext cx="4549628" cy="2618848"/>
            <a:chOff x="752978" y="3386899"/>
            <a:chExt cx="4549628" cy="2618848"/>
          </a:xfrm>
        </p:grpSpPr>
        <p:pic>
          <p:nvPicPr>
            <p:cNvPr id="12" name="그림 11" descr="전자제품, 텍스트, 스크린샷, 소프트웨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F295B3D-D9E2-70FC-8094-E6DF27704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090" y="3525011"/>
              <a:ext cx="4411516" cy="2480736"/>
            </a:xfrm>
            <a:prstGeom prst="rect">
              <a:avLst/>
            </a:prstGeom>
          </p:spPr>
        </p:pic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5A2CD1-D818-65C6-328D-01A07DC2832D}"/>
                </a:ext>
              </a:extLst>
            </p:cNvPr>
            <p:cNvSpPr/>
            <p:nvPr/>
          </p:nvSpPr>
          <p:spPr>
            <a:xfrm>
              <a:off x="752978" y="3386899"/>
              <a:ext cx="276225" cy="27622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2</a:t>
              </a:r>
              <a:endPara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9CDC1A3-04D7-4E42-A407-13F07347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7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FED06-4D36-DE16-2F5F-84CB3083D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>
            <a:extLst>
              <a:ext uri="{FF2B5EF4-FFF2-40B4-BE49-F238E27FC236}">
                <a16:creationId xmlns:a16="http://schemas.microsoft.com/office/drawing/2014/main" id="{52BE6CBD-257F-EF51-ED93-E8E7AB2C3247}"/>
              </a:ext>
            </a:extLst>
          </p:cNvPr>
          <p:cNvSpPr txBox="1">
            <a:spLocks/>
          </p:cNvSpPr>
          <p:nvPr/>
        </p:nvSpPr>
        <p:spPr>
          <a:xfrm>
            <a:off x="1066580" y="2318388"/>
            <a:ext cx="9231410" cy="2221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err="1">
                <a:solidFill>
                  <a:srgbClr val="00B0F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VistReserve</a:t>
            </a:r>
            <a:r>
              <a:rPr lang="en-US" altLang="ko-KR" sz="5400" dirty="0">
                <a:solidFill>
                  <a:srgbClr val="00B0F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Client </a:t>
            </a:r>
            <a:br>
              <a:rPr lang="en-US" altLang="ko-KR" sz="54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</a:br>
            <a:r>
              <a:rPr lang="en-US" altLang="ko-KR" sz="4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Visual Studio Code </a:t>
            </a:r>
            <a:r>
              <a:rPr lang="ko-KR" altLang="en-US" sz="4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  <a:endParaRPr lang="ko-KR" altLang="en-US" sz="54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AB9A39-0112-4EA5-7FB8-A5DA63222428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08B7DC47-F5E8-AD38-AE6D-B825EE0A3014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BD91E1A5-69B8-A9BD-58D6-4E5CDCF9CCC9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32B567D-555E-EDC8-1D7D-44A667CAD392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28" name="그림 27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2DBE6F8-D77C-88CE-2D7A-7BE702213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F55E82-B27A-788F-6B8E-29A713ACDB78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009F0D-A6B2-AEAB-7345-F3C055CD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8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27D70-9045-F1C1-DA53-64D8EA599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소프트웨어, 웹 페이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0ABECB6-7772-0372-9CCA-EAF949368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0" t="11077" r="14566"/>
          <a:stretch/>
        </p:blipFill>
        <p:spPr>
          <a:xfrm>
            <a:off x="673769" y="3956909"/>
            <a:ext cx="3657654" cy="252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5" name="그림 14" descr="텍스트, 스크린샷, 소프트웨어, 웹 페이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7262CFC-30C1-D9F5-A7A8-5F858CEF6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" t="12284" r="51028"/>
          <a:stretch/>
        </p:blipFill>
        <p:spPr>
          <a:xfrm>
            <a:off x="662872" y="1309265"/>
            <a:ext cx="2447490" cy="252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7" name="그림 16" descr="텍스트, 스크린샷, 소프트웨어, 웹 페이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8B2B77-B11B-7255-75EA-CF0D2FC4B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4" t="11077" r="15613"/>
          <a:stretch/>
        </p:blipFill>
        <p:spPr>
          <a:xfrm>
            <a:off x="3323593" y="1300315"/>
            <a:ext cx="3657654" cy="252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11EC69-64D3-4AD2-E6CE-2320691B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78" y="530924"/>
            <a:ext cx="4411516" cy="632798"/>
          </a:xfrm>
        </p:spPr>
        <p:txBody>
          <a:bodyPr>
            <a:normAutofit fontScale="90000"/>
          </a:bodyPr>
          <a:lstStyle/>
          <a:p>
            <a:r>
              <a:rPr lang="en-US" altLang="ko-KR" sz="320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Visual Studio Code 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85B0F7-0C45-B576-BDE8-DA344E8E775D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BD1A32C4-610D-C58D-3075-346CBF9C31AC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28F65057-0D32-EAAE-6A8F-A318F1BBE073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5096F0-7246-FCD1-D642-A6F3FF5F7EB5}"/>
              </a:ext>
            </a:extLst>
          </p:cNvPr>
          <p:cNvSpPr/>
          <p:nvPr/>
        </p:nvSpPr>
        <p:spPr>
          <a:xfrm>
            <a:off x="7414480" y="1300315"/>
            <a:ext cx="4140000" cy="4860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CFD74-D732-2536-1ADE-845AFD372851}"/>
              </a:ext>
            </a:extLst>
          </p:cNvPr>
          <p:cNvSpPr txBox="1"/>
          <p:nvPr/>
        </p:nvSpPr>
        <p:spPr>
          <a:xfrm>
            <a:off x="7539892" y="1418336"/>
            <a:ext cx="4016376" cy="113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lnSpc>
                <a:spcPct val="150000"/>
              </a:lnSpc>
            </a:pP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1.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검색창에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Visual Studio Code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검색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사이트 진입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179388" indent="-179388">
              <a:lnSpc>
                <a:spcPct val="150000"/>
              </a:lnSpc>
            </a:pP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2. Download for Windows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클릭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179388" indent="-179388">
              <a:lnSpc>
                <a:spcPct val="150000"/>
              </a:lnSpc>
            </a:pP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3. Download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for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Windows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클릭 시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번 화면으로 진입 및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Visual Studio Code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파일 다운로드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A5F1DF7-5B4D-E717-F92D-2B57313D0718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06A591F-25D0-4535-D338-4AD6A6194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F306A6-C461-1647-F06E-81D3139BD399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C842E8AC-C0AD-9F90-8F55-E20A177BBCDC}"/>
              </a:ext>
            </a:extLst>
          </p:cNvPr>
          <p:cNvSpPr/>
          <p:nvPr/>
        </p:nvSpPr>
        <p:spPr>
          <a:xfrm>
            <a:off x="518862" y="1171152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D17B727-F2A9-0499-FE65-D4C041567F51}"/>
              </a:ext>
            </a:extLst>
          </p:cNvPr>
          <p:cNvSpPr/>
          <p:nvPr/>
        </p:nvSpPr>
        <p:spPr>
          <a:xfrm>
            <a:off x="3185480" y="1163721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C36857-F28F-0608-DA4A-D33D233469B3}"/>
              </a:ext>
            </a:extLst>
          </p:cNvPr>
          <p:cNvSpPr/>
          <p:nvPr/>
        </p:nvSpPr>
        <p:spPr>
          <a:xfrm>
            <a:off x="518862" y="3817876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3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3FEE0E1A-4982-2E70-8772-4AFDA1C37B4C}"/>
              </a:ext>
            </a:extLst>
          </p:cNvPr>
          <p:cNvSpPr/>
          <p:nvPr/>
        </p:nvSpPr>
        <p:spPr>
          <a:xfrm>
            <a:off x="4551425" y="2171700"/>
            <a:ext cx="692088" cy="190499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FAFCBB63-FA7B-D5BA-7D98-C95B2B54A885}"/>
              </a:ext>
            </a:extLst>
          </p:cNvPr>
          <p:cNvSpPr/>
          <p:nvPr/>
        </p:nvSpPr>
        <p:spPr>
          <a:xfrm>
            <a:off x="1031938" y="1328737"/>
            <a:ext cx="577787" cy="190499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2F00FC98-5680-E918-258D-10DAF107B1A7}"/>
              </a:ext>
            </a:extLst>
          </p:cNvPr>
          <p:cNvSpPr/>
          <p:nvPr/>
        </p:nvSpPr>
        <p:spPr>
          <a:xfrm>
            <a:off x="1098613" y="1838325"/>
            <a:ext cx="1201675" cy="190499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162F0D-990C-6817-E48E-D3784E7C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5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506</Words>
  <Application>Microsoft Office PowerPoint</Application>
  <PresentationFormat>와이드스크린</PresentationFormat>
  <Paragraphs>106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Noto Sans KR</vt:lpstr>
      <vt:lpstr>Noto Sans KR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NodeJS 설치</vt:lpstr>
      <vt:lpstr>NodeJS 설치</vt:lpstr>
      <vt:lpstr>NodeJS 설치</vt:lpstr>
      <vt:lpstr>NodeJS 설치 확인</vt:lpstr>
      <vt:lpstr>PowerPoint 프레젠테이션</vt:lpstr>
      <vt:lpstr>Visual Studio Code 설치</vt:lpstr>
      <vt:lpstr>Visual Studio Code 설치</vt:lpstr>
      <vt:lpstr>Visual Studio Code 설치</vt:lpstr>
      <vt:lpstr>PowerPoint 프레젠테이션</vt:lpstr>
      <vt:lpstr>VistReserve Client 실행</vt:lpstr>
      <vt:lpstr>VistReserve Client 실행</vt:lpstr>
      <vt:lpstr>수고하셨습니다.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사업 1팀</dc:creator>
  <cp:lastModifiedBy>사업 1팀</cp:lastModifiedBy>
  <cp:revision>81</cp:revision>
  <dcterms:created xsi:type="dcterms:W3CDTF">2025-05-22T01:02:09Z</dcterms:created>
  <dcterms:modified xsi:type="dcterms:W3CDTF">2025-05-22T07:25:27Z</dcterms:modified>
</cp:coreProperties>
</file>