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9" r:id="rId2"/>
    <p:sldId id="269" r:id="rId3"/>
    <p:sldId id="270" r:id="rId4"/>
    <p:sldId id="263" r:id="rId5"/>
    <p:sldId id="277" r:id="rId6"/>
    <p:sldId id="268" r:id="rId7"/>
    <p:sldId id="276" r:id="rId8"/>
    <p:sldId id="274" r:id="rId9"/>
    <p:sldId id="278" r:id="rId10"/>
    <p:sldId id="279" r:id="rId11"/>
    <p:sldId id="281" r:id="rId12"/>
    <p:sldId id="271" r:id="rId13"/>
    <p:sldId id="280" r:id="rId14"/>
    <p:sldId id="282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5" autoAdjust="0"/>
    <p:restoredTop sz="94660"/>
  </p:normalViewPr>
  <p:slideViewPr>
    <p:cSldViewPr snapToGrid="0">
      <p:cViewPr varScale="1">
        <p:scale>
          <a:sx n="96" d="100"/>
          <a:sy n="96" d="100"/>
        </p:scale>
        <p:origin x="136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310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58C193-B87F-4237-87DF-6CD2AD316B40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ABD69B-B0F9-46B3-B10E-B8230CD766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5681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08BEA-E7A2-3C56-C8E4-A62E2CCF6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C99E9CF-C595-E069-47E6-88F30886E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E928BC-C1DD-8221-3BDF-71A2E7B4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D9F0A-A648-4584-BE63-FCF66BAC54B7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11E2E2-9358-7852-82A5-3DEAACAA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781203-496A-5A43-060A-C6F72997C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792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27619-1869-AF5C-7E23-EF0A07F53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94C721-9687-42F0-E40A-87B03A813A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19B448-4FB5-E999-FEFB-72857BBF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73722-3B98-40AB-8AA4-289F69D6076B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7DD117-20D8-0AEF-25A4-9B8554125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B4E07-53E9-B01A-EA6B-DAB6693D8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534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C3ED92C-1CA6-C1C9-89E3-CA6693B145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D0D844-890E-8ECE-70BF-D17CAA7A1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F8606A-ACB3-1BDB-1FFD-AB4400507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1B5E2-CD57-4404-AF81-7A9986F4F49F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1B227-4684-3F71-0E0F-E55B964A7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30C5E8-3B2C-2EAB-F185-3966E190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59925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11089-D5D9-6162-F8D9-0CD2B791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0858C0-BE2B-6397-A23F-C5E307D5E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F8941-A20E-8802-E86B-F080507FB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4DE2C-6283-42D5-B9AD-5039DD9CF251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4EBE30-97C1-AFEA-8A26-F8D15976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C452A6C-BAAA-C240-6DCB-BD379630E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58459" y="6235047"/>
            <a:ext cx="2743200" cy="365125"/>
          </a:xfrm>
        </p:spPr>
        <p:txBody>
          <a:bodyPr/>
          <a:lstStyle>
            <a:lvl1pPr>
              <a:defRPr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fld id="{3C37C62A-6FD7-4DF3-89BE-C1A85974E60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25970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ADDAF-0D29-C10C-D1F5-AC005A047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CBDE5F-9164-4378-65BB-BD42FA476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38AA6F-08B2-C782-A0C1-BF04675F9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EFD56F-BBBF-43F8-90C0-765280ED051C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65AD3-5853-BC0E-898A-3F2B676B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B22B1F-79D6-C80C-BC35-38D28548D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16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8870B5-FE83-4724-C1D4-B185A2FC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00350CF-9359-259A-226F-11D7FF0C25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69664C-A5E2-C8FC-39B9-D5208432A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619ED4-A89E-218D-3928-E5FD4FA66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3EDBA-BFDE-49D7-BA03-F1D6417CBAFB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6448E9-1692-EE49-A2B1-4A91A1A09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CAA2E8-4155-D403-4056-FEADEE402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4457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218FAB-CC20-C184-271A-75181B33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CD2382-04A1-03FE-BCD4-4A6D3B720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A30C981-C525-1C45-1E4A-34064487A6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42E9649-F291-07EA-5D4E-61DD370CC7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6D88E88-65CB-6AEC-0764-C378191F3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A3F5B7D-4D51-33E5-F5CF-1F5F6164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CB01-E177-418E-9269-EF83D832C77D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6AFBD5-31A9-F25D-7794-3F82CA4D3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1C031B-EF83-C681-FA2A-34B9DAC1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75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F9E9B0-68E6-98FC-BD46-D2DC8138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2981CD-3F60-35F3-A421-6FF0DBBDD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B35890-5D18-43AA-B1C8-992E08656DA2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0C3B76-B353-BACD-15A8-7F5050656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CD38467-DD0F-E4A3-D414-0FA9F90F3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1220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67454BD-3841-FFD8-75CC-522FB1921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32D48F-C834-4C46-9807-C88426D0AB3D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1FB5CAE-EA2D-FC0E-E88A-F00714641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FF4937-1B39-C928-8879-40E24705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346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43BEC-7567-469F-74CA-813F6E39B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0ECDF1-3408-9DE8-A469-5D53A8C0E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D98712-837C-482D-2D75-B91880FF34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C770ED8-AE61-6F79-40EC-3F9A12906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B043B-C01F-4E35-B103-40716A16A321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386931-BFF1-1983-E8F5-6294E68B5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1E3D9E-A6A3-FEDB-D200-3D453C391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818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2B6A87-67B7-4487-F0E0-9C7FED789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A83C62E-363E-804C-0BB8-9BCC2623B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80A104-B74C-D721-63E9-6ED194DCA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EEEEB7-59E7-3B79-7452-AF4C24B30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A2987-F14A-43C1-98DF-6A847662C5D4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AAA3-CAF8-E63E-AFEF-FA7B8B014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4C3E9-196D-48E9-9E5B-E0DE06F48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8871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EBA0F4D-1A7D-7E0F-BB97-915070422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A9E9B4-6725-7AC1-0062-387DB265E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21D70D-051E-C349-9ADE-0C6B3F36F0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06572E-7CCB-416A-86FC-F0B5DA49A57A}" type="datetime1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BF18F-CC31-BE13-A9EF-9F266DA165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6188AB-1B42-828E-F85A-74FA624DBE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37C62A-6FD7-4DF3-89BE-C1A85974E60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58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0.png"/><Relationship Id="rId7" Type="http://schemas.openxmlformats.org/officeDocument/2006/relationships/image" Target="../media/image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.png"/><Relationship Id="rId10" Type="http://schemas.openxmlformats.org/officeDocument/2006/relationships/image" Target="../media/image15.png"/><Relationship Id="rId4" Type="http://schemas.openxmlformats.org/officeDocument/2006/relationships/image" Target="../media/image10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C3CB1F-5E12-3A19-8638-8071E07C0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25F9D6C9-B7D7-2E80-AF79-462A1F3B375F}"/>
              </a:ext>
            </a:extLst>
          </p:cNvPr>
          <p:cNvSpPr/>
          <p:nvPr/>
        </p:nvSpPr>
        <p:spPr>
          <a:xfrm flipH="1" flipV="1">
            <a:off x="7871790" y="-2"/>
            <a:ext cx="4320208" cy="3170583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A877E535-A253-5D8F-86D4-64F4B31126BD}"/>
              </a:ext>
            </a:extLst>
          </p:cNvPr>
          <p:cNvSpPr txBox="1">
            <a:spLocks/>
          </p:cNvSpPr>
          <p:nvPr/>
        </p:nvSpPr>
        <p:spPr>
          <a:xfrm>
            <a:off x="1066580" y="2318388"/>
            <a:ext cx="9231410" cy="2221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err="1">
                <a:solidFill>
                  <a:srgbClr val="00B0F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VisitReserve</a:t>
            </a:r>
            <a:r>
              <a:rPr lang="en-US" altLang="ko-KR" sz="5400" dirty="0">
                <a:solidFill>
                  <a:srgbClr val="00B0F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Kiosk</a:t>
            </a:r>
            <a:br>
              <a:rPr lang="en-US" altLang="ko-KR" sz="54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</a:br>
            <a:r>
              <a:rPr lang="ko-KR" altLang="en-US" sz="4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개발 환경 설정</a:t>
            </a:r>
            <a:endParaRPr lang="ko-KR" altLang="en-US" sz="54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1CD5E1F2-3E14-F314-EAF0-3FF66699ED80}"/>
              </a:ext>
            </a:extLst>
          </p:cNvPr>
          <p:cNvGrpSpPr/>
          <p:nvPr/>
        </p:nvGrpSpPr>
        <p:grpSpPr>
          <a:xfrm>
            <a:off x="301487" y="253448"/>
            <a:ext cx="11890513" cy="6604552"/>
            <a:chOff x="301487" y="253448"/>
            <a:chExt cx="11890513" cy="6604552"/>
          </a:xfrm>
        </p:grpSpPr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id="{33E106CD-088B-D21C-E190-B8C71566101F}"/>
                </a:ext>
              </a:extLst>
            </p:cNvPr>
            <p:cNvSpPr/>
            <p:nvPr/>
          </p:nvSpPr>
          <p:spPr>
            <a:xfrm flipH="1">
              <a:off x="5973417" y="1719470"/>
              <a:ext cx="6218583" cy="5138530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액자 23">
              <a:extLst>
                <a:ext uri="{FF2B5EF4-FFF2-40B4-BE49-F238E27FC236}">
                  <a16:creationId xmlns:a16="http://schemas.microsoft.com/office/drawing/2014/main" id="{0A32E0DC-B456-A28B-C9CE-FA255A075871}"/>
                </a:ext>
              </a:extLst>
            </p:cNvPr>
            <p:cNvSpPr/>
            <p:nvPr/>
          </p:nvSpPr>
          <p:spPr>
            <a:xfrm>
              <a:off x="301487" y="253448"/>
              <a:ext cx="11589026" cy="6351105"/>
            </a:xfrm>
            <a:prstGeom prst="frame">
              <a:avLst>
                <a:gd name="adj1" fmla="val 76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4E22541-2D5E-B10A-B7AB-74E9029E7092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28" name="그림 27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2FA3ADD-795E-11DB-9623-E325C156F9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F5F0CEA-B7D1-6EFC-2BBF-450A29AE276F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34C3439-1DA9-8C57-EB40-449B988DE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896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F2F85-8972-1734-1929-63FA191C0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, 소프트웨어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1A26BDF-A0A8-6118-CBC8-47C454D0A6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6882" y="3980622"/>
            <a:ext cx="2867838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5" name="그림 14" descr="텍스트, 스크린샷, 폰트, 로고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F5040E4-7697-FA66-DC7C-2AEC192A23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411" y="1285630"/>
            <a:ext cx="2678422" cy="1591748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8" name="그림 17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671AB2E-D2B2-F67E-CED6-EC5B5BA0C4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484" y="1285630"/>
            <a:ext cx="2867838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21" name="그림 20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BFF3A4A-584C-30C5-6379-201CA18123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11" y="3980622"/>
            <a:ext cx="2867838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43C585E-C4C9-17D8-B31B-3B547DCE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78" y="530924"/>
            <a:ext cx="4411516" cy="6327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Android Studio </a:t>
            </a:r>
            <a:r>
              <a:rPr lang="ko-KR" altLang="en-US" sz="32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설치</a:t>
            </a:r>
            <a:endParaRPr lang="ko-KR" altLang="en-US" sz="3200" dirty="0">
              <a:solidFill>
                <a:schemeClr val="bg2">
                  <a:lumMod val="10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08BBE35-B041-0259-ACE4-10F365126858}"/>
              </a:ext>
            </a:extLst>
          </p:cNvPr>
          <p:cNvGrpSpPr/>
          <p:nvPr/>
        </p:nvGrpSpPr>
        <p:grpSpPr>
          <a:xfrm>
            <a:off x="301487" y="253448"/>
            <a:ext cx="11890513" cy="6604552"/>
            <a:chOff x="301487" y="253448"/>
            <a:chExt cx="11890513" cy="6604552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57193F14-D3BB-D3E7-8FA4-E58C9B526FFA}"/>
                </a:ext>
              </a:extLst>
            </p:cNvPr>
            <p:cNvSpPr/>
            <p:nvPr/>
          </p:nvSpPr>
          <p:spPr>
            <a:xfrm flipH="1">
              <a:off x="5973417" y="1719470"/>
              <a:ext cx="6218583" cy="5138530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BFE74298-B607-9FF6-63A0-DDA95DF718C9}"/>
                </a:ext>
              </a:extLst>
            </p:cNvPr>
            <p:cNvSpPr/>
            <p:nvPr/>
          </p:nvSpPr>
          <p:spPr>
            <a:xfrm>
              <a:off x="301487" y="253448"/>
              <a:ext cx="11589026" cy="6351105"/>
            </a:xfrm>
            <a:prstGeom prst="frame">
              <a:avLst>
                <a:gd name="adj1" fmla="val 76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D475190-6389-2A58-7DD0-DE03BE57DB8D}"/>
              </a:ext>
            </a:extLst>
          </p:cNvPr>
          <p:cNvGrpSpPr/>
          <p:nvPr/>
        </p:nvGrpSpPr>
        <p:grpSpPr>
          <a:xfrm>
            <a:off x="7414480" y="1166538"/>
            <a:ext cx="4140000" cy="4860000"/>
            <a:chOff x="7195284" y="1166539"/>
            <a:chExt cx="4267200" cy="52153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822BD54-04CF-CE0F-13A0-570EF5D4C4D2}"/>
                </a:ext>
              </a:extLst>
            </p:cNvPr>
            <p:cNvSpPr/>
            <p:nvPr/>
          </p:nvSpPr>
          <p:spPr>
            <a:xfrm>
              <a:off x="7195284" y="1166539"/>
              <a:ext cx="4267200" cy="521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D85B224-8196-937D-BEEF-E7B3D35E306C}"/>
                </a:ext>
              </a:extLst>
            </p:cNvPr>
            <p:cNvSpPr txBox="1"/>
            <p:nvPr/>
          </p:nvSpPr>
          <p:spPr>
            <a:xfrm>
              <a:off x="7320696" y="1308347"/>
              <a:ext cx="4016376" cy="15504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 indent="-85725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1. Android Studio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프로그램 실행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</a:t>
              </a:r>
              <a:r>
                <a:rPr lang="en-US" altLang="ko-KR" sz="11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Don’t send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’/‘</a:t>
              </a:r>
              <a:r>
                <a:rPr lang="en-US" altLang="ko-KR" sz="11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Send usage statistics to Google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’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하나 클릭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marL="85725" indent="-85725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2. Next</a:t>
              </a:r>
            </a:p>
            <a:p>
              <a:pPr marL="85725" indent="-85725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3. ‘</a:t>
              </a:r>
              <a: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Standard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’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선택 후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Next</a:t>
              </a:r>
            </a:p>
            <a:p>
              <a:pPr marL="85725" indent="-85725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4. Next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037DD4D-19E3-7DF7-7790-B191A6F092B9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32" name="그림 31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97B267E-E7AA-E221-65E9-BD850D205C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7349415-1319-477D-FE88-130A974ABFBC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3459055E-FF9F-960B-B058-C76B077C1C91}"/>
              </a:ext>
            </a:extLst>
          </p:cNvPr>
          <p:cNvSpPr/>
          <p:nvPr/>
        </p:nvSpPr>
        <p:spPr>
          <a:xfrm>
            <a:off x="703354" y="1152333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35" name="액자 34">
            <a:extLst>
              <a:ext uri="{FF2B5EF4-FFF2-40B4-BE49-F238E27FC236}">
                <a16:creationId xmlns:a16="http://schemas.microsoft.com/office/drawing/2014/main" id="{3499058E-A093-8637-93C6-7AA17246B2F9}"/>
              </a:ext>
            </a:extLst>
          </p:cNvPr>
          <p:cNvSpPr/>
          <p:nvPr/>
        </p:nvSpPr>
        <p:spPr>
          <a:xfrm>
            <a:off x="5807075" y="3277238"/>
            <a:ext cx="288925" cy="123188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8D69A9F-1836-7B97-82BC-2AF47A284CDB}"/>
              </a:ext>
            </a:extLst>
          </p:cNvPr>
          <p:cNvSpPr/>
          <p:nvPr/>
        </p:nvSpPr>
        <p:spPr>
          <a:xfrm>
            <a:off x="703355" y="3842510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3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5EC99ECE-BC72-96A0-32E6-6BCBBA864443}"/>
              </a:ext>
            </a:extLst>
          </p:cNvPr>
          <p:cNvSpPr/>
          <p:nvPr/>
        </p:nvSpPr>
        <p:spPr>
          <a:xfrm>
            <a:off x="3754369" y="1164973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423705C-6400-A37C-E49F-DD4B7191B237}"/>
              </a:ext>
            </a:extLst>
          </p:cNvPr>
          <p:cNvSpPr/>
          <p:nvPr/>
        </p:nvSpPr>
        <p:spPr>
          <a:xfrm>
            <a:off x="3754369" y="3845367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4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42" name="액자 41">
            <a:extLst>
              <a:ext uri="{FF2B5EF4-FFF2-40B4-BE49-F238E27FC236}">
                <a16:creationId xmlns:a16="http://schemas.microsoft.com/office/drawing/2014/main" id="{67E50870-1360-D6D9-AB97-6A047F41F3CB}"/>
              </a:ext>
            </a:extLst>
          </p:cNvPr>
          <p:cNvSpPr/>
          <p:nvPr/>
        </p:nvSpPr>
        <p:spPr>
          <a:xfrm>
            <a:off x="5828954" y="5974365"/>
            <a:ext cx="288925" cy="123188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액자 42">
            <a:extLst>
              <a:ext uri="{FF2B5EF4-FFF2-40B4-BE49-F238E27FC236}">
                <a16:creationId xmlns:a16="http://schemas.microsoft.com/office/drawing/2014/main" id="{51D56DB0-AA80-B88B-6CCE-D69C469A5B5F}"/>
              </a:ext>
            </a:extLst>
          </p:cNvPr>
          <p:cNvSpPr/>
          <p:nvPr/>
        </p:nvSpPr>
        <p:spPr>
          <a:xfrm>
            <a:off x="2762963" y="5974365"/>
            <a:ext cx="288925" cy="123188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4" name="액자 43">
            <a:extLst>
              <a:ext uri="{FF2B5EF4-FFF2-40B4-BE49-F238E27FC236}">
                <a16:creationId xmlns:a16="http://schemas.microsoft.com/office/drawing/2014/main" id="{5603319C-EEA1-0F1B-644B-4555504FD52C}"/>
              </a:ext>
            </a:extLst>
          </p:cNvPr>
          <p:cNvSpPr/>
          <p:nvPr/>
        </p:nvSpPr>
        <p:spPr>
          <a:xfrm>
            <a:off x="941780" y="4736115"/>
            <a:ext cx="346476" cy="123188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슬라이드 번호 개체 틀 50">
            <a:extLst>
              <a:ext uri="{FF2B5EF4-FFF2-40B4-BE49-F238E27FC236}">
                <a16:creationId xmlns:a16="http://schemas.microsoft.com/office/drawing/2014/main" id="{177C61D2-2579-E851-35B5-5EBB5221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3144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E88807-9CF4-C9AD-E0CB-FC362D19F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025BE4B-4C94-25B7-59B8-7033ED3F8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82" y="1288405"/>
            <a:ext cx="2867838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7" name="그림 16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034E92A-E4A4-82C7-B587-52D19A7C54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0052" y="1303085"/>
            <a:ext cx="2867838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20" name="그림 19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A15B076-7A11-BA16-7E29-B052CC90C5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66" y="3959191"/>
            <a:ext cx="2644486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25" name="그림 24" descr="텍스트, 스크린샷, 소프트웨어, 멀티미디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2498DA2-0317-0163-6DE3-58DFB338423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7464" y="3701855"/>
            <a:ext cx="1847711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27" name="그림 26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07F3808-83EB-9BF2-5F0A-BAC37F2A4D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0005" y="4363707"/>
            <a:ext cx="3006234" cy="1189279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F93D98-5AB0-D0CE-D906-6B8280130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78" y="530924"/>
            <a:ext cx="4411516" cy="6327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Android Studio </a:t>
            </a:r>
            <a:r>
              <a:rPr lang="ko-KR" altLang="en-US" sz="32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설치</a:t>
            </a:r>
            <a:endParaRPr lang="ko-KR" altLang="en-US" sz="3200" dirty="0">
              <a:solidFill>
                <a:schemeClr val="bg2">
                  <a:lumMod val="10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C7FA4AB-BBD0-F239-DEE5-DFDB1E8F0382}"/>
              </a:ext>
            </a:extLst>
          </p:cNvPr>
          <p:cNvGrpSpPr/>
          <p:nvPr/>
        </p:nvGrpSpPr>
        <p:grpSpPr>
          <a:xfrm>
            <a:off x="301487" y="253448"/>
            <a:ext cx="11890513" cy="6604552"/>
            <a:chOff x="301487" y="253448"/>
            <a:chExt cx="11890513" cy="6604552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5167FB57-DA5C-7EB3-CD58-F2D12F27602D}"/>
                </a:ext>
              </a:extLst>
            </p:cNvPr>
            <p:cNvSpPr/>
            <p:nvPr/>
          </p:nvSpPr>
          <p:spPr>
            <a:xfrm flipH="1">
              <a:off x="5973417" y="1719470"/>
              <a:ext cx="6218583" cy="5138530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97292E33-39B8-EE77-C45E-68DDF6A47F90}"/>
                </a:ext>
              </a:extLst>
            </p:cNvPr>
            <p:cNvSpPr/>
            <p:nvPr/>
          </p:nvSpPr>
          <p:spPr>
            <a:xfrm>
              <a:off x="301487" y="253448"/>
              <a:ext cx="11589026" cy="6351105"/>
            </a:xfrm>
            <a:prstGeom prst="frame">
              <a:avLst>
                <a:gd name="adj1" fmla="val 76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38D7D5D-11C8-0740-926C-C1C61929FC73}"/>
              </a:ext>
            </a:extLst>
          </p:cNvPr>
          <p:cNvGrpSpPr/>
          <p:nvPr/>
        </p:nvGrpSpPr>
        <p:grpSpPr>
          <a:xfrm>
            <a:off x="7414480" y="1166538"/>
            <a:ext cx="4140000" cy="4860000"/>
            <a:chOff x="7195284" y="1166539"/>
            <a:chExt cx="4267200" cy="52153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AEA4BA9-7A25-9298-D7A3-2E0C457CB465}"/>
                </a:ext>
              </a:extLst>
            </p:cNvPr>
            <p:cNvSpPr/>
            <p:nvPr/>
          </p:nvSpPr>
          <p:spPr>
            <a:xfrm>
              <a:off x="7195284" y="1166539"/>
              <a:ext cx="4267200" cy="521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464492-94D4-71F8-34C7-61EF245F5E65}"/>
                </a:ext>
              </a:extLst>
            </p:cNvPr>
            <p:cNvSpPr txBox="1"/>
            <p:nvPr/>
          </p:nvSpPr>
          <p:spPr>
            <a:xfrm>
              <a:off x="7320696" y="1308347"/>
              <a:ext cx="4016376" cy="14448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1. ‘</a:t>
              </a:r>
              <a: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Accept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’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선택 후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Finish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클릭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2. Finish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클릭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marL="85725" indent="-85725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3. ‘Open’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클릭 </a:t>
              </a:r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→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Git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Clone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프로젝트 경로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입력 후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‘OK’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클릭</a:t>
              </a:r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→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</a:t>
              </a:r>
              <a: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Trust Project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’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클릭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285EE8E6-5B2B-B9FD-581F-F9EDBABB2D7E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32" name="그림 31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6E5C062-8873-EB52-C7A3-6BF4DBDB6F5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08D339C-9934-E1DE-33EE-16DAB707B274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DB2D9540-1D16-CC86-9BF1-DB5C10E31544}"/>
              </a:ext>
            </a:extLst>
          </p:cNvPr>
          <p:cNvSpPr/>
          <p:nvPr/>
        </p:nvSpPr>
        <p:spPr>
          <a:xfrm>
            <a:off x="703354" y="1152333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B5CDC96-1C8B-800B-86AA-6E638B048A3D}"/>
              </a:ext>
            </a:extLst>
          </p:cNvPr>
          <p:cNvSpPr txBox="1"/>
          <p:nvPr/>
        </p:nvSpPr>
        <p:spPr>
          <a:xfrm>
            <a:off x="7486231" y="4642396"/>
            <a:ext cx="4016376" cy="127092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92075" indent="-92075"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!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 Your project path contains non-ASCII ~ </a:t>
            </a:r>
            <a:b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프로젝트 경로에 </a:t>
            </a:r>
            <a:r>
              <a:rPr lang="ko-KR" altLang="en-US" sz="800" b="1" dirty="0">
                <a:solidFill>
                  <a:srgbClr val="C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한글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 있는 경우 오류 발생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b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폴더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/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파일 명을 </a:t>
            </a:r>
            <a:r>
              <a:rPr lang="ko-KR" altLang="en-US" sz="800" b="1" dirty="0">
                <a:solidFill>
                  <a:srgbClr val="C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영어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로 변경해주세요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marL="92075" indent="-92075">
              <a:lnSpc>
                <a:spcPct val="150000"/>
              </a:lnSpc>
            </a:pPr>
            <a:r>
              <a:rPr lang="en-US" altLang="ko-KR" sz="1000" b="1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! </a:t>
            </a:r>
            <a: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Cannot Run Git</a:t>
            </a:r>
            <a:br>
              <a:rPr lang="en-US" altLang="ko-KR" sz="10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sz="8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Git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이 없기에 발생하는 문제입니다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 </a:t>
            </a:r>
            <a:b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밑에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Download and inst... 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클릭하시면 자동으로 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install</a:t>
            </a:r>
            <a:r>
              <a:rPr lang="ko-KR" altLang="en-US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됩니다</a:t>
            </a:r>
            <a:r>
              <a: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en-US" altLang="ko-KR" sz="10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액자 34">
            <a:extLst>
              <a:ext uri="{FF2B5EF4-FFF2-40B4-BE49-F238E27FC236}">
                <a16:creationId xmlns:a16="http://schemas.microsoft.com/office/drawing/2014/main" id="{8F5EEDD0-32A2-9695-F380-3A8D869738F2}"/>
              </a:ext>
            </a:extLst>
          </p:cNvPr>
          <p:cNvSpPr/>
          <p:nvPr/>
        </p:nvSpPr>
        <p:spPr>
          <a:xfrm>
            <a:off x="3385519" y="3018181"/>
            <a:ext cx="292476" cy="147637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8B4292B6-CF81-8F57-BE45-43F0FDC57F3D}"/>
              </a:ext>
            </a:extLst>
          </p:cNvPr>
          <p:cNvSpPr/>
          <p:nvPr/>
        </p:nvSpPr>
        <p:spPr>
          <a:xfrm>
            <a:off x="703355" y="3842510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3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ABD10FB1-2CC5-2ED0-22AF-86150BA8226B}"/>
              </a:ext>
            </a:extLst>
          </p:cNvPr>
          <p:cNvSpPr/>
          <p:nvPr/>
        </p:nvSpPr>
        <p:spPr>
          <a:xfrm>
            <a:off x="3754369" y="1164973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FBB6867A-1121-91A9-0C2E-0EE77FB05D95}"/>
              </a:ext>
            </a:extLst>
          </p:cNvPr>
          <p:cNvSpPr/>
          <p:nvPr/>
        </p:nvSpPr>
        <p:spPr>
          <a:xfrm>
            <a:off x="3377023" y="3281363"/>
            <a:ext cx="292476" cy="137905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액자 9">
            <a:extLst>
              <a:ext uri="{FF2B5EF4-FFF2-40B4-BE49-F238E27FC236}">
                <a16:creationId xmlns:a16="http://schemas.microsoft.com/office/drawing/2014/main" id="{E94E69D2-8678-45A1-1B19-8C42DCF43886}"/>
              </a:ext>
            </a:extLst>
          </p:cNvPr>
          <p:cNvSpPr/>
          <p:nvPr/>
        </p:nvSpPr>
        <p:spPr>
          <a:xfrm>
            <a:off x="6401473" y="3290888"/>
            <a:ext cx="292476" cy="138112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액자 10">
            <a:extLst>
              <a:ext uri="{FF2B5EF4-FFF2-40B4-BE49-F238E27FC236}">
                <a16:creationId xmlns:a16="http://schemas.microsoft.com/office/drawing/2014/main" id="{AB36D89B-B8AA-69C7-3B09-93745B608808}"/>
              </a:ext>
            </a:extLst>
          </p:cNvPr>
          <p:cNvSpPr/>
          <p:nvPr/>
        </p:nvSpPr>
        <p:spPr>
          <a:xfrm>
            <a:off x="2394273" y="4901286"/>
            <a:ext cx="292476" cy="363658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액자 11">
            <a:extLst>
              <a:ext uri="{FF2B5EF4-FFF2-40B4-BE49-F238E27FC236}">
                <a16:creationId xmlns:a16="http://schemas.microsoft.com/office/drawing/2014/main" id="{69829629-CFAD-3F8A-3DF4-3F1056B10255}"/>
              </a:ext>
            </a:extLst>
          </p:cNvPr>
          <p:cNvSpPr/>
          <p:nvPr/>
        </p:nvSpPr>
        <p:spPr>
          <a:xfrm>
            <a:off x="2812497" y="4039274"/>
            <a:ext cx="1788077" cy="199351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9F4C31F6-E1ED-3216-91F1-B387633B2415}"/>
              </a:ext>
            </a:extLst>
          </p:cNvPr>
          <p:cNvSpPr/>
          <p:nvPr/>
        </p:nvSpPr>
        <p:spPr>
          <a:xfrm>
            <a:off x="3845554" y="5662504"/>
            <a:ext cx="393072" cy="199351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128FCFBA-CFE0-5207-FAE7-DFB0177F4A28}"/>
              </a:ext>
            </a:extLst>
          </p:cNvPr>
          <p:cNvSpPr/>
          <p:nvPr/>
        </p:nvSpPr>
        <p:spPr>
          <a:xfrm>
            <a:off x="5475394" y="5291139"/>
            <a:ext cx="525356" cy="213530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1" name="그림 20" descr="텍스트, 스크린샷, 소프트웨어, 멀티미디어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EDE3900-DB33-A850-A2AB-1D00E4A171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504"/>
          <a:stretch/>
        </p:blipFill>
        <p:spPr>
          <a:xfrm>
            <a:off x="6935318" y="3261626"/>
            <a:ext cx="4294779" cy="961079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23" name="타원 22">
            <a:extLst>
              <a:ext uri="{FF2B5EF4-FFF2-40B4-BE49-F238E27FC236}">
                <a16:creationId xmlns:a16="http://schemas.microsoft.com/office/drawing/2014/main" id="{49D644DC-C98B-8FA3-317E-2CA3388C8861}"/>
              </a:ext>
            </a:extLst>
          </p:cNvPr>
          <p:cNvSpPr/>
          <p:nvPr/>
        </p:nvSpPr>
        <p:spPr>
          <a:xfrm>
            <a:off x="6780132" y="3120624"/>
            <a:ext cx="276225" cy="276225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!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6" name="슬라이드 번호 개체 틀 25">
            <a:extLst>
              <a:ext uri="{FF2B5EF4-FFF2-40B4-BE49-F238E27FC236}">
                <a16:creationId xmlns:a16="http://schemas.microsoft.com/office/drawing/2014/main" id="{2F306218-3070-1644-453A-B24BAD02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715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FED06-4D36-DE16-2F5F-84CB3083D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A04B0DD4-38D0-AB72-2E6B-EB54DBDF8E34}"/>
              </a:ext>
            </a:extLst>
          </p:cNvPr>
          <p:cNvSpPr/>
          <p:nvPr/>
        </p:nvSpPr>
        <p:spPr>
          <a:xfrm flipH="1" flipV="1">
            <a:off x="7871790" y="-2"/>
            <a:ext cx="4320208" cy="3170583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52BE6CBD-257F-EF51-ED93-E8E7AB2C3247}"/>
              </a:ext>
            </a:extLst>
          </p:cNvPr>
          <p:cNvSpPr txBox="1">
            <a:spLocks/>
          </p:cNvSpPr>
          <p:nvPr/>
        </p:nvSpPr>
        <p:spPr>
          <a:xfrm>
            <a:off x="1066580" y="2318388"/>
            <a:ext cx="9231410" cy="2221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err="1">
                <a:solidFill>
                  <a:srgbClr val="00B0F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VistReserve</a:t>
            </a:r>
            <a:r>
              <a:rPr lang="en-US" altLang="ko-KR" sz="5400" dirty="0">
                <a:solidFill>
                  <a:srgbClr val="00B0F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Kiosk </a:t>
            </a:r>
            <a:br>
              <a:rPr lang="en-US" altLang="ko-KR" sz="54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</a:br>
            <a:r>
              <a:rPr lang="en-US" altLang="ko-KR" sz="4800" dirty="0" err="1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VistReserve</a:t>
            </a:r>
            <a:r>
              <a:rPr lang="en-US" altLang="ko-KR" sz="4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Kiosk </a:t>
            </a:r>
            <a:r>
              <a:rPr lang="ko-KR" altLang="en-US" sz="4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실행</a:t>
            </a:r>
            <a:endParaRPr lang="ko-KR" altLang="en-US" sz="54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AB9A39-0112-4EA5-7FB8-A5DA63222428}"/>
              </a:ext>
            </a:extLst>
          </p:cNvPr>
          <p:cNvGrpSpPr/>
          <p:nvPr/>
        </p:nvGrpSpPr>
        <p:grpSpPr>
          <a:xfrm>
            <a:off x="301487" y="253448"/>
            <a:ext cx="11890513" cy="6604552"/>
            <a:chOff x="301487" y="253448"/>
            <a:chExt cx="11890513" cy="6604552"/>
          </a:xfrm>
        </p:grpSpPr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id="{08B7DC47-F5E8-AD38-AE6D-B825EE0A3014}"/>
                </a:ext>
              </a:extLst>
            </p:cNvPr>
            <p:cNvSpPr/>
            <p:nvPr/>
          </p:nvSpPr>
          <p:spPr>
            <a:xfrm flipH="1">
              <a:off x="5973417" y="1719470"/>
              <a:ext cx="6218583" cy="5138530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액자 23">
              <a:extLst>
                <a:ext uri="{FF2B5EF4-FFF2-40B4-BE49-F238E27FC236}">
                  <a16:creationId xmlns:a16="http://schemas.microsoft.com/office/drawing/2014/main" id="{BD91E1A5-69B8-A9BD-58D6-4E5CDCF9CCC9}"/>
                </a:ext>
              </a:extLst>
            </p:cNvPr>
            <p:cNvSpPr/>
            <p:nvPr/>
          </p:nvSpPr>
          <p:spPr>
            <a:xfrm>
              <a:off x="301487" y="253448"/>
              <a:ext cx="11589026" cy="6351105"/>
            </a:xfrm>
            <a:prstGeom prst="frame">
              <a:avLst>
                <a:gd name="adj1" fmla="val 76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32B567D-555E-EDC8-1D7D-44A667CAD392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28" name="그림 27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2DBE6F8-D77C-88CE-2D7A-7BE702213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5F55E82-B27A-788F-6B8E-29A713ACDB78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34A386-FF67-384C-861C-41FFC871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38879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6E58B-F6C6-33D3-B015-CF2FC4174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그림 41" descr="텍스트, 스크린샷, 소프트웨어, 컴퓨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284F9AD-4E32-6C0D-623B-0224B9DAE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669" y="1301834"/>
            <a:ext cx="3293474" cy="234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44" name="그림 43">
            <a:extLst>
              <a:ext uri="{FF2B5EF4-FFF2-40B4-BE49-F238E27FC236}">
                <a16:creationId xmlns:a16="http://schemas.microsoft.com/office/drawing/2014/main" id="{39E72D3E-7BCC-5A53-E778-1B25B2B6E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878" y="3895284"/>
            <a:ext cx="3293474" cy="234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1F577A13-0011-05D5-02F6-6F75BEF31702}"/>
              </a:ext>
            </a:extLst>
          </p:cNvPr>
          <p:cNvSpPr/>
          <p:nvPr/>
        </p:nvSpPr>
        <p:spPr>
          <a:xfrm flipH="1" flipV="1">
            <a:off x="7871790" y="-2"/>
            <a:ext cx="4320208" cy="3170583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DDD988A-2B48-9581-5006-A64CD21E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78" y="530924"/>
            <a:ext cx="4411516" cy="6327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Android Studio </a:t>
            </a:r>
            <a:r>
              <a:rPr lang="ko-KR" altLang="en-US" sz="32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설치</a:t>
            </a:r>
            <a:endParaRPr lang="ko-KR" altLang="en-US" sz="3200" dirty="0">
              <a:solidFill>
                <a:schemeClr val="bg2">
                  <a:lumMod val="10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541FF6A-442D-66CE-523C-78D5DE55E860}"/>
              </a:ext>
            </a:extLst>
          </p:cNvPr>
          <p:cNvGrpSpPr/>
          <p:nvPr/>
        </p:nvGrpSpPr>
        <p:grpSpPr>
          <a:xfrm>
            <a:off x="301487" y="253448"/>
            <a:ext cx="11890513" cy="6604552"/>
            <a:chOff x="301487" y="253448"/>
            <a:chExt cx="11890513" cy="6604552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270CE75A-1CCA-0304-780E-024561E9B434}"/>
                </a:ext>
              </a:extLst>
            </p:cNvPr>
            <p:cNvSpPr/>
            <p:nvPr/>
          </p:nvSpPr>
          <p:spPr>
            <a:xfrm flipH="1">
              <a:off x="5973417" y="1719470"/>
              <a:ext cx="6218583" cy="5138530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F401413D-3C18-0BEF-4E05-4377857C2A00}"/>
                </a:ext>
              </a:extLst>
            </p:cNvPr>
            <p:cNvSpPr/>
            <p:nvPr/>
          </p:nvSpPr>
          <p:spPr>
            <a:xfrm>
              <a:off x="301487" y="253448"/>
              <a:ext cx="11589026" cy="6351105"/>
            </a:xfrm>
            <a:prstGeom prst="frame">
              <a:avLst>
                <a:gd name="adj1" fmla="val 76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0DEED160-6E89-EA32-A32E-EC858BE95EAF}"/>
              </a:ext>
            </a:extLst>
          </p:cNvPr>
          <p:cNvGrpSpPr/>
          <p:nvPr/>
        </p:nvGrpSpPr>
        <p:grpSpPr>
          <a:xfrm>
            <a:off x="7414480" y="1166538"/>
            <a:ext cx="4140000" cy="4860000"/>
            <a:chOff x="7195284" y="1166539"/>
            <a:chExt cx="4267200" cy="52153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DE1DAF2-1C39-C7C9-A8A6-CCE0DDCF5575}"/>
                </a:ext>
              </a:extLst>
            </p:cNvPr>
            <p:cNvSpPr/>
            <p:nvPr/>
          </p:nvSpPr>
          <p:spPr>
            <a:xfrm>
              <a:off x="7195284" y="1166539"/>
              <a:ext cx="4267200" cy="521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C86755E-0AEF-B35E-EE8C-850E77C4D680}"/>
                </a:ext>
              </a:extLst>
            </p:cNvPr>
            <p:cNvSpPr txBox="1"/>
            <p:nvPr/>
          </p:nvSpPr>
          <p:spPr>
            <a:xfrm>
              <a:off x="7320696" y="1308347"/>
              <a:ext cx="4016376" cy="21449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indent="-179388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1.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정상적으로 프로젝트가 열리면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필요한 외부 라이브러리가 자동으로 설치됩니다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 </a:t>
              </a:r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이때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라이브러리가 설치되는데 시간이 필요합니다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 marL="179388" indent="-179388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2.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라이브러리가 모두 설치가 되었다면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상단의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run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버튼 클릭 시 에뮬레이터가 실행됩니다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이때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에뮬레이터 처음 시 켜지는 데 시간이 필요합니다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오른쪽과 같이 출력되었다면 성공입니다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53128B8-A60B-9AD9-ED91-D09CC8500EFA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32" name="그림 31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09346EB-0F48-D538-22C8-1239005716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3B7D223-C848-B7D1-41E3-1468F5D4E3F4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35" name="액자 34">
            <a:extLst>
              <a:ext uri="{FF2B5EF4-FFF2-40B4-BE49-F238E27FC236}">
                <a16:creationId xmlns:a16="http://schemas.microsoft.com/office/drawing/2014/main" id="{EA6DD9DA-2E68-59FB-DB77-8FD2A1FA5610}"/>
              </a:ext>
            </a:extLst>
          </p:cNvPr>
          <p:cNvSpPr/>
          <p:nvPr/>
        </p:nvSpPr>
        <p:spPr>
          <a:xfrm>
            <a:off x="2984875" y="2667631"/>
            <a:ext cx="1273176" cy="147637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9A68477-F91A-633B-E16F-F0433B92BACB}"/>
              </a:ext>
            </a:extLst>
          </p:cNvPr>
          <p:cNvSpPr/>
          <p:nvPr/>
        </p:nvSpPr>
        <p:spPr>
          <a:xfrm>
            <a:off x="874765" y="3739079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E489E07-1E36-6D33-44E4-91D12B559ED2}"/>
              </a:ext>
            </a:extLst>
          </p:cNvPr>
          <p:cNvSpPr/>
          <p:nvPr/>
        </p:nvSpPr>
        <p:spPr>
          <a:xfrm>
            <a:off x="897080" y="1163722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45" name="액자 44">
            <a:extLst>
              <a:ext uri="{FF2B5EF4-FFF2-40B4-BE49-F238E27FC236}">
                <a16:creationId xmlns:a16="http://schemas.microsoft.com/office/drawing/2014/main" id="{AFCD5CBC-C9A1-073D-869A-3CAB69DFF8C1}"/>
              </a:ext>
            </a:extLst>
          </p:cNvPr>
          <p:cNvSpPr/>
          <p:nvPr/>
        </p:nvSpPr>
        <p:spPr>
          <a:xfrm>
            <a:off x="2859843" y="1292310"/>
            <a:ext cx="97631" cy="123611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액자 45">
            <a:extLst>
              <a:ext uri="{FF2B5EF4-FFF2-40B4-BE49-F238E27FC236}">
                <a16:creationId xmlns:a16="http://schemas.microsoft.com/office/drawing/2014/main" id="{D841B1F8-86F4-70AE-80F1-1869CE1D3298}"/>
              </a:ext>
            </a:extLst>
          </p:cNvPr>
          <p:cNvSpPr/>
          <p:nvPr/>
        </p:nvSpPr>
        <p:spPr>
          <a:xfrm>
            <a:off x="3188931" y="3981298"/>
            <a:ext cx="1143211" cy="1572366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슬라이드 번호 개체 틀 46">
            <a:extLst>
              <a:ext uri="{FF2B5EF4-FFF2-40B4-BE49-F238E27FC236}">
                <a16:creationId xmlns:a16="http://schemas.microsoft.com/office/drawing/2014/main" id="{B74B73BD-DFAC-9E42-0529-89FB11C5C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450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4A96C-9EF7-E6AB-67E8-B111839E0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각 삼각형 3">
            <a:extLst>
              <a:ext uri="{FF2B5EF4-FFF2-40B4-BE49-F238E27FC236}">
                <a16:creationId xmlns:a16="http://schemas.microsoft.com/office/drawing/2014/main" id="{855DDEA0-A970-3FC8-7C01-4AAACA5A03C8}"/>
              </a:ext>
            </a:extLst>
          </p:cNvPr>
          <p:cNvSpPr/>
          <p:nvPr/>
        </p:nvSpPr>
        <p:spPr>
          <a:xfrm flipH="1" flipV="1">
            <a:off x="7871790" y="-2"/>
            <a:ext cx="4320208" cy="3170583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6971486-D773-AF1A-0667-695550FF0E9F}"/>
              </a:ext>
            </a:extLst>
          </p:cNvPr>
          <p:cNvGrpSpPr/>
          <p:nvPr/>
        </p:nvGrpSpPr>
        <p:grpSpPr>
          <a:xfrm>
            <a:off x="301487" y="253448"/>
            <a:ext cx="11890513" cy="6604552"/>
            <a:chOff x="301487" y="253448"/>
            <a:chExt cx="11890513" cy="6604552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8A63A69B-FDE5-783F-E202-72F3DA010B26}"/>
                </a:ext>
              </a:extLst>
            </p:cNvPr>
            <p:cNvSpPr/>
            <p:nvPr/>
          </p:nvSpPr>
          <p:spPr>
            <a:xfrm flipH="1">
              <a:off x="5973417" y="1719470"/>
              <a:ext cx="6218583" cy="5138530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11C37B48-201F-3450-0EF3-44E82151B63D}"/>
                </a:ext>
              </a:extLst>
            </p:cNvPr>
            <p:cNvSpPr/>
            <p:nvPr/>
          </p:nvSpPr>
          <p:spPr>
            <a:xfrm>
              <a:off x="301487" y="253448"/>
              <a:ext cx="11589026" cy="6351105"/>
            </a:xfrm>
            <a:prstGeom prst="frame">
              <a:avLst>
                <a:gd name="adj1" fmla="val 76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1784BE8-FA95-9042-17A8-C95235C67E37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32" name="그림 31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1C518FF-1C0A-71FD-178A-59FB1C54CB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22B1C7F-7133-4ABE-E6DE-B2D97E229ADA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10" name="제목 9">
            <a:extLst>
              <a:ext uri="{FF2B5EF4-FFF2-40B4-BE49-F238E27FC236}">
                <a16:creationId xmlns:a16="http://schemas.microsoft.com/office/drawing/2014/main" id="{4D6EF544-735F-9F7C-D0C8-D1B418AEE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54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수고하셨습니다</a:t>
            </a:r>
            <a:r>
              <a:rPr lang="en-US" altLang="ko-KR" sz="54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.</a:t>
            </a:r>
            <a:endParaRPr lang="ko-KR" altLang="en-US" sz="5400" dirty="0">
              <a:solidFill>
                <a:schemeClr val="bg2">
                  <a:lumMod val="25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8D8C9E7B-51A9-7C1E-52B0-BAA028371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27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03C40-18A6-2DF1-CE97-217F5DD8D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각 삼각형 2">
            <a:extLst>
              <a:ext uri="{FF2B5EF4-FFF2-40B4-BE49-F238E27FC236}">
                <a16:creationId xmlns:a16="http://schemas.microsoft.com/office/drawing/2014/main" id="{8CD17210-36A9-B1CF-1702-94BAD6E74A82}"/>
              </a:ext>
            </a:extLst>
          </p:cNvPr>
          <p:cNvSpPr/>
          <p:nvPr/>
        </p:nvSpPr>
        <p:spPr>
          <a:xfrm flipH="1" flipV="1">
            <a:off x="7871790" y="-2"/>
            <a:ext cx="4320208" cy="3170583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AEF2089F-E24E-EC75-203F-E866602345A5}"/>
              </a:ext>
            </a:extLst>
          </p:cNvPr>
          <p:cNvSpPr txBox="1">
            <a:spLocks/>
          </p:cNvSpPr>
          <p:nvPr/>
        </p:nvSpPr>
        <p:spPr>
          <a:xfrm>
            <a:off x="1016608" y="2047223"/>
            <a:ext cx="1653760" cy="9201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54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목차</a:t>
            </a: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43E4171-EE59-9256-0445-FED1FECE8542}"/>
              </a:ext>
            </a:extLst>
          </p:cNvPr>
          <p:cNvGrpSpPr/>
          <p:nvPr/>
        </p:nvGrpSpPr>
        <p:grpSpPr>
          <a:xfrm>
            <a:off x="301487" y="253448"/>
            <a:ext cx="11890513" cy="6604552"/>
            <a:chOff x="301487" y="253448"/>
            <a:chExt cx="11890513" cy="6604552"/>
          </a:xfrm>
        </p:grpSpPr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id="{6BCF7E2C-F277-69C6-81BE-82F96C6102CF}"/>
                </a:ext>
              </a:extLst>
            </p:cNvPr>
            <p:cNvSpPr/>
            <p:nvPr/>
          </p:nvSpPr>
          <p:spPr>
            <a:xfrm flipH="1">
              <a:off x="5973417" y="1719470"/>
              <a:ext cx="6218583" cy="5138530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액자 23">
              <a:extLst>
                <a:ext uri="{FF2B5EF4-FFF2-40B4-BE49-F238E27FC236}">
                  <a16:creationId xmlns:a16="http://schemas.microsoft.com/office/drawing/2014/main" id="{69FADFC6-22C4-A73A-03A1-1F4E01835179}"/>
                </a:ext>
              </a:extLst>
            </p:cNvPr>
            <p:cNvSpPr/>
            <p:nvPr/>
          </p:nvSpPr>
          <p:spPr>
            <a:xfrm>
              <a:off x="301487" y="253448"/>
              <a:ext cx="11589026" cy="6351105"/>
            </a:xfrm>
            <a:prstGeom prst="frame">
              <a:avLst>
                <a:gd name="adj1" fmla="val 76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4449B3F1-C544-D067-59B1-604B75BC0E47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28" name="그림 27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3DF8D25-B518-AF57-356B-936B733BDF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DE70805-F7C3-DA7E-6908-18436786C289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C3A21FC-800E-DF7C-7F57-936C01F9AEDC}"/>
              </a:ext>
            </a:extLst>
          </p:cNvPr>
          <p:cNvSpPr txBox="1"/>
          <p:nvPr/>
        </p:nvSpPr>
        <p:spPr>
          <a:xfrm>
            <a:off x="1112520" y="2967335"/>
            <a:ext cx="5791200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1. JDK 21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설치</a:t>
            </a: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2. Android Studio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설치</a:t>
            </a:r>
            <a:endParaRPr lang="en-US" altLang="ko-KR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3. </a:t>
            </a:r>
            <a:r>
              <a:rPr lang="en-US" altLang="ko-KR" dirty="0" err="1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VisitReserve</a:t>
            </a:r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Kiosk </a:t>
            </a:r>
            <a:r>
              <a: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실행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76B916-F8FD-38FA-48D7-C7F93C524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6818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D4BD1-371E-6BCF-C31B-AB577524C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각 삼각형 1">
            <a:extLst>
              <a:ext uri="{FF2B5EF4-FFF2-40B4-BE49-F238E27FC236}">
                <a16:creationId xmlns:a16="http://schemas.microsoft.com/office/drawing/2014/main" id="{58F94CD1-3E29-8861-83E3-D0BFBB3D0F41}"/>
              </a:ext>
            </a:extLst>
          </p:cNvPr>
          <p:cNvSpPr/>
          <p:nvPr/>
        </p:nvSpPr>
        <p:spPr>
          <a:xfrm flipH="1" flipV="1">
            <a:off x="7871790" y="-2"/>
            <a:ext cx="4320208" cy="3170583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제목 1">
            <a:extLst>
              <a:ext uri="{FF2B5EF4-FFF2-40B4-BE49-F238E27FC236}">
                <a16:creationId xmlns:a16="http://schemas.microsoft.com/office/drawing/2014/main" id="{E97E0C2C-E34C-086E-47B4-9A9A24D3D725}"/>
              </a:ext>
            </a:extLst>
          </p:cNvPr>
          <p:cNvSpPr txBox="1">
            <a:spLocks/>
          </p:cNvSpPr>
          <p:nvPr/>
        </p:nvSpPr>
        <p:spPr>
          <a:xfrm>
            <a:off x="1066580" y="2318388"/>
            <a:ext cx="9231410" cy="2221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err="1">
                <a:solidFill>
                  <a:srgbClr val="00B0F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VistReserve</a:t>
            </a:r>
            <a:r>
              <a:rPr lang="en-US" altLang="ko-KR" sz="5400" dirty="0">
                <a:solidFill>
                  <a:srgbClr val="00B0F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Kiosk </a:t>
            </a:r>
            <a:br>
              <a:rPr lang="en-US" altLang="ko-KR" sz="54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</a:br>
            <a:r>
              <a:rPr lang="en-US" altLang="ko-KR" sz="4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JDK</a:t>
            </a:r>
            <a:r>
              <a:rPr lang="ko-KR" altLang="en-US" sz="4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en-US" altLang="ko-KR" sz="4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21 </a:t>
            </a:r>
            <a:r>
              <a:rPr lang="ko-KR" altLang="en-US" sz="4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설치</a:t>
            </a:r>
            <a:endParaRPr lang="ko-KR" altLang="en-US" sz="54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4" name="액자 23">
            <a:extLst>
              <a:ext uri="{FF2B5EF4-FFF2-40B4-BE49-F238E27FC236}">
                <a16:creationId xmlns:a16="http://schemas.microsoft.com/office/drawing/2014/main" id="{72079AF3-6486-EFCB-74C4-624335F93207}"/>
              </a:ext>
            </a:extLst>
          </p:cNvPr>
          <p:cNvSpPr/>
          <p:nvPr/>
        </p:nvSpPr>
        <p:spPr>
          <a:xfrm>
            <a:off x="301487" y="253448"/>
            <a:ext cx="11589026" cy="6351105"/>
          </a:xfrm>
          <a:prstGeom prst="frame">
            <a:avLst>
              <a:gd name="adj1" fmla="val 76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32A74D34-699F-C065-B026-D4CEFA38AF74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28" name="그림 27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C91EC16-B050-8500-383F-19CA191E12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47600A6-D9AA-2B05-E739-C8F4FC1670D4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FBA4E53-9931-9579-DE83-7F0439B4C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75179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6922B-70B5-5338-651F-1FE150801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직각 삼각형 21">
            <a:extLst>
              <a:ext uri="{FF2B5EF4-FFF2-40B4-BE49-F238E27FC236}">
                <a16:creationId xmlns:a16="http://schemas.microsoft.com/office/drawing/2014/main" id="{3CB9CDF1-B108-C432-D0DB-B6402D0807AA}"/>
              </a:ext>
            </a:extLst>
          </p:cNvPr>
          <p:cNvSpPr/>
          <p:nvPr/>
        </p:nvSpPr>
        <p:spPr>
          <a:xfrm flipH="1" flipV="1">
            <a:off x="7871790" y="-2"/>
            <a:ext cx="4320208" cy="3170583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CE1B33FA-A6C4-F662-AE6F-F30F2392DF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590" r="23995"/>
          <a:stretch/>
        </p:blipFill>
        <p:spPr>
          <a:xfrm>
            <a:off x="3680926" y="1336236"/>
            <a:ext cx="3432068" cy="234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9" name="그림 8" descr="텍스트, 스크린샷, 소프트웨어, 웹 페이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02BA094-3D98-0E76-38A1-92C0D8CB4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76" r="42053"/>
          <a:stretch/>
        </p:blipFill>
        <p:spPr>
          <a:xfrm>
            <a:off x="684967" y="1329775"/>
            <a:ext cx="2865932" cy="234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3880BE-4306-F0F4-2917-64A84F4AB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78" y="530924"/>
            <a:ext cx="3816626" cy="6327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2">
                    <a:lumMod val="1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JDK 21 install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설치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3B48C121-4291-61F3-7847-361FFAA22BA6}"/>
              </a:ext>
            </a:extLst>
          </p:cNvPr>
          <p:cNvSpPr/>
          <p:nvPr/>
        </p:nvSpPr>
        <p:spPr>
          <a:xfrm>
            <a:off x="301487" y="253448"/>
            <a:ext cx="11589026" cy="6351105"/>
          </a:xfrm>
          <a:prstGeom prst="frame">
            <a:avLst>
              <a:gd name="adj1" fmla="val 76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9C176A95-E82E-92D7-F2A8-7A5AF82FD5A2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32" name="그림 31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9E6B3F1-9B08-3A34-8AA5-7070EDB9E1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B45A1CD-A5B7-B83D-F613-977F0BE6A887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45D9D62-2302-11D3-CCC2-EE293233A4FB}"/>
              </a:ext>
            </a:extLst>
          </p:cNvPr>
          <p:cNvGrpSpPr/>
          <p:nvPr/>
        </p:nvGrpSpPr>
        <p:grpSpPr>
          <a:xfrm>
            <a:off x="7384663" y="1326296"/>
            <a:ext cx="4140000" cy="4860000"/>
            <a:chOff x="7195284" y="1166539"/>
            <a:chExt cx="4267200" cy="521537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5E010BEF-C10F-A406-018A-DDE73F9E7392}"/>
                </a:ext>
              </a:extLst>
            </p:cNvPr>
            <p:cNvSpPr/>
            <p:nvPr/>
          </p:nvSpPr>
          <p:spPr>
            <a:xfrm>
              <a:off x="7195284" y="1166539"/>
              <a:ext cx="4267200" cy="521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2A27B9AB-55BA-B2D6-FA46-2EA74728A8C3}"/>
                </a:ext>
              </a:extLst>
            </p:cNvPr>
            <p:cNvSpPr txBox="1"/>
            <p:nvPr/>
          </p:nvSpPr>
          <p:spPr>
            <a:xfrm>
              <a:off x="7320696" y="1329777"/>
              <a:ext cx="4016376" cy="9559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1.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검색창에 </a:t>
              </a:r>
              <a:r>
                <a:rPr lang="en-US" altLang="ko-KR" sz="1200" b="1" dirty="0" err="1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jdk</a:t>
              </a:r>
              <a:r>
                <a:rPr lang="en-US" altLang="ko-KR" sz="12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21</a:t>
              </a:r>
              <a:r>
                <a:rPr lang="en-US" altLang="ko-KR" sz="12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검색 후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사이트 진입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2.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탭에서 </a:t>
              </a:r>
              <a: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JDK</a:t>
              </a:r>
              <a:r>
                <a:rPr lang="en-US" altLang="ko-KR" sz="12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21</a:t>
              </a:r>
              <a:r>
                <a:rPr lang="en-US" altLang="ko-KR" sz="12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클릭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3. </a:t>
              </a:r>
              <a: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x64 install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의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Download URL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클릭하여 설치</a:t>
              </a: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664CA524-6453-945A-AAD4-E4B97C679C46}"/>
              </a:ext>
            </a:extLst>
          </p:cNvPr>
          <p:cNvSpPr/>
          <p:nvPr/>
        </p:nvSpPr>
        <p:spPr>
          <a:xfrm>
            <a:off x="535661" y="1198123"/>
            <a:ext cx="276225" cy="276225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E92C0A4F-1A0D-A5F0-FCD8-9D1F9325AB06}"/>
              </a:ext>
            </a:extLst>
          </p:cNvPr>
          <p:cNvSpPr/>
          <p:nvPr/>
        </p:nvSpPr>
        <p:spPr>
          <a:xfrm>
            <a:off x="3538198" y="1191662"/>
            <a:ext cx="276225" cy="276225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60C21BE8-34F8-5811-C2D5-0F717DC2A2DC}"/>
              </a:ext>
            </a:extLst>
          </p:cNvPr>
          <p:cNvSpPr/>
          <p:nvPr/>
        </p:nvSpPr>
        <p:spPr>
          <a:xfrm>
            <a:off x="1209931" y="1828801"/>
            <a:ext cx="517269" cy="114798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204EA968-D227-C293-9508-47DD96B4052F}"/>
              </a:ext>
            </a:extLst>
          </p:cNvPr>
          <p:cNvSpPr/>
          <p:nvPr/>
        </p:nvSpPr>
        <p:spPr>
          <a:xfrm>
            <a:off x="1190881" y="1368923"/>
            <a:ext cx="276225" cy="168275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액자 16">
            <a:extLst>
              <a:ext uri="{FF2B5EF4-FFF2-40B4-BE49-F238E27FC236}">
                <a16:creationId xmlns:a16="http://schemas.microsoft.com/office/drawing/2014/main" id="{F194E814-0B76-84B4-48B2-52D937075ADE}"/>
              </a:ext>
            </a:extLst>
          </p:cNvPr>
          <p:cNvSpPr/>
          <p:nvPr/>
        </p:nvSpPr>
        <p:spPr>
          <a:xfrm>
            <a:off x="4505326" y="3117945"/>
            <a:ext cx="190500" cy="114798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D8A43FE-E759-6AA1-FD8B-CAF01AA028DC}"/>
              </a:ext>
            </a:extLst>
          </p:cNvPr>
          <p:cNvGrpSpPr/>
          <p:nvPr/>
        </p:nvGrpSpPr>
        <p:grpSpPr>
          <a:xfrm>
            <a:off x="549649" y="3770765"/>
            <a:ext cx="4050927" cy="2487800"/>
            <a:chOff x="572536" y="3697715"/>
            <a:chExt cx="4050927" cy="2487800"/>
          </a:xfrm>
        </p:grpSpPr>
        <p:pic>
          <p:nvPicPr>
            <p:cNvPr id="7" name="그림 6" descr="텍스트, 스크린샷, 소프트웨어, 웹 페이지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CF4860E-C89D-75D4-1DB8-E48FC562FE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19" r="14004"/>
            <a:stretch/>
          </p:blipFill>
          <p:spPr>
            <a:xfrm>
              <a:off x="710649" y="3845515"/>
              <a:ext cx="3912814" cy="2340000"/>
            </a:xfrm>
            <a:prstGeom prst="rect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</a:ln>
          </p:spPr>
        </p:pic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A18FDE8E-18CF-0DCF-3665-6010E6D48EB7}"/>
                </a:ext>
              </a:extLst>
            </p:cNvPr>
            <p:cNvSpPr/>
            <p:nvPr/>
          </p:nvSpPr>
          <p:spPr>
            <a:xfrm>
              <a:off x="572536" y="3697715"/>
              <a:ext cx="276225" cy="276225"/>
            </a:xfrm>
            <a:prstGeom prst="ellipse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3</a:t>
              </a:r>
              <a:endPara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  <p:sp>
          <p:nvSpPr>
            <p:cNvPr id="19" name="액자 18">
              <a:extLst>
                <a:ext uri="{FF2B5EF4-FFF2-40B4-BE49-F238E27FC236}">
                  <a16:creationId xmlns:a16="http://schemas.microsoft.com/office/drawing/2014/main" id="{E047A7CC-9E7D-1413-248E-397E46C28BF1}"/>
                </a:ext>
              </a:extLst>
            </p:cNvPr>
            <p:cNvSpPr/>
            <p:nvPr/>
          </p:nvSpPr>
          <p:spPr>
            <a:xfrm>
              <a:off x="1371855" y="5608732"/>
              <a:ext cx="2828669" cy="114798"/>
            </a:xfrm>
            <a:prstGeom prst="frame">
              <a:avLst>
                <a:gd name="adj1" fmla="val 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3" name="슬라이드 번호 개체 틀 22">
            <a:extLst>
              <a:ext uri="{FF2B5EF4-FFF2-40B4-BE49-F238E27FC236}">
                <a16:creationId xmlns:a16="http://schemas.microsoft.com/office/drawing/2014/main" id="{BD3B069D-E970-C351-E208-D1C0F2369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4407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6D983-5F50-8FE0-1953-C85F3CA2E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직각 삼각형 23">
            <a:extLst>
              <a:ext uri="{FF2B5EF4-FFF2-40B4-BE49-F238E27FC236}">
                <a16:creationId xmlns:a16="http://schemas.microsoft.com/office/drawing/2014/main" id="{DD5FE0BD-9B9A-8E32-C05B-90E3894E0A33}"/>
              </a:ext>
            </a:extLst>
          </p:cNvPr>
          <p:cNvSpPr/>
          <p:nvPr/>
        </p:nvSpPr>
        <p:spPr>
          <a:xfrm flipH="1" flipV="1">
            <a:off x="7871790" y="-2"/>
            <a:ext cx="4320208" cy="3170583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70A62E9-174F-B258-72E7-CD24408315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310" y="1326297"/>
            <a:ext cx="2834646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8" name="그림 7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21E3227-311C-E2EC-726D-3529738E2E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3" y="3970394"/>
            <a:ext cx="2834646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1" name="그림 10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D53EE63-1097-3E98-91FC-B6B298124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73" y="1336235"/>
            <a:ext cx="2834646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E6FDF81-95CE-8EDC-196C-A8BB2E577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78" y="530924"/>
            <a:ext cx="3816626" cy="6327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2">
                    <a:lumMod val="1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JDK 21 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설치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6E0D1A10-90B2-53B1-5A13-DB3486DD65F9}"/>
              </a:ext>
            </a:extLst>
          </p:cNvPr>
          <p:cNvSpPr/>
          <p:nvPr/>
        </p:nvSpPr>
        <p:spPr>
          <a:xfrm>
            <a:off x="301487" y="253448"/>
            <a:ext cx="11589026" cy="6351105"/>
          </a:xfrm>
          <a:prstGeom prst="frame">
            <a:avLst>
              <a:gd name="adj1" fmla="val 76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616D117-4149-2399-C8B3-6670E812A373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32" name="그림 31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0F80F64-FEC1-0340-D88A-D61D7221E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CD8841A-8BC1-CD9A-3713-BDE84EF3E70A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4E1D443-724D-E9F7-E07F-87B5A3FD1091}"/>
              </a:ext>
            </a:extLst>
          </p:cNvPr>
          <p:cNvGrpSpPr/>
          <p:nvPr/>
        </p:nvGrpSpPr>
        <p:grpSpPr>
          <a:xfrm>
            <a:off x="7384663" y="1326297"/>
            <a:ext cx="4140000" cy="4860000"/>
            <a:chOff x="7195284" y="1166539"/>
            <a:chExt cx="4267200" cy="5215371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6BDE934-390E-196E-1983-29DB8911ABDD}"/>
                </a:ext>
              </a:extLst>
            </p:cNvPr>
            <p:cNvSpPr/>
            <p:nvPr/>
          </p:nvSpPr>
          <p:spPr>
            <a:xfrm>
              <a:off x="7195284" y="1166539"/>
              <a:ext cx="4267200" cy="521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39C492-EF38-2E75-B820-670DB23B269E}"/>
                </a:ext>
              </a:extLst>
            </p:cNvPr>
            <p:cNvSpPr txBox="1"/>
            <p:nvPr/>
          </p:nvSpPr>
          <p:spPr>
            <a:xfrm>
              <a:off x="7320696" y="1329777"/>
              <a:ext cx="4016376" cy="9207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indent="-179388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1. Download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한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install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파일 실행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Next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클릭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marL="179388" indent="-179388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2.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파일 </a:t>
              </a:r>
              <a:r>
                <a:rPr lang="ko-KR" altLang="en-US" sz="12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설치 위치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확인 후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Next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클릭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marL="179388" indent="-179388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3.Close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클릭</a:t>
              </a: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65996D61-9786-C16C-64B4-2D837821059E}"/>
              </a:ext>
            </a:extLst>
          </p:cNvPr>
          <p:cNvSpPr/>
          <p:nvPr/>
        </p:nvSpPr>
        <p:spPr>
          <a:xfrm>
            <a:off x="535661" y="1198123"/>
            <a:ext cx="276225" cy="276225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9E60C916-271D-4C91-D0BE-28C650013B93}"/>
              </a:ext>
            </a:extLst>
          </p:cNvPr>
          <p:cNvSpPr/>
          <p:nvPr/>
        </p:nvSpPr>
        <p:spPr>
          <a:xfrm>
            <a:off x="3538198" y="1191662"/>
            <a:ext cx="276225" cy="276225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5" name="액자 14">
            <a:extLst>
              <a:ext uri="{FF2B5EF4-FFF2-40B4-BE49-F238E27FC236}">
                <a16:creationId xmlns:a16="http://schemas.microsoft.com/office/drawing/2014/main" id="{9BA08180-FAC1-41DC-4762-B1D878AE2220}"/>
              </a:ext>
            </a:extLst>
          </p:cNvPr>
          <p:cNvSpPr/>
          <p:nvPr/>
        </p:nvSpPr>
        <p:spPr>
          <a:xfrm>
            <a:off x="4048960" y="2838451"/>
            <a:ext cx="1104065" cy="114798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액자 15">
            <a:extLst>
              <a:ext uri="{FF2B5EF4-FFF2-40B4-BE49-F238E27FC236}">
                <a16:creationId xmlns:a16="http://schemas.microsoft.com/office/drawing/2014/main" id="{64FA05FD-7286-9AA5-0A97-716A6F7AD59E}"/>
              </a:ext>
            </a:extLst>
          </p:cNvPr>
          <p:cNvSpPr/>
          <p:nvPr/>
        </p:nvSpPr>
        <p:spPr>
          <a:xfrm>
            <a:off x="2385066" y="3293269"/>
            <a:ext cx="553397" cy="169069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FCBAC7B-23A2-314E-7E4F-246534DD5F1F}"/>
              </a:ext>
            </a:extLst>
          </p:cNvPr>
          <p:cNvSpPr/>
          <p:nvPr/>
        </p:nvSpPr>
        <p:spPr>
          <a:xfrm>
            <a:off x="535661" y="3832450"/>
            <a:ext cx="276225" cy="276225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3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2" name="액자 21">
            <a:extLst>
              <a:ext uri="{FF2B5EF4-FFF2-40B4-BE49-F238E27FC236}">
                <a16:creationId xmlns:a16="http://schemas.microsoft.com/office/drawing/2014/main" id="{2FF9119F-6B38-B63E-81DD-01C9032318C9}"/>
              </a:ext>
            </a:extLst>
          </p:cNvPr>
          <p:cNvSpPr/>
          <p:nvPr/>
        </p:nvSpPr>
        <p:spPr>
          <a:xfrm>
            <a:off x="5382266" y="3286919"/>
            <a:ext cx="553397" cy="169069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액자 22">
            <a:extLst>
              <a:ext uri="{FF2B5EF4-FFF2-40B4-BE49-F238E27FC236}">
                <a16:creationId xmlns:a16="http://schemas.microsoft.com/office/drawing/2014/main" id="{5F19E162-1539-AD71-986B-6F0ADEC5EAC1}"/>
              </a:ext>
            </a:extLst>
          </p:cNvPr>
          <p:cNvSpPr/>
          <p:nvPr/>
        </p:nvSpPr>
        <p:spPr>
          <a:xfrm>
            <a:off x="2385066" y="5922169"/>
            <a:ext cx="553397" cy="169069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슬라이드 번호 개체 틀 24">
            <a:extLst>
              <a:ext uri="{FF2B5EF4-FFF2-40B4-BE49-F238E27FC236}">
                <a16:creationId xmlns:a16="http://schemas.microsoft.com/office/drawing/2014/main" id="{BF3DF41E-7661-EBF3-1640-E2085DE92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052168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27D70-9045-F1C1-DA53-64D8EA599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각 삼각형 44">
            <a:extLst>
              <a:ext uri="{FF2B5EF4-FFF2-40B4-BE49-F238E27FC236}">
                <a16:creationId xmlns:a16="http://schemas.microsoft.com/office/drawing/2014/main" id="{49432652-D611-A6C0-4128-66661902C2CF}"/>
              </a:ext>
            </a:extLst>
          </p:cNvPr>
          <p:cNvSpPr/>
          <p:nvPr/>
        </p:nvSpPr>
        <p:spPr>
          <a:xfrm flipH="1" flipV="1">
            <a:off x="7871790" y="-2"/>
            <a:ext cx="4320208" cy="3170583"/>
          </a:xfrm>
          <a:prstGeom prst="rtTriangle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EB3683A0-0372-C586-A95C-ED8425C5B21B}"/>
              </a:ext>
            </a:extLst>
          </p:cNvPr>
          <p:cNvGrpSpPr/>
          <p:nvPr/>
        </p:nvGrpSpPr>
        <p:grpSpPr>
          <a:xfrm>
            <a:off x="656974" y="3957350"/>
            <a:ext cx="2278154" cy="2160000"/>
            <a:chOff x="793909" y="4027275"/>
            <a:chExt cx="2278154" cy="2160000"/>
          </a:xfrm>
        </p:grpSpPr>
        <p:pic>
          <p:nvPicPr>
            <p:cNvPr id="28" name="그림 27" descr="텍스트, 전자제품, 스크린샷, 디스플레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AF49637-20E4-645F-98A4-440219AB05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3909" y="4027275"/>
              <a:ext cx="2278154" cy="2160000"/>
            </a:xfrm>
            <a:prstGeom prst="rect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</a:ln>
          </p:spPr>
        </p:pic>
        <p:sp>
          <p:nvSpPr>
            <p:cNvPr id="34" name="액자 33">
              <a:extLst>
                <a:ext uri="{FF2B5EF4-FFF2-40B4-BE49-F238E27FC236}">
                  <a16:creationId xmlns:a16="http://schemas.microsoft.com/office/drawing/2014/main" id="{1BFB4F45-2185-C7A7-9F7F-35F8E0C8BA18}"/>
                </a:ext>
              </a:extLst>
            </p:cNvPr>
            <p:cNvSpPr/>
            <p:nvPr/>
          </p:nvSpPr>
          <p:spPr>
            <a:xfrm>
              <a:off x="1641538" y="5457825"/>
              <a:ext cx="368237" cy="161924"/>
            </a:xfrm>
            <a:prstGeom prst="frame">
              <a:avLst>
                <a:gd name="adj1" fmla="val 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pic>
        <p:nvPicPr>
          <p:cNvPr id="30" name="그림 29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F00D732-4538-9C35-06AF-CFE809DB7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359" y="3782124"/>
            <a:ext cx="2272096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2" name="그림 11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ED6F5C6-B788-3D76-A4FB-37E2A980C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3889"/>
          <a:stretch/>
        </p:blipFill>
        <p:spPr>
          <a:xfrm>
            <a:off x="670054" y="1323964"/>
            <a:ext cx="1339721" cy="234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011EC69-64D3-4AD2-E6CE-2320691B8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78" y="530924"/>
            <a:ext cx="4411516" cy="6327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solidFill>
                  <a:schemeClr val="bg2">
                    <a:lumMod val="1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JDK 21 </a:t>
            </a:r>
            <a:r>
              <a:rPr lang="ko-KR" altLang="en-US" sz="3200" dirty="0">
                <a:solidFill>
                  <a:schemeClr val="bg2">
                    <a:lumMod val="10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환경변수 설정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28F65057-0D32-EAAE-6A8F-A318F1BBE073}"/>
              </a:ext>
            </a:extLst>
          </p:cNvPr>
          <p:cNvSpPr/>
          <p:nvPr/>
        </p:nvSpPr>
        <p:spPr>
          <a:xfrm>
            <a:off x="301487" y="253448"/>
            <a:ext cx="11589026" cy="6351105"/>
          </a:xfrm>
          <a:prstGeom prst="frame">
            <a:avLst>
              <a:gd name="adj1" fmla="val 763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3B5E0C57-23C9-20FC-F220-1FCB48DF4396}"/>
              </a:ext>
            </a:extLst>
          </p:cNvPr>
          <p:cNvGrpSpPr/>
          <p:nvPr/>
        </p:nvGrpSpPr>
        <p:grpSpPr>
          <a:xfrm>
            <a:off x="7384663" y="1310254"/>
            <a:ext cx="4140000" cy="4860000"/>
            <a:chOff x="7414480" y="1300315"/>
            <a:chExt cx="4267200" cy="508159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55096F0-7246-FCD1-D642-A6F3FF5F7EB5}"/>
                </a:ext>
              </a:extLst>
            </p:cNvPr>
            <p:cNvSpPr/>
            <p:nvPr/>
          </p:nvSpPr>
          <p:spPr>
            <a:xfrm>
              <a:off x="7414480" y="1300315"/>
              <a:ext cx="4267200" cy="50815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F4CFD74-D732-2536-1ADE-845AFD372851}"/>
                </a:ext>
              </a:extLst>
            </p:cNvPr>
            <p:cNvSpPr txBox="1"/>
            <p:nvPr/>
          </p:nvSpPr>
          <p:spPr>
            <a:xfrm>
              <a:off x="7539892" y="1418336"/>
              <a:ext cx="4016376" cy="29588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9388" indent="-179388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1. Window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검색창에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</a:t>
              </a:r>
              <a:r>
                <a:rPr lang="ko-KR" altLang="en-US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고급 시스템 설정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’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검색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marL="179388" indent="-179388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2-1.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시스템 설정 아래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</a:t>
              </a:r>
              <a:r>
                <a:rPr lang="ko-KR" altLang="en-US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환경 변수</a:t>
              </a:r>
              <a: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(N)...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’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클릭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marL="179388" indent="-179388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2-2.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환경 변수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\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사용자 변수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\‘</a:t>
              </a:r>
              <a:r>
                <a:rPr lang="ko-KR" altLang="en-US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새로 만들기</a:t>
              </a:r>
              <a: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(N)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’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클릭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marL="268288" indent="-268288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2-3.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변수 이름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(N): </a:t>
              </a:r>
              <a: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JAVA_HOME</a:t>
              </a:r>
              <a:b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변수 값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(V): </a:t>
              </a:r>
              <a: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jdk-21</a:t>
              </a:r>
              <a:r>
                <a:rPr lang="ko-KR" altLang="en-US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설치 경로</a:t>
              </a:r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(</a:t>
              </a:r>
              <a:r>
                <a:rPr lang="pt-BR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C:\Program Files\Java\jdk-21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)</a:t>
              </a:r>
            </a:p>
            <a:p>
              <a:pPr marL="179388" indent="-179388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3-1.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환경 변수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\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시스템 변수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\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변수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‘</a:t>
              </a:r>
              <a:r>
                <a:rPr lang="en-US" altLang="ko-KR" sz="11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Path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’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선택 후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</a:t>
              </a:r>
              <a:r>
                <a:rPr lang="ko-KR" altLang="en-US" sz="11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편집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’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클릭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marL="179388" indent="-179388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3-2.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환경 변수 편집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\‘</a:t>
              </a:r>
              <a:r>
                <a:rPr lang="ko-KR" altLang="en-US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새로 만들기</a:t>
              </a:r>
              <a: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(N)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’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클릭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marL="179388" indent="-179388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3-2. </a:t>
              </a:r>
              <a:r>
                <a:rPr lang="en-US" altLang="ko-KR" sz="11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</a:t>
              </a:r>
              <a:r>
                <a:rPr lang="en-US" altLang="ko-KR" sz="11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%JAVA_HOME%\bin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’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입력 후 시스템 속성까지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</a:t>
              </a:r>
              <a:r>
                <a:rPr lang="ko-KR" altLang="en-US" sz="11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확인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’</a:t>
              </a:r>
            </a:p>
            <a:p>
              <a:pPr marL="179388" indent="-179388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4. </a:t>
              </a:r>
              <a:r>
                <a:rPr lang="en-US" altLang="ko-KR" sz="1200" b="1" dirty="0" err="1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cmd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창에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‘</a:t>
              </a:r>
              <a:r>
                <a:rPr lang="en-US" altLang="ko-KR" sz="1200" b="1" dirty="0">
                  <a:solidFill>
                    <a:srgbClr val="0070C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java –version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’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명령어 입력 후 결과 확인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A5F1DF7-5B4D-E717-F92D-2B57313D0718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32" name="그림 31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E06A591F-25D0-4535-D338-4AD6A6194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3F306A6-C461-1647-F06E-81D3139BD399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C842E8AC-C0AD-9F90-8F55-E20A177BBCDC}"/>
              </a:ext>
            </a:extLst>
          </p:cNvPr>
          <p:cNvSpPr/>
          <p:nvPr/>
        </p:nvSpPr>
        <p:spPr>
          <a:xfrm>
            <a:off x="518862" y="1171152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AAC36857-F28F-0608-DA4A-D33D233469B3}"/>
              </a:ext>
            </a:extLst>
          </p:cNvPr>
          <p:cNvSpPr/>
          <p:nvPr/>
        </p:nvSpPr>
        <p:spPr>
          <a:xfrm>
            <a:off x="518862" y="3817876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3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68041CE-1DF2-04B9-7EAD-7F4D5A571B8B}"/>
              </a:ext>
            </a:extLst>
          </p:cNvPr>
          <p:cNvGrpSpPr/>
          <p:nvPr/>
        </p:nvGrpSpPr>
        <p:grpSpPr>
          <a:xfrm>
            <a:off x="2201507" y="1163721"/>
            <a:ext cx="2253512" cy="2476594"/>
            <a:chOff x="2201507" y="1163721"/>
            <a:chExt cx="2253512" cy="2476594"/>
          </a:xfrm>
        </p:grpSpPr>
        <p:pic>
          <p:nvPicPr>
            <p:cNvPr id="14" name="그림 13" descr="텍스트, 스크린샷, 디스플레이, 소프트웨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0C9146FF-E7A9-8AA8-D699-791811D60F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2538" y="1300315"/>
              <a:ext cx="2102481" cy="2340000"/>
            </a:xfrm>
            <a:prstGeom prst="rect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</a:ln>
          </p:spPr>
        </p:pic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ED17B727-F2A9-0499-FE65-D4C041567F51}"/>
                </a:ext>
              </a:extLst>
            </p:cNvPr>
            <p:cNvSpPr/>
            <p:nvPr/>
          </p:nvSpPr>
          <p:spPr>
            <a:xfrm>
              <a:off x="2201507" y="1163721"/>
              <a:ext cx="276225" cy="276225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2</a:t>
              </a:r>
              <a:endParaRPr lang="ko-KR" altLang="en-US" dirty="0"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  <p:sp>
          <p:nvSpPr>
            <p:cNvPr id="19" name="액자 18">
              <a:extLst>
                <a:ext uri="{FF2B5EF4-FFF2-40B4-BE49-F238E27FC236}">
                  <a16:creationId xmlns:a16="http://schemas.microsoft.com/office/drawing/2014/main" id="{3FEE0E1A-4982-2E70-8772-4AFDA1C37B4C}"/>
                </a:ext>
              </a:extLst>
            </p:cNvPr>
            <p:cNvSpPr/>
            <p:nvPr/>
          </p:nvSpPr>
          <p:spPr>
            <a:xfrm>
              <a:off x="3637793" y="3164842"/>
              <a:ext cx="707605" cy="177497"/>
            </a:xfrm>
            <a:prstGeom prst="frame">
              <a:avLst>
                <a:gd name="adj1" fmla="val 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20" name="액자 19">
            <a:extLst>
              <a:ext uri="{FF2B5EF4-FFF2-40B4-BE49-F238E27FC236}">
                <a16:creationId xmlns:a16="http://schemas.microsoft.com/office/drawing/2014/main" id="{FAFCBB63-FA7B-D5BA-7D98-C95B2B54A885}"/>
              </a:ext>
            </a:extLst>
          </p:cNvPr>
          <p:cNvSpPr/>
          <p:nvPr/>
        </p:nvSpPr>
        <p:spPr>
          <a:xfrm>
            <a:off x="752978" y="1663776"/>
            <a:ext cx="1001081" cy="190499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 descr="텍스트, 전자제품, 스크린샷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B3063BC-AF09-5B39-738D-53BFBDA688C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853" y="4221909"/>
            <a:ext cx="2272096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35" name="액자 34">
            <a:extLst>
              <a:ext uri="{FF2B5EF4-FFF2-40B4-BE49-F238E27FC236}">
                <a16:creationId xmlns:a16="http://schemas.microsoft.com/office/drawing/2014/main" id="{456FAB3C-032E-345F-C155-77B3DBE510EF}"/>
              </a:ext>
            </a:extLst>
          </p:cNvPr>
          <p:cNvSpPr/>
          <p:nvPr/>
        </p:nvSpPr>
        <p:spPr>
          <a:xfrm>
            <a:off x="4290025" y="3968462"/>
            <a:ext cx="424850" cy="161924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액자 35">
            <a:extLst>
              <a:ext uri="{FF2B5EF4-FFF2-40B4-BE49-F238E27FC236}">
                <a16:creationId xmlns:a16="http://schemas.microsoft.com/office/drawing/2014/main" id="{26BFC06A-53AC-32F1-C1AE-AB402617A309}"/>
              </a:ext>
            </a:extLst>
          </p:cNvPr>
          <p:cNvSpPr/>
          <p:nvPr/>
        </p:nvSpPr>
        <p:spPr>
          <a:xfrm>
            <a:off x="5814025" y="6171912"/>
            <a:ext cx="424850" cy="161924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E1703CD9-5FD3-7417-10F3-F0D5E77C988C}"/>
              </a:ext>
            </a:extLst>
          </p:cNvPr>
          <p:cNvGrpSpPr/>
          <p:nvPr/>
        </p:nvGrpSpPr>
        <p:grpSpPr>
          <a:xfrm>
            <a:off x="4143809" y="1072314"/>
            <a:ext cx="1829608" cy="2005749"/>
            <a:chOff x="4564448" y="1113308"/>
            <a:chExt cx="1829608" cy="2005749"/>
          </a:xfrm>
        </p:grpSpPr>
        <p:pic>
          <p:nvPicPr>
            <p:cNvPr id="8" name="그림 7" descr="텍스트, 전자제품, 스크린샷, 디스플레이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E9A35E21-5FFB-F144-B09F-FB83CCF72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867" b="14284"/>
            <a:stretch/>
          </p:blipFill>
          <p:spPr>
            <a:xfrm>
              <a:off x="4564448" y="1113308"/>
              <a:ext cx="1829608" cy="2005749"/>
            </a:xfrm>
            <a:prstGeom prst="rect">
              <a:avLst/>
            </a:prstGeom>
            <a:ln w="19050">
              <a:solidFill>
                <a:schemeClr val="tx2">
                  <a:lumMod val="90000"/>
                  <a:lumOff val="10000"/>
                </a:schemeClr>
              </a:solidFill>
            </a:ln>
          </p:spPr>
        </p:pic>
        <p:sp>
          <p:nvSpPr>
            <p:cNvPr id="37" name="액자 36">
              <a:extLst>
                <a:ext uri="{FF2B5EF4-FFF2-40B4-BE49-F238E27FC236}">
                  <a16:creationId xmlns:a16="http://schemas.microsoft.com/office/drawing/2014/main" id="{39D5B7D7-A10C-4735-27E0-8C7581907B17}"/>
                </a:ext>
              </a:extLst>
            </p:cNvPr>
            <p:cNvSpPr/>
            <p:nvPr/>
          </p:nvSpPr>
          <p:spPr>
            <a:xfrm>
              <a:off x="4902201" y="1879601"/>
              <a:ext cx="596900" cy="177800"/>
            </a:xfrm>
            <a:prstGeom prst="frame">
              <a:avLst>
                <a:gd name="adj1" fmla="val 0"/>
              </a:avLst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sp>
        <p:nvSpPr>
          <p:cNvPr id="38" name="액자 37">
            <a:extLst>
              <a:ext uri="{FF2B5EF4-FFF2-40B4-BE49-F238E27FC236}">
                <a16:creationId xmlns:a16="http://schemas.microsoft.com/office/drawing/2014/main" id="{383A6AF6-F07A-99EF-D418-052A39B2A603}"/>
              </a:ext>
            </a:extLst>
          </p:cNvPr>
          <p:cNvSpPr/>
          <p:nvPr/>
        </p:nvSpPr>
        <p:spPr>
          <a:xfrm>
            <a:off x="4502449" y="5982493"/>
            <a:ext cx="1634825" cy="119857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3" name="그림 22" descr="텍스트, 폰트, 라인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E4809A8-744F-5AEC-9669-61DC910C3EF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14" y="2640260"/>
            <a:ext cx="2484337" cy="628705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42" name="그림 41" descr="텍스트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A371A94-74C3-D752-3ADB-380A959A3A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9406" y="4656719"/>
            <a:ext cx="3061884" cy="1725190"/>
          </a:xfrm>
          <a:prstGeom prst="rect">
            <a:avLst/>
          </a:prstGeom>
        </p:spPr>
      </p:pic>
      <p:sp>
        <p:nvSpPr>
          <p:cNvPr id="43" name="타원 42">
            <a:extLst>
              <a:ext uri="{FF2B5EF4-FFF2-40B4-BE49-F238E27FC236}">
                <a16:creationId xmlns:a16="http://schemas.microsoft.com/office/drawing/2014/main" id="{AB81BFF1-7A41-BB6B-6952-B3400B246247}"/>
              </a:ext>
            </a:extLst>
          </p:cNvPr>
          <p:cNvSpPr/>
          <p:nvPr/>
        </p:nvSpPr>
        <p:spPr>
          <a:xfrm>
            <a:off x="6821293" y="4536075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4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46" name="슬라이드 번호 개체 틀 45">
            <a:extLst>
              <a:ext uri="{FF2B5EF4-FFF2-40B4-BE49-F238E27FC236}">
                <a16:creationId xmlns:a16="http://schemas.microsoft.com/office/drawing/2014/main" id="{930EE7DF-87F2-FA68-7FBC-65E196D8C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48565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BF54B-21C2-5296-A6A6-8B377AC69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1">
            <a:extLst>
              <a:ext uri="{FF2B5EF4-FFF2-40B4-BE49-F238E27FC236}">
                <a16:creationId xmlns:a16="http://schemas.microsoft.com/office/drawing/2014/main" id="{6DDCF3C6-5660-0813-2A52-BD06CC585BCF}"/>
              </a:ext>
            </a:extLst>
          </p:cNvPr>
          <p:cNvSpPr txBox="1">
            <a:spLocks/>
          </p:cNvSpPr>
          <p:nvPr/>
        </p:nvSpPr>
        <p:spPr>
          <a:xfrm>
            <a:off x="1066580" y="2318388"/>
            <a:ext cx="9231410" cy="22212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5400" dirty="0" err="1">
                <a:solidFill>
                  <a:srgbClr val="00B0F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VistReserve</a:t>
            </a:r>
            <a:r>
              <a:rPr lang="en-US" altLang="ko-KR" sz="5400" dirty="0">
                <a:solidFill>
                  <a:srgbClr val="00B0F0"/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Kiosk </a:t>
            </a:r>
            <a:br>
              <a:rPr lang="en-US" altLang="ko-KR" sz="54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</a:br>
            <a:r>
              <a:rPr lang="en-US" altLang="ko-KR" sz="4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Android Studio </a:t>
            </a:r>
            <a:r>
              <a:rPr lang="ko-KR" altLang="en-US" sz="48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설치</a:t>
            </a:r>
            <a:endParaRPr lang="ko-KR" altLang="en-US" sz="5400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CCEE44E-642A-AF2B-26FA-22A8927CCDFD}"/>
              </a:ext>
            </a:extLst>
          </p:cNvPr>
          <p:cNvGrpSpPr/>
          <p:nvPr/>
        </p:nvGrpSpPr>
        <p:grpSpPr>
          <a:xfrm>
            <a:off x="301487" y="253448"/>
            <a:ext cx="11890513" cy="6604552"/>
            <a:chOff x="301487" y="253448"/>
            <a:chExt cx="11890513" cy="6604552"/>
          </a:xfrm>
        </p:grpSpPr>
        <p:sp>
          <p:nvSpPr>
            <p:cNvPr id="23" name="직각 삼각형 22">
              <a:extLst>
                <a:ext uri="{FF2B5EF4-FFF2-40B4-BE49-F238E27FC236}">
                  <a16:creationId xmlns:a16="http://schemas.microsoft.com/office/drawing/2014/main" id="{31848C01-A558-0CE6-2610-602218AF2D8F}"/>
                </a:ext>
              </a:extLst>
            </p:cNvPr>
            <p:cNvSpPr/>
            <p:nvPr/>
          </p:nvSpPr>
          <p:spPr>
            <a:xfrm flipH="1">
              <a:off x="5973417" y="1719470"/>
              <a:ext cx="6218583" cy="5138530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액자 23">
              <a:extLst>
                <a:ext uri="{FF2B5EF4-FFF2-40B4-BE49-F238E27FC236}">
                  <a16:creationId xmlns:a16="http://schemas.microsoft.com/office/drawing/2014/main" id="{98FFF472-2350-6F05-D25A-0902F6D55D85}"/>
                </a:ext>
              </a:extLst>
            </p:cNvPr>
            <p:cNvSpPr/>
            <p:nvPr/>
          </p:nvSpPr>
          <p:spPr>
            <a:xfrm>
              <a:off x="301487" y="253448"/>
              <a:ext cx="11589026" cy="6351105"/>
            </a:xfrm>
            <a:prstGeom prst="frame">
              <a:avLst>
                <a:gd name="adj1" fmla="val 76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C91573A-2BBE-976D-425A-BE7C82926571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28" name="그림 27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2D89C99-D357-32A0-6F7D-623C2D92A0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F1B5524-BFCA-F4B0-B487-D6AA66A2D7F6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8A4609E-61B8-B329-87D3-A4B018145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5583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AC7EF-54E3-0111-A719-6E1CABF434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 descr="텍스트, 스크린샷, 소프트웨어, 컴퓨터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DE97DE2-1FBD-2695-E6E0-C3C4EA9F3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66" y="3980622"/>
            <a:ext cx="3995565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5" name="그림 14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DFAA18A-E1B2-5A7E-279E-F23CE627B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466" y="1290445"/>
            <a:ext cx="1865156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9" name="그림 18" descr="텍스트, 스크린샷, 소프트웨어, 컴퓨터 아이콘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9D8D9AC-9E45-D8FD-58A8-D8556C051C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616" y="1615060"/>
            <a:ext cx="4010807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6951FCB-792D-5CFA-780B-B5502E72F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78" y="530924"/>
            <a:ext cx="4411516" cy="6327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Android Studio </a:t>
            </a:r>
            <a:r>
              <a:rPr lang="ko-KR" altLang="en-US" sz="32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설치</a:t>
            </a:r>
            <a:endParaRPr lang="ko-KR" altLang="en-US" sz="3200" dirty="0">
              <a:solidFill>
                <a:schemeClr val="bg2">
                  <a:lumMod val="10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E35BD8C-2274-96FA-8C10-120AD4AD2993}"/>
              </a:ext>
            </a:extLst>
          </p:cNvPr>
          <p:cNvGrpSpPr/>
          <p:nvPr/>
        </p:nvGrpSpPr>
        <p:grpSpPr>
          <a:xfrm>
            <a:off x="301487" y="253448"/>
            <a:ext cx="11890513" cy="6604552"/>
            <a:chOff x="301487" y="253448"/>
            <a:chExt cx="11890513" cy="6604552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F81D9BF1-7790-450B-CCFC-71222CBCAD8C}"/>
                </a:ext>
              </a:extLst>
            </p:cNvPr>
            <p:cNvSpPr/>
            <p:nvPr/>
          </p:nvSpPr>
          <p:spPr>
            <a:xfrm flipH="1">
              <a:off x="5973417" y="1719470"/>
              <a:ext cx="6218583" cy="5138530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888AB0C7-4BED-ED34-4FA1-85C248D83A53}"/>
                </a:ext>
              </a:extLst>
            </p:cNvPr>
            <p:cNvSpPr/>
            <p:nvPr/>
          </p:nvSpPr>
          <p:spPr>
            <a:xfrm>
              <a:off x="301487" y="253448"/>
              <a:ext cx="11589026" cy="6351105"/>
            </a:xfrm>
            <a:prstGeom prst="frame">
              <a:avLst>
                <a:gd name="adj1" fmla="val 76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7B44FF8-6D59-1639-6DFF-C2AF55806AA0}"/>
              </a:ext>
            </a:extLst>
          </p:cNvPr>
          <p:cNvGrpSpPr/>
          <p:nvPr/>
        </p:nvGrpSpPr>
        <p:grpSpPr>
          <a:xfrm>
            <a:off x="7414480" y="1166538"/>
            <a:ext cx="4140000" cy="4860000"/>
            <a:chOff x="7195284" y="1166539"/>
            <a:chExt cx="4267200" cy="52153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E93C981-E775-2D2A-89D6-34F0713AFD18}"/>
                </a:ext>
              </a:extLst>
            </p:cNvPr>
            <p:cNvSpPr/>
            <p:nvPr/>
          </p:nvSpPr>
          <p:spPr>
            <a:xfrm>
              <a:off x="7195284" y="1166539"/>
              <a:ext cx="4267200" cy="521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8706656-19D5-C4DC-320E-208E22E5DEA3}"/>
                </a:ext>
              </a:extLst>
            </p:cNvPr>
            <p:cNvSpPr txBox="1"/>
            <p:nvPr/>
          </p:nvSpPr>
          <p:spPr>
            <a:xfrm>
              <a:off x="7320696" y="1308347"/>
              <a:ext cx="4016376" cy="89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66700" indent="-266700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1-1.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검색창에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안드로이드 스튜디오 검색 후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사이트 진입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marL="266700" indent="-266700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1-2. Android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스튜디오 다운로드 클릭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marL="266700" indent="-266700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2.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약관 동의 후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다운로드 클릭</a:t>
              </a:r>
              <a:endParaRPr lang="en-US" altLang="ko-KR" sz="12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D05B6AD-D65A-F0CD-7AF1-333E2BAA45A6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32" name="그림 31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D58CACF-4D68-FD59-CE35-40FA26EFCBD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727257F-0220-435C-43B7-B90820B85053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41746DBB-BE5C-C7A0-4E8A-181FA2DDF241}"/>
              </a:ext>
            </a:extLst>
          </p:cNvPr>
          <p:cNvSpPr/>
          <p:nvPr/>
        </p:nvSpPr>
        <p:spPr>
          <a:xfrm>
            <a:off x="703354" y="1152333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2A8D3CE4-1953-5DE7-E791-29A0B1189949}"/>
              </a:ext>
            </a:extLst>
          </p:cNvPr>
          <p:cNvSpPr/>
          <p:nvPr/>
        </p:nvSpPr>
        <p:spPr>
          <a:xfrm>
            <a:off x="703355" y="3842510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28" name="액자 27">
            <a:extLst>
              <a:ext uri="{FF2B5EF4-FFF2-40B4-BE49-F238E27FC236}">
                <a16:creationId xmlns:a16="http://schemas.microsoft.com/office/drawing/2014/main" id="{373C81A0-2F45-468A-3D36-4E9108576159}"/>
              </a:ext>
            </a:extLst>
          </p:cNvPr>
          <p:cNvSpPr/>
          <p:nvPr/>
        </p:nvSpPr>
        <p:spPr>
          <a:xfrm>
            <a:off x="1163768" y="1507846"/>
            <a:ext cx="364994" cy="114358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액자 20">
            <a:extLst>
              <a:ext uri="{FF2B5EF4-FFF2-40B4-BE49-F238E27FC236}">
                <a16:creationId xmlns:a16="http://schemas.microsoft.com/office/drawing/2014/main" id="{FA93DDCB-7F47-76E2-8870-7C68C27571E5}"/>
              </a:ext>
            </a:extLst>
          </p:cNvPr>
          <p:cNvSpPr/>
          <p:nvPr/>
        </p:nvSpPr>
        <p:spPr>
          <a:xfrm>
            <a:off x="1182817" y="1879321"/>
            <a:ext cx="1050795" cy="114358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액자 28">
            <a:extLst>
              <a:ext uri="{FF2B5EF4-FFF2-40B4-BE49-F238E27FC236}">
                <a16:creationId xmlns:a16="http://schemas.microsoft.com/office/drawing/2014/main" id="{E626F8CD-E8D5-732B-FF1B-2F9013F68B69}"/>
              </a:ext>
            </a:extLst>
          </p:cNvPr>
          <p:cNvSpPr/>
          <p:nvPr/>
        </p:nvSpPr>
        <p:spPr>
          <a:xfrm>
            <a:off x="3026569" y="2938463"/>
            <a:ext cx="940594" cy="147637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액자 34">
            <a:extLst>
              <a:ext uri="{FF2B5EF4-FFF2-40B4-BE49-F238E27FC236}">
                <a16:creationId xmlns:a16="http://schemas.microsoft.com/office/drawing/2014/main" id="{FE33590E-C56E-CC49-2A45-AA90167EAB61}"/>
              </a:ext>
            </a:extLst>
          </p:cNvPr>
          <p:cNvSpPr/>
          <p:nvPr/>
        </p:nvSpPr>
        <p:spPr>
          <a:xfrm>
            <a:off x="1324768" y="5765801"/>
            <a:ext cx="1273176" cy="147637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슬라이드 번호 개체 틀 35">
            <a:extLst>
              <a:ext uri="{FF2B5EF4-FFF2-40B4-BE49-F238E27FC236}">
                <a16:creationId xmlns:a16="http://schemas.microsoft.com/office/drawing/2014/main" id="{7F4C1DF5-54C8-0B4E-6510-D44C423F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58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3B5FD-25B3-C351-0BCC-95180C1D6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스크린샷, 소프트웨어, 운영 체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048264B-488C-9C55-239C-FC6CAEE22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3" y="1290445"/>
            <a:ext cx="2779535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B189E19-4BF6-4FBB-9E8D-DC874EE24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978" y="530924"/>
            <a:ext cx="4411516" cy="632798"/>
          </a:xfrm>
        </p:spPr>
        <p:txBody>
          <a:bodyPr>
            <a:normAutofit/>
          </a:bodyPr>
          <a:lstStyle/>
          <a:p>
            <a:r>
              <a:rPr lang="en-US" altLang="ko-KR" sz="32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Android Studio </a:t>
            </a:r>
            <a:r>
              <a:rPr lang="ko-KR" altLang="en-US" sz="3200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설치</a:t>
            </a:r>
            <a:endParaRPr lang="ko-KR" altLang="en-US" sz="3200" dirty="0">
              <a:solidFill>
                <a:schemeClr val="bg2">
                  <a:lumMod val="10000"/>
                </a:schemeClr>
              </a:solidFill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0031E42-2562-91FF-6CD7-FBFE4B7BA76A}"/>
              </a:ext>
            </a:extLst>
          </p:cNvPr>
          <p:cNvGrpSpPr/>
          <p:nvPr/>
        </p:nvGrpSpPr>
        <p:grpSpPr>
          <a:xfrm>
            <a:off x="301487" y="253448"/>
            <a:ext cx="11890513" cy="6604552"/>
            <a:chOff x="301487" y="253448"/>
            <a:chExt cx="11890513" cy="6604552"/>
          </a:xfrm>
        </p:grpSpPr>
        <p:sp>
          <p:nvSpPr>
            <p:cNvPr id="5" name="직각 삼각형 4">
              <a:extLst>
                <a:ext uri="{FF2B5EF4-FFF2-40B4-BE49-F238E27FC236}">
                  <a16:creationId xmlns:a16="http://schemas.microsoft.com/office/drawing/2014/main" id="{B3AE4EFF-111C-017E-805C-6B62362B01B3}"/>
                </a:ext>
              </a:extLst>
            </p:cNvPr>
            <p:cNvSpPr/>
            <p:nvPr/>
          </p:nvSpPr>
          <p:spPr>
            <a:xfrm flipH="1">
              <a:off x="5973417" y="1719470"/>
              <a:ext cx="6218583" cy="5138530"/>
            </a:xfrm>
            <a:prstGeom prst="rt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4891DA9D-1699-DE82-D3AC-B90A0EF2162B}"/>
                </a:ext>
              </a:extLst>
            </p:cNvPr>
            <p:cNvSpPr/>
            <p:nvPr/>
          </p:nvSpPr>
          <p:spPr>
            <a:xfrm>
              <a:off x="301487" y="253448"/>
              <a:ext cx="11589026" cy="6351105"/>
            </a:xfrm>
            <a:prstGeom prst="frame">
              <a:avLst>
                <a:gd name="adj1" fmla="val 763"/>
              </a:avLst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32001FD-73E8-84A9-8DE8-335D399D60FC}"/>
              </a:ext>
            </a:extLst>
          </p:cNvPr>
          <p:cNvGrpSpPr/>
          <p:nvPr/>
        </p:nvGrpSpPr>
        <p:grpSpPr>
          <a:xfrm>
            <a:off x="7414480" y="1166538"/>
            <a:ext cx="4140000" cy="4860000"/>
            <a:chOff x="7195284" y="1166539"/>
            <a:chExt cx="4267200" cy="521537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8C1F70F-B13C-7A67-AE9B-7639CB7D5D0C}"/>
                </a:ext>
              </a:extLst>
            </p:cNvPr>
            <p:cNvSpPr/>
            <p:nvPr/>
          </p:nvSpPr>
          <p:spPr>
            <a:xfrm>
              <a:off x="7195284" y="1166539"/>
              <a:ext cx="4267200" cy="52153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>
                  <a:lumMod val="90000"/>
                  <a:lumOff val="1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C464AA7-DC30-290C-5D76-921A4A9AD664}"/>
                </a:ext>
              </a:extLst>
            </p:cNvPr>
            <p:cNvSpPr txBox="1"/>
            <p:nvPr/>
          </p:nvSpPr>
          <p:spPr>
            <a:xfrm>
              <a:off x="7320696" y="1308347"/>
              <a:ext cx="4016376" cy="890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5725" indent="-85725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1. Android Studio.exe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파일 실행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, </a:t>
              </a:r>
              <a:b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</a:b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‘Android Virtual Device’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선택 및 경로 확인 후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Next</a:t>
              </a:r>
            </a:p>
            <a:p>
              <a:pPr marL="85725" indent="-85725">
                <a:lnSpc>
                  <a:spcPct val="150000"/>
                </a:lnSpc>
              </a:pP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2. Next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→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Next </a:t>
              </a:r>
              <a:r>
                <a:rPr lang="ko-KR" altLang="en-US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→ </a:t>
              </a:r>
              <a:r>
                <a:rPr lang="en-US" altLang="ko-KR" sz="12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Finish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B8671DF2-B1D8-7865-92BA-0897E9E3ABAE}"/>
              </a:ext>
            </a:extLst>
          </p:cNvPr>
          <p:cNvGrpSpPr/>
          <p:nvPr/>
        </p:nvGrpSpPr>
        <p:grpSpPr>
          <a:xfrm>
            <a:off x="10803744" y="359990"/>
            <a:ext cx="1086769" cy="333163"/>
            <a:chOff x="7806843" y="1059516"/>
            <a:chExt cx="1148019" cy="333163"/>
          </a:xfrm>
        </p:grpSpPr>
        <p:pic>
          <p:nvPicPr>
            <p:cNvPr id="32" name="그림 31" descr="로고, 상징, 그래픽, 스크린샷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141D8A5B-F479-4160-AFE5-D383B12E39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6843" y="1059516"/>
              <a:ext cx="230833" cy="307777"/>
            </a:xfrm>
            <a:prstGeom prst="rect">
              <a:avLst/>
            </a:prstGeom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6EFFE37-B50E-8091-7854-38EE342C7E04}"/>
                </a:ext>
              </a:extLst>
            </p:cNvPr>
            <p:cNvSpPr txBox="1"/>
            <p:nvPr/>
          </p:nvSpPr>
          <p:spPr>
            <a:xfrm>
              <a:off x="7988752" y="1131069"/>
              <a:ext cx="96611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SECU</a:t>
              </a:r>
              <a:r>
                <a:rPr lang="en-US" altLang="ko-KR" sz="1100" dirty="0" err="1">
                  <a:solidFill>
                    <a:schemeClr val="accent6">
                      <a:lumMod val="7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i</a:t>
              </a:r>
              <a:r>
                <a:rPr lang="en-US" altLang="ko-KR" sz="1100" dirty="0" err="1">
                  <a:solidFill>
                    <a:schemeClr val="bg2">
                      <a:lumMod val="25000"/>
                    </a:schemeClr>
                  </a:solidFill>
                  <a:latin typeface="Noto Sans KR Black" panose="020B0200000000000000" pitchFamily="50" charset="-127"/>
                  <a:ea typeface="Noto Sans KR Black" panose="020B0200000000000000" pitchFamily="50" charset="-127"/>
                </a:rPr>
                <a:t>DEA</a:t>
              </a:r>
              <a:endParaRPr lang="ko-KR" altLang="en-US" sz="1100" dirty="0">
                <a:solidFill>
                  <a:schemeClr val="bg2">
                    <a:lumMod val="25000"/>
                  </a:schemeClr>
                </a:solidFill>
                <a:latin typeface="Noto Sans KR Black" panose="020B0200000000000000" pitchFamily="50" charset="-127"/>
                <a:ea typeface="Noto Sans KR Black" panose="020B0200000000000000" pitchFamily="50" charset="-127"/>
              </a:endParaRPr>
            </a:p>
          </p:txBody>
        </p:sp>
      </p:grpSp>
      <p:sp>
        <p:nvSpPr>
          <p:cNvPr id="22" name="타원 21">
            <a:extLst>
              <a:ext uri="{FF2B5EF4-FFF2-40B4-BE49-F238E27FC236}">
                <a16:creationId xmlns:a16="http://schemas.microsoft.com/office/drawing/2014/main" id="{7C23EE49-645A-A87D-E73A-8AA848ADAF45}"/>
              </a:ext>
            </a:extLst>
          </p:cNvPr>
          <p:cNvSpPr/>
          <p:nvPr/>
        </p:nvSpPr>
        <p:spPr>
          <a:xfrm>
            <a:off x="703354" y="1152333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1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35" name="액자 34">
            <a:extLst>
              <a:ext uri="{FF2B5EF4-FFF2-40B4-BE49-F238E27FC236}">
                <a16:creationId xmlns:a16="http://schemas.microsoft.com/office/drawing/2014/main" id="{2C71192F-CF71-9CFC-DE2E-06624C11E7BB}"/>
              </a:ext>
            </a:extLst>
          </p:cNvPr>
          <p:cNvSpPr/>
          <p:nvPr/>
        </p:nvSpPr>
        <p:spPr>
          <a:xfrm>
            <a:off x="2644702" y="3240631"/>
            <a:ext cx="454098" cy="162969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7" name="그림 16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FF08554-C443-6167-47C1-DF45A7B4AF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17" y="1036998"/>
            <a:ext cx="2779535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20" name="그림 19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0A37B80-4791-5FC3-6FD1-085190CF06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70" y="1290445"/>
            <a:ext cx="2779535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25" name="그림 24" descr="텍스트, 전자제품, 스크린샷, 디스플레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DA78212-533C-D77D-E3C2-851E4CA177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22" y="3980622"/>
            <a:ext cx="2779535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27" name="그림 26" descr="텍스트, 전자제품, 스크린샷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A2E66D3-7E96-5D5C-CA1D-8F842F07CB8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2117" y="3597371"/>
            <a:ext cx="2779535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10" name="그림 9" descr="텍스트, 스크린샷, 소프트웨어, 운영 체제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9D8D7A2-2818-1472-10B7-D6F6263780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70" y="3980622"/>
            <a:ext cx="2779535" cy="2160000"/>
          </a:xfrm>
          <a:prstGeom prst="rect">
            <a:avLst/>
          </a:prstGeom>
          <a:ln w="19050"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24" name="타원 23">
            <a:extLst>
              <a:ext uri="{FF2B5EF4-FFF2-40B4-BE49-F238E27FC236}">
                <a16:creationId xmlns:a16="http://schemas.microsoft.com/office/drawing/2014/main" id="{B40542FC-2B81-3A5E-00F9-C923D7780120}"/>
              </a:ext>
            </a:extLst>
          </p:cNvPr>
          <p:cNvSpPr/>
          <p:nvPr/>
        </p:nvSpPr>
        <p:spPr>
          <a:xfrm>
            <a:off x="703355" y="3842510"/>
            <a:ext cx="276225" cy="276225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2</a:t>
            </a:r>
            <a:endParaRPr lang="ko-KR" altLang="en-US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</p:txBody>
      </p:sp>
      <p:sp>
        <p:nvSpPr>
          <p:cNvPr id="34" name="액자 33">
            <a:extLst>
              <a:ext uri="{FF2B5EF4-FFF2-40B4-BE49-F238E27FC236}">
                <a16:creationId xmlns:a16="http://schemas.microsoft.com/office/drawing/2014/main" id="{C1F5F729-DD04-95B9-E79D-723CED05B919}"/>
              </a:ext>
            </a:extLst>
          </p:cNvPr>
          <p:cNvSpPr/>
          <p:nvPr/>
        </p:nvSpPr>
        <p:spPr>
          <a:xfrm>
            <a:off x="3937970" y="2983886"/>
            <a:ext cx="454098" cy="162969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액자 35">
            <a:extLst>
              <a:ext uri="{FF2B5EF4-FFF2-40B4-BE49-F238E27FC236}">
                <a16:creationId xmlns:a16="http://schemas.microsoft.com/office/drawing/2014/main" id="{78D10942-718A-06D8-5BF3-0265D13E726B}"/>
              </a:ext>
            </a:extLst>
          </p:cNvPr>
          <p:cNvSpPr/>
          <p:nvPr/>
        </p:nvSpPr>
        <p:spPr>
          <a:xfrm>
            <a:off x="6252551" y="3240631"/>
            <a:ext cx="454098" cy="162969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액자 36">
            <a:extLst>
              <a:ext uri="{FF2B5EF4-FFF2-40B4-BE49-F238E27FC236}">
                <a16:creationId xmlns:a16="http://schemas.microsoft.com/office/drawing/2014/main" id="{CE2B67F0-AA3A-A5F4-5AE9-E2E1F10339FA}"/>
              </a:ext>
            </a:extLst>
          </p:cNvPr>
          <p:cNvSpPr/>
          <p:nvPr/>
        </p:nvSpPr>
        <p:spPr>
          <a:xfrm>
            <a:off x="2635175" y="5933629"/>
            <a:ext cx="454098" cy="162969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액자 37">
            <a:extLst>
              <a:ext uri="{FF2B5EF4-FFF2-40B4-BE49-F238E27FC236}">
                <a16:creationId xmlns:a16="http://schemas.microsoft.com/office/drawing/2014/main" id="{3EC81AD4-6D0E-B885-40EA-828D9456A29A}"/>
              </a:ext>
            </a:extLst>
          </p:cNvPr>
          <p:cNvSpPr/>
          <p:nvPr/>
        </p:nvSpPr>
        <p:spPr>
          <a:xfrm>
            <a:off x="3928443" y="5537738"/>
            <a:ext cx="454098" cy="162969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액자 38">
            <a:extLst>
              <a:ext uri="{FF2B5EF4-FFF2-40B4-BE49-F238E27FC236}">
                <a16:creationId xmlns:a16="http://schemas.microsoft.com/office/drawing/2014/main" id="{823AD68A-8DEF-7057-7339-8FFAC219758B}"/>
              </a:ext>
            </a:extLst>
          </p:cNvPr>
          <p:cNvSpPr/>
          <p:nvPr/>
        </p:nvSpPr>
        <p:spPr>
          <a:xfrm>
            <a:off x="6243024" y="5933629"/>
            <a:ext cx="454098" cy="162969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액자 39">
            <a:extLst>
              <a:ext uri="{FF2B5EF4-FFF2-40B4-BE49-F238E27FC236}">
                <a16:creationId xmlns:a16="http://schemas.microsoft.com/office/drawing/2014/main" id="{D0423C11-7673-D98B-5F05-A9BF5B169589}"/>
              </a:ext>
            </a:extLst>
          </p:cNvPr>
          <p:cNvSpPr/>
          <p:nvPr/>
        </p:nvSpPr>
        <p:spPr>
          <a:xfrm>
            <a:off x="3126025" y="2036198"/>
            <a:ext cx="744299" cy="132327"/>
          </a:xfrm>
          <a:prstGeom prst="frame">
            <a:avLst>
              <a:gd name="adj1" fmla="val 0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슬라이드 번호 개체 틀 40">
            <a:extLst>
              <a:ext uri="{FF2B5EF4-FFF2-40B4-BE49-F238E27FC236}">
                <a16:creationId xmlns:a16="http://schemas.microsoft.com/office/drawing/2014/main" id="{D0CE6705-2825-2951-C4E8-837E52750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7C62A-6FD7-4DF3-89BE-C1A85974E60C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862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521</Words>
  <Application>Microsoft Office PowerPoint</Application>
  <PresentationFormat>와이드스크린</PresentationFormat>
  <Paragraphs>99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Noto Sans KR</vt:lpstr>
      <vt:lpstr>Noto Sans KR Black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JDK 21 install 설치</vt:lpstr>
      <vt:lpstr>JDK 21 설치</vt:lpstr>
      <vt:lpstr>JDK 21 환경변수 설정</vt:lpstr>
      <vt:lpstr>PowerPoint 프레젠테이션</vt:lpstr>
      <vt:lpstr>Android Studio 설치</vt:lpstr>
      <vt:lpstr>Android Studio 설치</vt:lpstr>
      <vt:lpstr>Android Studio 설치</vt:lpstr>
      <vt:lpstr>Android Studio 설치</vt:lpstr>
      <vt:lpstr>PowerPoint 프레젠테이션</vt:lpstr>
      <vt:lpstr>Android Studio 설치</vt:lpstr>
      <vt:lpstr>수고하셨습니다.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사업 1팀</dc:creator>
  <cp:lastModifiedBy>사업 1팀</cp:lastModifiedBy>
  <cp:revision>169</cp:revision>
  <dcterms:created xsi:type="dcterms:W3CDTF">2025-05-22T01:02:09Z</dcterms:created>
  <dcterms:modified xsi:type="dcterms:W3CDTF">2025-05-22T07:23:09Z</dcterms:modified>
</cp:coreProperties>
</file>