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16"/>
  </p:notesMasterIdLst>
  <p:sldIdLst>
    <p:sldId id="256" r:id="rId2"/>
    <p:sldId id="272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90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" userId="421b3c07-b4b4-4df6-bb20-2df881d34563" providerId="ADAL" clId="{8C4153E1-420C-4FB5-825F-ABA3C6E44153}"/>
    <pc:docChg chg="delSld modSld">
      <pc:chgData name="Ahmad" userId="421b3c07-b4b4-4df6-bb20-2df881d34563" providerId="ADAL" clId="{8C4153E1-420C-4FB5-825F-ABA3C6E44153}" dt="2021-10-03T18:11:20.343" v="1" actId="20577"/>
      <pc:docMkLst>
        <pc:docMk/>
      </pc:docMkLst>
      <pc:sldChg chg="modSp mod">
        <pc:chgData name="Ahmad" userId="421b3c07-b4b4-4df6-bb20-2df881d34563" providerId="ADAL" clId="{8C4153E1-420C-4FB5-825F-ABA3C6E44153}" dt="2021-10-03T18:11:20.343" v="1" actId="20577"/>
        <pc:sldMkLst>
          <pc:docMk/>
          <pc:sldMk cId="828590112" sldId="272"/>
        </pc:sldMkLst>
        <pc:spChg chg="mod">
          <ac:chgData name="Ahmad" userId="421b3c07-b4b4-4df6-bb20-2df881d34563" providerId="ADAL" clId="{8C4153E1-420C-4FB5-825F-ABA3C6E44153}" dt="2021-10-03T18:11:20.343" v="1" actId="20577"/>
          <ac:spMkLst>
            <pc:docMk/>
            <pc:sldMk cId="828590112" sldId="272"/>
            <ac:spMk id="4" creationId="{00000000-0000-0000-0000-000000000000}"/>
          </ac:spMkLst>
        </pc:spChg>
      </pc:sldChg>
      <pc:sldChg chg="del">
        <pc:chgData name="Ahmad" userId="421b3c07-b4b4-4df6-bb20-2df881d34563" providerId="ADAL" clId="{8C4153E1-420C-4FB5-825F-ABA3C6E44153}" dt="2021-08-31T21:56:32.557" v="0" actId="47"/>
        <pc:sldMkLst>
          <pc:docMk/>
          <pc:sldMk cId="3137220867" sldId="305"/>
        </pc:sldMkLst>
      </pc:sldChg>
    </pc:docChg>
  </pc:docChgLst>
  <pc:docChgLst>
    <pc:chgData name="Javaid, Ahmad Y" userId="421b3c07-b4b4-4df6-bb20-2df881d34563" providerId="ADAL" clId="{97FC8DAF-7ACF-428E-B033-EBE8F43A57B7}"/>
    <pc:docChg chg="undo custSel addSld modSld">
      <pc:chgData name="Javaid, Ahmad Y" userId="421b3c07-b4b4-4df6-bb20-2df881d34563" providerId="ADAL" clId="{97FC8DAF-7ACF-428E-B033-EBE8F43A57B7}" dt="2021-08-30T11:50:03.557" v="186" actId="20577"/>
      <pc:docMkLst>
        <pc:docMk/>
      </pc:docMkLst>
      <pc:sldChg chg="modSp mod">
        <pc:chgData name="Javaid, Ahmad Y" userId="421b3c07-b4b4-4df6-bb20-2df881d34563" providerId="ADAL" clId="{97FC8DAF-7ACF-428E-B033-EBE8F43A57B7}" dt="2021-08-30T11:26:33.697" v="121" actId="1076"/>
        <pc:sldMkLst>
          <pc:docMk/>
          <pc:sldMk cId="828590112" sldId="272"/>
        </pc:sldMkLst>
        <pc:spChg chg="mod">
          <ac:chgData name="Javaid, Ahmad Y" userId="421b3c07-b4b4-4df6-bb20-2df881d34563" providerId="ADAL" clId="{97FC8DAF-7ACF-428E-B033-EBE8F43A57B7}" dt="2021-08-30T11:26:25.472" v="119"/>
          <ac:spMkLst>
            <pc:docMk/>
            <pc:sldMk cId="828590112" sldId="272"/>
            <ac:spMk id="3" creationId="{00000000-0000-0000-0000-000000000000}"/>
          </ac:spMkLst>
        </pc:spChg>
        <pc:spChg chg="mod">
          <ac:chgData name="Javaid, Ahmad Y" userId="421b3c07-b4b4-4df6-bb20-2df881d34563" providerId="ADAL" clId="{97FC8DAF-7ACF-428E-B033-EBE8F43A57B7}" dt="2021-08-30T11:26:23.768" v="118" actId="21"/>
          <ac:spMkLst>
            <pc:docMk/>
            <pc:sldMk cId="828590112" sldId="272"/>
            <ac:spMk id="4" creationId="{00000000-0000-0000-0000-000000000000}"/>
          </ac:spMkLst>
        </pc:spChg>
        <pc:spChg chg="mod">
          <ac:chgData name="Javaid, Ahmad Y" userId="421b3c07-b4b4-4df6-bb20-2df881d34563" providerId="ADAL" clId="{97FC8DAF-7ACF-428E-B033-EBE8F43A57B7}" dt="2021-08-30T11:26:33.697" v="121" actId="1076"/>
          <ac:spMkLst>
            <pc:docMk/>
            <pc:sldMk cId="828590112" sldId="272"/>
            <ac:spMk id="5" creationId="{00000000-0000-0000-0000-000000000000}"/>
          </ac:spMkLst>
        </pc:spChg>
      </pc:sldChg>
      <pc:sldChg chg="modSp mod">
        <pc:chgData name="Javaid, Ahmad Y" userId="421b3c07-b4b4-4df6-bb20-2df881d34563" providerId="ADAL" clId="{97FC8DAF-7ACF-428E-B033-EBE8F43A57B7}" dt="2021-08-30T11:50:03.557" v="186" actId="20577"/>
        <pc:sldMkLst>
          <pc:docMk/>
          <pc:sldMk cId="2538275162" sldId="301"/>
        </pc:sldMkLst>
        <pc:spChg chg="mod">
          <ac:chgData name="Javaid, Ahmad Y" userId="421b3c07-b4b4-4df6-bb20-2df881d34563" providerId="ADAL" clId="{97FC8DAF-7ACF-428E-B033-EBE8F43A57B7}" dt="2021-08-30T11:50:03.557" v="186" actId="20577"/>
          <ac:spMkLst>
            <pc:docMk/>
            <pc:sldMk cId="2538275162" sldId="301"/>
            <ac:spMk id="3" creationId="{00000000-0000-0000-0000-000000000000}"/>
          </ac:spMkLst>
        </pc:spChg>
      </pc:sldChg>
      <pc:sldChg chg="addSp delSp modSp new mod">
        <pc:chgData name="Javaid, Ahmad Y" userId="421b3c07-b4b4-4df6-bb20-2df881d34563" providerId="ADAL" clId="{97FC8DAF-7ACF-428E-B033-EBE8F43A57B7}" dt="2021-08-30T11:31:57.494" v="145" actId="1076"/>
        <pc:sldMkLst>
          <pc:docMk/>
          <pc:sldMk cId="2985464135" sldId="306"/>
        </pc:sldMkLst>
        <pc:spChg chg="del">
          <ac:chgData name="Javaid, Ahmad Y" userId="421b3c07-b4b4-4df6-bb20-2df881d34563" providerId="ADAL" clId="{97FC8DAF-7ACF-428E-B033-EBE8F43A57B7}" dt="2021-08-30T11:30:05.012" v="129" actId="478"/>
          <ac:spMkLst>
            <pc:docMk/>
            <pc:sldMk cId="2985464135" sldId="306"/>
            <ac:spMk id="2" creationId="{C68F8642-50EA-4B39-A399-C329CB14BC3E}"/>
          </ac:spMkLst>
        </pc:spChg>
        <pc:picChg chg="add mod modCrop">
          <ac:chgData name="Javaid, Ahmad Y" userId="421b3c07-b4b4-4df6-bb20-2df881d34563" providerId="ADAL" clId="{97FC8DAF-7ACF-428E-B033-EBE8F43A57B7}" dt="2021-08-30T11:31:33.216" v="141" actId="732"/>
          <ac:picMkLst>
            <pc:docMk/>
            <pc:sldMk cId="2985464135" sldId="306"/>
            <ac:picMk id="5" creationId="{D7C50EBA-E807-4466-987B-7CAE9CC81B23}"/>
          </ac:picMkLst>
        </pc:picChg>
        <pc:picChg chg="add mod modCrop">
          <ac:chgData name="Javaid, Ahmad Y" userId="421b3c07-b4b4-4df6-bb20-2df881d34563" providerId="ADAL" clId="{97FC8DAF-7ACF-428E-B033-EBE8F43A57B7}" dt="2021-08-30T11:31:57.494" v="145" actId="1076"/>
          <ac:picMkLst>
            <pc:docMk/>
            <pc:sldMk cId="2985464135" sldId="306"/>
            <ac:picMk id="6" creationId="{1D05787F-BD85-4F23-9368-563882721D4D}"/>
          </ac:picMkLst>
        </pc:picChg>
      </pc:sldChg>
      <pc:sldChg chg="addSp modSp new mod">
        <pc:chgData name="Javaid, Ahmad Y" userId="421b3c07-b4b4-4df6-bb20-2df881d34563" providerId="ADAL" clId="{97FC8DAF-7ACF-428E-B033-EBE8F43A57B7}" dt="2021-08-30T11:32:58.888" v="154" actId="1076"/>
        <pc:sldMkLst>
          <pc:docMk/>
          <pc:sldMk cId="100527106" sldId="307"/>
        </pc:sldMkLst>
        <pc:picChg chg="add mod modCrop">
          <ac:chgData name="Javaid, Ahmad Y" userId="421b3c07-b4b4-4df6-bb20-2df881d34563" providerId="ADAL" clId="{97FC8DAF-7ACF-428E-B033-EBE8F43A57B7}" dt="2021-08-30T11:32:58.888" v="154" actId="1076"/>
          <ac:picMkLst>
            <pc:docMk/>
            <pc:sldMk cId="100527106" sldId="307"/>
            <ac:picMk id="5" creationId="{2FEC15BF-5620-4533-AE9A-CF19BC99F59E}"/>
          </ac:picMkLst>
        </pc:picChg>
      </pc:sldChg>
      <pc:sldChg chg="addSp modSp new mod">
        <pc:chgData name="Javaid, Ahmad Y" userId="421b3c07-b4b4-4df6-bb20-2df881d34563" providerId="ADAL" clId="{97FC8DAF-7ACF-428E-B033-EBE8F43A57B7}" dt="2021-08-30T11:35:19.480" v="169" actId="14100"/>
        <pc:sldMkLst>
          <pc:docMk/>
          <pc:sldMk cId="1547596579" sldId="308"/>
        </pc:sldMkLst>
        <pc:picChg chg="add mod modCrop">
          <ac:chgData name="Javaid, Ahmad Y" userId="421b3c07-b4b4-4df6-bb20-2df881d34563" providerId="ADAL" clId="{97FC8DAF-7ACF-428E-B033-EBE8F43A57B7}" dt="2021-08-30T11:35:19.480" v="169" actId="14100"/>
          <ac:picMkLst>
            <pc:docMk/>
            <pc:sldMk cId="1547596579" sldId="308"/>
            <ac:picMk id="5" creationId="{2D69AE17-9D4C-4286-A191-D699B2E4E6F2}"/>
          </ac:picMkLst>
        </pc:picChg>
      </pc:sldChg>
      <pc:sldChg chg="addSp delSp modSp new mod modClrScheme modAnim chgLayout">
        <pc:chgData name="Javaid, Ahmad Y" userId="421b3c07-b4b4-4df6-bb20-2df881d34563" providerId="ADAL" clId="{97FC8DAF-7ACF-428E-B033-EBE8F43A57B7}" dt="2021-08-30T11:49:25.176" v="182"/>
        <pc:sldMkLst>
          <pc:docMk/>
          <pc:sldMk cId="3510283584" sldId="309"/>
        </pc:sldMkLst>
        <pc:spChg chg="del">
          <ac:chgData name="Javaid, Ahmad Y" userId="421b3c07-b4b4-4df6-bb20-2df881d34563" providerId="ADAL" clId="{97FC8DAF-7ACF-428E-B033-EBE8F43A57B7}" dt="2021-08-30T11:48:41.109" v="175" actId="478"/>
          <ac:spMkLst>
            <pc:docMk/>
            <pc:sldMk cId="3510283584" sldId="309"/>
            <ac:spMk id="2" creationId="{980A3FB3-8C3C-492F-A35A-225BBC6586C5}"/>
          </ac:spMkLst>
        </pc:spChg>
        <pc:spChg chg="mod ord">
          <ac:chgData name="Javaid, Ahmad Y" userId="421b3c07-b4b4-4df6-bb20-2df881d34563" providerId="ADAL" clId="{97FC8DAF-7ACF-428E-B033-EBE8F43A57B7}" dt="2021-08-30T11:48:46.968" v="176" actId="700"/>
          <ac:spMkLst>
            <pc:docMk/>
            <pc:sldMk cId="3510283584" sldId="309"/>
            <ac:spMk id="3" creationId="{75724A74-4B18-4419-95EF-B935A9F0C3D0}"/>
          </ac:spMkLst>
        </pc:spChg>
        <pc:picChg chg="add mod modCrop">
          <ac:chgData name="Javaid, Ahmad Y" userId="421b3c07-b4b4-4df6-bb20-2df881d34563" providerId="ADAL" clId="{97FC8DAF-7ACF-428E-B033-EBE8F43A57B7}" dt="2021-08-30T11:48:38.486" v="174" actId="1076"/>
          <ac:picMkLst>
            <pc:docMk/>
            <pc:sldMk cId="3510283584" sldId="309"/>
            <ac:picMk id="5" creationId="{937EE5DA-7769-47E9-96E2-3C7429839DB5}"/>
          </ac:picMkLst>
        </pc:picChg>
        <pc:picChg chg="add mod modCrop">
          <ac:chgData name="Javaid, Ahmad Y" userId="421b3c07-b4b4-4df6-bb20-2df881d34563" providerId="ADAL" clId="{97FC8DAF-7ACF-428E-B033-EBE8F43A57B7}" dt="2021-08-30T11:49:19.553" v="181" actId="1076"/>
          <ac:picMkLst>
            <pc:docMk/>
            <pc:sldMk cId="3510283584" sldId="309"/>
            <ac:picMk id="7" creationId="{621E7107-BBBD-4130-8982-AA3E784777B0}"/>
          </ac:picMkLst>
        </pc:picChg>
      </pc:sldChg>
    </pc:docChg>
  </pc:docChgLst>
  <pc:docChgLst>
    <pc:chgData name="Javaid, Ahmad Y" userId="421b3c07-b4b4-4df6-bb20-2df881d34563" providerId="ADAL" clId="{19E0F377-8D22-473E-8671-DBE69A2E50A3}"/>
    <pc:docChg chg="undo custSel addSld delSld modSld">
      <pc:chgData name="Javaid, Ahmad Y" userId="421b3c07-b4b4-4df6-bb20-2df881d34563" providerId="ADAL" clId="{19E0F377-8D22-473E-8671-DBE69A2E50A3}" dt="2020-08-17T11:56:19.267" v="20" actId="2696"/>
      <pc:docMkLst>
        <pc:docMk/>
      </pc:docMkLst>
      <pc:sldChg chg="addSp delSp modSp add">
        <pc:chgData name="Javaid, Ahmad Y" userId="421b3c07-b4b4-4df6-bb20-2df881d34563" providerId="ADAL" clId="{19E0F377-8D22-473E-8671-DBE69A2E50A3}" dt="2020-08-17T11:47:20.510" v="8" actId="14100"/>
        <pc:sldMkLst>
          <pc:docMk/>
          <pc:sldMk cId="236840360" sldId="303"/>
        </pc:sldMkLst>
        <pc:spChg chg="del">
          <ac:chgData name="Javaid, Ahmad Y" userId="421b3c07-b4b4-4df6-bb20-2df881d34563" providerId="ADAL" clId="{19E0F377-8D22-473E-8671-DBE69A2E50A3}" dt="2020-08-17T11:46:42.122" v="1" actId="478"/>
          <ac:spMkLst>
            <pc:docMk/>
            <pc:sldMk cId="236840360" sldId="303"/>
            <ac:spMk id="2" creationId="{458A9AB7-9062-4687-B760-E3874A940258}"/>
          </ac:spMkLst>
        </pc:spChg>
        <pc:picChg chg="add mod modCrop">
          <ac:chgData name="Javaid, Ahmad Y" userId="421b3c07-b4b4-4df6-bb20-2df881d34563" providerId="ADAL" clId="{19E0F377-8D22-473E-8671-DBE69A2E50A3}" dt="2020-08-17T11:47:20.510" v="8" actId="14100"/>
          <ac:picMkLst>
            <pc:docMk/>
            <pc:sldMk cId="236840360" sldId="303"/>
            <ac:picMk id="4" creationId="{7A813479-CC40-41C0-80C3-8A0C60D9DC32}"/>
          </ac:picMkLst>
        </pc:picChg>
      </pc:sldChg>
      <pc:sldChg chg="addSp delSp modSp add">
        <pc:chgData name="Javaid, Ahmad Y" userId="421b3c07-b4b4-4df6-bb20-2df881d34563" providerId="ADAL" clId="{19E0F377-8D22-473E-8671-DBE69A2E50A3}" dt="2020-08-17T11:48:23.929" v="17" actId="14100"/>
        <pc:sldMkLst>
          <pc:docMk/>
          <pc:sldMk cId="2175778893" sldId="304"/>
        </pc:sldMkLst>
        <pc:spChg chg="del">
          <ac:chgData name="Javaid, Ahmad Y" userId="421b3c07-b4b4-4df6-bb20-2df881d34563" providerId="ADAL" clId="{19E0F377-8D22-473E-8671-DBE69A2E50A3}" dt="2020-08-17T11:47:54.097" v="12" actId="478"/>
          <ac:spMkLst>
            <pc:docMk/>
            <pc:sldMk cId="2175778893" sldId="304"/>
            <ac:spMk id="2" creationId="{675A9379-9700-4292-AD90-9254451356E2}"/>
          </ac:spMkLst>
        </pc:spChg>
        <pc:picChg chg="add del">
          <ac:chgData name="Javaid, Ahmad Y" userId="421b3c07-b4b4-4df6-bb20-2df881d34563" providerId="ADAL" clId="{19E0F377-8D22-473E-8671-DBE69A2E50A3}" dt="2020-08-17T11:47:52.394" v="11" actId="478"/>
          <ac:picMkLst>
            <pc:docMk/>
            <pc:sldMk cId="2175778893" sldId="304"/>
            <ac:picMk id="4" creationId="{6FEE86F3-15D4-4491-AAAB-52D1AA8AAB00}"/>
          </ac:picMkLst>
        </pc:picChg>
        <pc:picChg chg="add mod modCrop">
          <ac:chgData name="Javaid, Ahmad Y" userId="421b3c07-b4b4-4df6-bb20-2df881d34563" providerId="ADAL" clId="{19E0F377-8D22-473E-8671-DBE69A2E50A3}" dt="2020-08-17T11:48:23.929" v="17" actId="14100"/>
          <ac:picMkLst>
            <pc:docMk/>
            <pc:sldMk cId="2175778893" sldId="304"/>
            <ac:picMk id="5" creationId="{9400D520-DEDD-43D4-AF6A-F71949FDCC87}"/>
          </ac:picMkLst>
        </pc:picChg>
      </pc:sldChg>
      <pc:sldChg chg="delSp add del">
        <pc:chgData name="Javaid, Ahmad Y" userId="421b3c07-b4b4-4df6-bb20-2df881d34563" providerId="ADAL" clId="{19E0F377-8D22-473E-8671-DBE69A2E50A3}" dt="2020-08-17T11:56:19.267" v="20" actId="2696"/>
        <pc:sldMkLst>
          <pc:docMk/>
          <pc:sldMk cId="1143425238" sldId="305"/>
        </pc:sldMkLst>
        <pc:spChg chg="del">
          <ac:chgData name="Javaid, Ahmad Y" userId="421b3c07-b4b4-4df6-bb20-2df881d34563" providerId="ADAL" clId="{19E0F377-8D22-473E-8671-DBE69A2E50A3}" dt="2020-08-17T11:48:34.809" v="19" actId="478"/>
          <ac:spMkLst>
            <pc:docMk/>
            <pc:sldMk cId="1143425238" sldId="305"/>
            <ac:spMk id="2" creationId="{C281BABB-8A62-4070-A001-5ECE89CF1861}"/>
          </ac:spMkLst>
        </pc:spChg>
      </pc:sldChg>
    </pc:docChg>
  </pc:docChgLst>
  <pc:docChgLst>
    <pc:chgData name="Ahmad Javaid" userId="ac697ae0240f2064" providerId="LiveId" clId="{E1F8D0AE-01AC-47BE-9E2A-C3FD9B03EE2A}"/>
    <pc:docChg chg="custSel addSld modSld">
      <pc:chgData name="Ahmad Javaid" userId="ac697ae0240f2064" providerId="LiveId" clId="{E1F8D0AE-01AC-47BE-9E2A-C3FD9B03EE2A}" dt="2017-08-27T23:44:52.242" v="177"/>
      <pc:docMkLst>
        <pc:docMk/>
      </pc:docMkLst>
      <pc:sldChg chg="modSp">
        <pc:chgData name="Ahmad Javaid" userId="ac697ae0240f2064" providerId="LiveId" clId="{E1F8D0AE-01AC-47BE-9E2A-C3FD9B03EE2A}" dt="2017-08-27T22:31:50.002" v="5" actId="6549"/>
        <pc:sldMkLst>
          <pc:docMk/>
          <pc:sldMk cId="2849129688" sldId="256"/>
        </pc:sldMkLst>
        <pc:spChg chg="mod">
          <ac:chgData name="Ahmad Javaid" userId="ac697ae0240f2064" providerId="LiveId" clId="{E1F8D0AE-01AC-47BE-9E2A-C3FD9B03EE2A}" dt="2017-08-27T22:31:50.002" v="5" actId="6549"/>
          <ac:spMkLst>
            <pc:docMk/>
            <pc:sldMk cId="2849129688" sldId="256"/>
            <ac:spMk id="2" creationId="{00000000-0000-0000-0000-000000000000}"/>
          </ac:spMkLst>
        </pc:spChg>
      </pc:sldChg>
      <pc:sldChg chg="modSp">
        <pc:chgData name="Ahmad Javaid" userId="ac697ae0240f2064" providerId="LiveId" clId="{E1F8D0AE-01AC-47BE-9E2A-C3FD9B03EE2A}" dt="2017-08-27T22:35:44.738" v="34" actId="20577"/>
        <pc:sldMkLst>
          <pc:docMk/>
          <pc:sldMk cId="828590112" sldId="272"/>
        </pc:sldMkLst>
        <pc:spChg chg="mod">
          <ac:chgData name="Ahmad Javaid" userId="ac697ae0240f2064" providerId="LiveId" clId="{E1F8D0AE-01AC-47BE-9E2A-C3FD9B03EE2A}" dt="2017-08-27T22:35:44.738" v="34" actId="20577"/>
          <ac:spMkLst>
            <pc:docMk/>
            <pc:sldMk cId="828590112" sldId="272"/>
            <ac:spMk id="3" creationId="{00000000-0000-0000-0000-000000000000}"/>
          </ac:spMkLst>
        </pc:spChg>
        <pc:spChg chg="mod">
          <ac:chgData name="Ahmad Javaid" userId="ac697ae0240f2064" providerId="LiveId" clId="{E1F8D0AE-01AC-47BE-9E2A-C3FD9B03EE2A}" dt="2017-08-27T22:32:18.394" v="24" actId="6549"/>
          <ac:spMkLst>
            <pc:docMk/>
            <pc:sldMk cId="828590112" sldId="272"/>
            <ac:spMk id="4" creationId="{00000000-0000-0000-0000-000000000000}"/>
          </ac:spMkLst>
        </pc:spChg>
        <pc:spChg chg="mod">
          <ac:chgData name="Ahmad Javaid" userId="ac697ae0240f2064" providerId="LiveId" clId="{E1F8D0AE-01AC-47BE-9E2A-C3FD9B03EE2A}" dt="2017-08-27T22:32:07.153" v="22" actId="20577"/>
          <ac:spMkLst>
            <pc:docMk/>
            <pc:sldMk cId="828590112" sldId="272"/>
            <ac:spMk id="5" creationId="{00000000-0000-0000-0000-000000000000}"/>
          </ac:spMkLst>
        </pc:spChg>
      </pc:sldChg>
      <pc:sldChg chg="modSp">
        <pc:chgData name="Ahmad Javaid" userId="ac697ae0240f2064" providerId="LiveId" clId="{E1F8D0AE-01AC-47BE-9E2A-C3FD9B03EE2A}" dt="2017-08-27T23:37:20.662" v="175" actId="20577"/>
        <pc:sldMkLst>
          <pc:docMk/>
          <pc:sldMk cId="2873134785" sldId="290"/>
        </pc:sldMkLst>
        <pc:spChg chg="mod">
          <ac:chgData name="Ahmad Javaid" userId="ac697ae0240f2064" providerId="LiveId" clId="{E1F8D0AE-01AC-47BE-9E2A-C3FD9B03EE2A}" dt="2017-08-27T23:37:20.662" v="175" actId="20577"/>
          <ac:spMkLst>
            <pc:docMk/>
            <pc:sldMk cId="2873134785" sldId="290"/>
            <ac:spMk id="3" creationId="{00000000-0000-0000-0000-000000000000}"/>
          </ac:spMkLst>
        </pc:spChg>
      </pc:sldChg>
      <pc:sldChg chg="modAnim">
        <pc:chgData name="Ahmad Javaid" userId="ac697ae0240f2064" providerId="LiveId" clId="{E1F8D0AE-01AC-47BE-9E2A-C3FD9B03EE2A}" dt="2017-08-27T23:44:52.242" v="177"/>
        <pc:sldMkLst>
          <pc:docMk/>
          <pc:sldMk cId="1038727256" sldId="297"/>
        </pc:sldMkLst>
      </pc:sldChg>
      <pc:sldChg chg="addSp modSp add">
        <pc:chgData name="Ahmad Javaid" userId="ac697ae0240f2064" providerId="LiveId" clId="{E1F8D0AE-01AC-47BE-9E2A-C3FD9B03EE2A}" dt="2017-08-27T22:38:25.420" v="40" actId="14100"/>
        <pc:sldMkLst>
          <pc:docMk/>
          <pc:sldMk cId="876302202" sldId="298"/>
        </pc:sldMkLst>
        <pc:picChg chg="add mod">
          <ac:chgData name="Ahmad Javaid" userId="ac697ae0240f2064" providerId="LiveId" clId="{E1F8D0AE-01AC-47BE-9E2A-C3FD9B03EE2A}" dt="2017-08-27T22:38:25.420" v="40" actId="14100"/>
          <ac:picMkLst>
            <pc:docMk/>
            <pc:sldMk cId="876302202" sldId="298"/>
            <ac:picMk id="1026" creationId="{A9536CBF-64DA-4B66-A857-057924B41DC4}"/>
          </ac:picMkLst>
        </pc:picChg>
      </pc:sldChg>
      <pc:sldChg chg="add">
        <pc:chgData name="Ahmad Javaid" userId="ac697ae0240f2064" providerId="LiveId" clId="{E1F8D0AE-01AC-47BE-9E2A-C3FD9B03EE2A}" dt="2017-08-27T22:41:11.235" v="42"/>
        <pc:sldMkLst>
          <pc:docMk/>
          <pc:sldMk cId="1239442877" sldId="299"/>
        </pc:sldMkLst>
      </pc:sldChg>
      <pc:sldChg chg="add">
        <pc:chgData name="Ahmad Javaid" userId="ac697ae0240f2064" providerId="LiveId" clId="{E1F8D0AE-01AC-47BE-9E2A-C3FD9B03EE2A}" dt="2017-08-27T22:41:11.235" v="42"/>
        <pc:sldMkLst>
          <pc:docMk/>
          <pc:sldMk cId="214876380" sldId="300"/>
        </pc:sldMkLst>
      </pc:sldChg>
    </pc:docChg>
  </pc:docChgLst>
  <pc:docChgLst>
    <pc:chgData name="Javaid, Ahmad Y" userId="421b3c07-b4b4-4df6-bb20-2df881d34563" providerId="ADAL" clId="{927A03F1-EF5C-42CE-987A-89FD618E7577}"/>
    <pc:docChg chg="modSld">
      <pc:chgData name="Javaid, Ahmad Y" userId="421b3c07-b4b4-4df6-bb20-2df881d34563" providerId="ADAL" clId="{927A03F1-EF5C-42CE-987A-89FD618E7577}" dt="2021-08-30T12:29:42.766" v="2" actId="20577"/>
      <pc:docMkLst>
        <pc:docMk/>
      </pc:docMkLst>
      <pc:sldChg chg="modSp mod">
        <pc:chgData name="Javaid, Ahmad Y" userId="421b3c07-b4b4-4df6-bb20-2df881d34563" providerId="ADAL" clId="{927A03F1-EF5C-42CE-987A-89FD618E7577}" dt="2021-08-30T12:29:42.766" v="2" actId="20577"/>
        <pc:sldMkLst>
          <pc:docMk/>
          <pc:sldMk cId="828590112" sldId="272"/>
        </pc:sldMkLst>
        <pc:spChg chg="mod">
          <ac:chgData name="Javaid, Ahmad Y" userId="421b3c07-b4b4-4df6-bb20-2df881d34563" providerId="ADAL" clId="{927A03F1-EF5C-42CE-987A-89FD618E7577}" dt="2021-08-30T12:29:42.766" v="2" actId="20577"/>
          <ac:spMkLst>
            <pc:docMk/>
            <pc:sldMk cId="828590112" sldId="27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68D64-3FB2-4819-8CCC-433A26A547A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B270-5431-4A90-899A-FD547A2E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4B0ED-A56C-4D67-AC8F-612E93F28ADF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9D50-63AC-499C-BCE5-25A344BCD593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1BB9-8B6A-4153-A771-B42D0219E822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6571-5CBE-4A6E-A4A4-0260512F2A8F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6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6E5-DFD6-497E-BBDE-B634C8C43DAF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5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15EA-E7AC-4E00-B340-C67AE3964A3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D504-EC9D-424B-AED6-9A4CD47DF217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603F-434D-42DD-B3A9-848822CECB6B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3E34-3CE0-4588-8FE3-A7DF5B346D81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54F9056-CE5C-4513-B732-9C6C8109B9A7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E5E4-F80A-4B6B-BFAF-BBA7DB2D1A57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A849D5-C32B-43F0-89E6-677D6C4AA3E6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3755FE-04A4-451C-AE4C-E34A97E90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EECS 4720/5720: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Fundamentals of Cyber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284912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FEBAF-919C-4D10-979F-DB5724B7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249DFDAF-47BD-444B-BC49-BBA99272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E9C82-2E1C-440C-A7AD-374D45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437396-1002-4525-A9A2-BAD49143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1023602"/>
            <a:ext cx="868801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0D91D8-89E3-48CC-AFFC-14754A03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C15FD5-BFCE-4DAD-B523-A3D7B3682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9" y="0"/>
            <a:ext cx="6583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will you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51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Basics of computer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How to secure an existing system and/or build a secure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Security mechanisms such as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Software, Network and Web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Get a feeling of real-world security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Hands-on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Business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“Researching” a 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Possibly … Continue to get a Cybersecurity Certification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CompTIA Security+, CEH, CISSP, CISM, GSEC, CISA,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will you NOT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51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Become a pro </a:t>
            </a:r>
            <a:r>
              <a:rPr lang="en-US" dirty="0">
                <a:solidFill>
                  <a:srgbClr val="FF0000"/>
                </a:solidFill>
              </a:rPr>
              <a:t>Hacker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Write/design/build </a:t>
            </a:r>
            <a:r>
              <a:rPr lang="en-US" dirty="0">
                <a:solidFill>
                  <a:srgbClr val="FF0000"/>
                </a:solidFill>
              </a:rPr>
              <a:t>invulnerable</a:t>
            </a:r>
            <a:r>
              <a:rPr lang="en-US" dirty="0">
                <a:solidFill>
                  <a:schemeClr val="tx1"/>
                </a:solidFill>
              </a:rPr>
              <a:t> code/software/system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Exploring the </a:t>
            </a:r>
            <a:r>
              <a:rPr lang="en-US" dirty="0">
                <a:solidFill>
                  <a:srgbClr val="FF0000"/>
                </a:solidFill>
              </a:rPr>
              <a:t>dark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3"/>
            <a:ext cx="3703320" cy="44649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Prerequisites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Basic programming in UNIX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environment (C, C++)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Operating Systems Basics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Computer Network Basics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Course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Attendance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Participation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Academic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Textbook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Ross Anderson, Security Engineering.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Edition. John Wiley and Sons. 2020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3103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Course Webpage (Blackboard)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Lectures Slides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Assignments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Hands-On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Exams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Mid-term: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week (Feb 28/Mar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Final: Exam week (May 2)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4860" y="5120640"/>
            <a:ext cx="418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Grading, Contact and more in the Syllabus (On Blackboard)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2182E-2271-4CC9-8B5C-AF79F248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13479-CC40-41C0-80C3-8A0C60D9D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9" t="14228" r="13764" b="4452"/>
          <a:stretch/>
        </p:blipFill>
        <p:spPr>
          <a:xfrm>
            <a:off x="0" y="0"/>
            <a:ext cx="9400854" cy="68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6DB73-8B60-49F6-A8D2-51CBA2D5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0D520-DEDD-43D4-AF6A-F71949FDC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1" t="7739" r="13315" b="4537"/>
          <a:stretch/>
        </p:blipFill>
        <p:spPr>
          <a:xfrm>
            <a:off x="0" y="0"/>
            <a:ext cx="9144000" cy="71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FEBD-3177-40FB-8FA9-7A8175E7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50EBA-E807-4466-987B-7CAE9CC81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3" t="25719" r="4892" b="6112"/>
          <a:stretch/>
        </p:blipFill>
        <p:spPr>
          <a:xfrm>
            <a:off x="0" y="-254"/>
            <a:ext cx="9144000" cy="6858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5787F-BD85-4F23-9368-563882721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70" t="13307" r="52451" b="79458"/>
          <a:stretch/>
        </p:blipFill>
        <p:spPr>
          <a:xfrm>
            <a:off x="5257799" y="1032641"/>
            <a:ext cx="1947042" cy="5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20ED-D3AC-4C40-99B2-C7041CB5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15C2-5EE0-44AB-8FBA-15E3B8E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C15BF-5620-4533-AE9A-CF19BC99F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9" t="17239" r="7101" b="17699"/>
          <a:stretch/>
        </p:blipFill>
        <p:spPr>
          <a:xfrm>
            <a:off x="0" y="-7883"/>
            <a:ext cx="9144000" cy="68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D39-2755-4B7E-ACD1-BA9A4586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814C6-AE46-4C45-ABBC-93874688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9AE17-9D4C-4286-A191-D699B2E4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9" t="18526" r="4491" b="11431"/>
          <a:stretch/>
        </p:blipFill>
        <p:spPr>
          <a:xfrm>
            <a:off x="0" y="0"/>
            <a:ext cx="9144000" cy="68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9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24A74-4B18-4419-95EF-B935A9F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EE5DA-7769-47E9-96E2-3C7429839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2" t="14138" r="7936" b="5806"/>
          <a:stretch/>
        </p:blipFill>
        <p:spPr>
          <a:xfrm>
            <a:off x="0" y="0"/>
            <a:ext cx="5856890" cy="5490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E7107-BBBD-4130-8982-AA3E78477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6" t="40642" r="9155" b="15614"/>
          <a:stretch/>
        </p:blipFill>
        <p:spPr>
          <a:xfrm>
            <a:off x="3413233" y="3239814"/>
            <a:ext cx="5730767" cy="3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99AB1-78FF-40FF-A9F0-94E8E810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55FE-04A4-451C-AE4C-E34A97E90B34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125044-EE1B-430D-8737-70B2699E1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1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8205</TotalTime>
  <Words>217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EECS 4720/5720:  Fundamentals of Cyber Security</vt:lpstr>
      <vt:lpstr>Preliminaries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will you learn</vt:lpstr>
      <vt:lpstr>What will you NOT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408:  Introduction to Security</dc:title>
  <dc:creator>Ahmad Javaid</dc:creator>
  <cp:lastModifiedBy>Javaid, Ahmad Y</cp:lastModifiedBy>
  <cp:revision>259</cp:revision>
  <dcterms:created xsi:type="dcterms:W3CDTF">2015-04-18T20:17:34Z</dcterms:created>
  <dcterms:modified xsi:type="dcterms:W3CDTF">2023-01-17T12:53:31Z</dcterms:modified>
</cp:coreProperties>
</file>