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5" r:id="rId7"/>
    <p:sldId id="269" r:id="rId8"/>
    <p:sldId id="270" r:id="rId9"/>
    <p:sldId id="268" r:id="rId10"/>
    <p:sldId id="25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shma Dhawan" userId="348de1beecb10225" providerId="LiveId" clId="{37F8C371-3CF8-44B1-A42A-815C66E9866F}"/>
    <pc:docChg chg="modSld">
      <pc:chgData name="Karishma Dhawan" userId="348de1beecb10225" providerId="LiveId" clId="{37F8C371-3CF8-44B1-A42A-815C66E9866F}" dt="2024-03-12T05:15:56.886" v="2" actId="14100"/>
      <pc:docMkLst>
        <pc:docMk/>
      </pc:docMkLst>
      <pc:sldChg chg="modSp mod">
        <pc:chgData name="Karishma Dhawan" userId="348de1beecb10225" providerId="LiveId" clId="{37F8C371-3CF8-44B1-A42A-815C66E9866F}" dt="2024-03-12T05:15:56.886" v="2" actId="14100"/>
        <pc:sldMkLst>
          <pc:docMk/>
          <pc:sldMk cId="2561669114" sldId="259"/>
        </pc:sldMkLst>
        <pc:spChg chg="mod">
          <ac:chgData name="Karishma Dhawan" userId="348de1beecb10225" providerId="LiveId" clId="{37F8C371-3CF8-44B1-A42A-815C66E9866F}" dt="2024-03-12T05:15:35.916" v="0" actId="122"/>
          <ac:spMkLst>
            <pc:docMk/>
            <pc:sldMk cId="2561669114" sldId="259"/>
            <ac:spMk id="2" creationId="{F43A6063-BF76-5E03-4E07-3C6456FC8C0F}"/>
          </ac:spMkLst>
        </pc:spChg>
        <pc:spChg chg="mod">
          <ac:chgData name="Karishma Dhawan" userId="348de1beecb10225" providerId="LiveId" clId="{37F8C371-3CF8-44B1-A42A-815C66E9866F}" dt="2024-03-12T05:15:56.886" v="2" actId="14100"/>
          <ac:spMkLst>
            <pc:docMk/>
            <pc:sldMk cId="2561669114" sldId="259"/>
            <ac:spMk id="5" creationId="{F5419542-1419-52DC-4DA0-C49E00316518}"/>
          </ac:spMkLst>
        </pc:spChg>
        <pc:spChg chg="mod">
          <ac:chgData name="Karishma Dhawan" userId="348de1beecb10225" providerId="LiveId" clId="{37F8C371-3CF8-44B1-A42A-815C66E9866F}" dt="2024-03-12T05:15:47.639" v="1" actId="255"/>
          <ac:spMkLst>
            <pc:docMk/>
            <pc:sldMk cId="2561669114" sldId="259"/>
            <ac:spMk id="6" creationId="{292E05C5-C5ED-5FA6-DFB3-E936EC900D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298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6063-BF76-5E03-4E07-3C6456F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4" y="1989056"/>
            <a:ext cx="9144000" cy="2074337"/>
          </a:xfrm>
        </p:spPr>
        <p:txBody>
          <a:bodyPr/>
          <a:lstStyle/>
          <a:p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Spoileriffic</a:t>
            </a:r>
            <a:b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(Review what you view)</a:t>
            </a:r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881EE-FB51-ACF4-9181-E8385D65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8" y="4675695"/>
            <a:ext cx="7817224" cy="1793244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latin typeface="Arial"/>
              <a:cs typeface="Arial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00A74-F256-BAC7-3DF1-E8A33B0C4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19542-1419-52DC-4DA0-C49E00316518}"/>
              </a:ext>
            </a:extLst>
          </p:cNvPr>
          <p:cNvSpPr txBox="1"/>
          <p:nvPr/>
        </p:nvSpPr>
        <p:spPr>
          <a:xfrm>
            <a:off x="1216058" y="4675695"/>
            <a:ext cx="20550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Baljit Kaur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Patel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E05C5-C5ED-5FA6-DFB3-E936EC900D72}"/>
              </a:ext>
            </a:extLst>
          </p:cNvPr>
          <p:cNvSpPr txBox="1"/>
          <p:nvPr/>
        </p:nvSpPr>
        <p:spPr>
          <a:xfrm>
            <a:off x="6052008" y="4609707"/>
            <a:ext cx="2428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 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 Arindam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Karan Kapoor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Karanpreet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Karishma Dhawan</a:t>
            </a:r>
          </a:p>
        </p:txBody>
      </p:sp>
    </p:spTree>
    <p:extLst>
      <p:ext uri="{BB962C8B-B14F-4D97-AF65-F5344CB8AC3E}">
        <p14:creationId xmlns:p14="http://schemas.microsoft.com/office/powerpoint/2010/main" val="25616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 dirty="0">
                <a:solidFill>
                  <a:srgbClr val="20586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84CB-1194-D8EF-CCD7-B0CCD104C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87" y="-59120"/>
            <a:ext cx="3673366" cy="914400"/>
          </a:xfrm>
        </p:spPr>
        <p:txBody>
          <a:bodyPr/>
          <a:lstStyle/>
          <a:p>
            <a:r>
              <a:rPr lang="en-US" sz="4000" b="1">
                <a:latin typeface="Times New Roman"/>
                <a:cs typeface="Times New Roman"/>
              </a:rPr>
              <a:t>Outline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728-328A-1E14-96B5-99E34796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92" y="1029677"/>
            <a:ext cx="8290169" cy="5408246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Tools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Benefits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Host Links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Overview</a:t>
            </a:r>
          </a:p>
          <a:p>
            <a:pPr marL="342900" indent="-342900" algn="l">
              <a:spcBef>
                <a:spcPts val="0"/>
              </a:spcBef>
              <a:buFont typeface="Arial,Sans-Serif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References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75572-FCC4-4D52-E240-F95739697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0526-AD44-92E8-0F8E-98D7554C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8309" y="98535"/>
            <a:ext cx="6166287" cy="1012934"/>
          </a:xfrm>
        </p:spPr>
        <p:txBody>
          <a:bodyPr/>
          <a:lstStyle/>
          <a:p>
            <a:r>
              <a:rPr lang="en-IN" sz="4800" b="1"/>
              <a:t>Introduction</a:t>
            </a:r>
            <a:endParaRPr lang="en-US" sz="4800" b="1"/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36BE-84B0-88B3-981B-A1BFFC16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" y="888401"/>
            <a:ext cx="8853925" cy="4268011"/>
          </a:xfrm>
        </p:spPr>
        <p:txBody>
          <a:bodyPr/>
          <a:lstStyle/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	At Spoileriffic, we dive deep into the cinematic experience, offering in-depth, insightful reviews that dissect every frame without ruining the surprise.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	But don’t worry, we’re not just about spoilers! We celebrate the highs, analyze the lows, and provide thought-provoking discussions that ignite your passion for film. Whether you’re a die-hard cinephile or a casual moviegoer, Spoileriffic is your one-stop shop for engaging reviews and vibrant conversations about the latest blockbusters and hidden gems.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581-1022-FEF5-75D0-3415EDA6B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5DA-746F-661C-290A-E2AAA4203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924" y="40341"/>
            <a:ext cx="5486400" cy="914400"/>
          </a:xfrm>
        </p:spPr>
        <p:txBody>
          <a:bodyPr/>
          <a:lstStyle/>
          <a:p>
            <a:r>
              <a:rPr lang="en-US" sz="4400" b="1" dirty="0"/>
              <a:t>Tools and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ADDA-3875-DB21-2CA0-000B6D27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8" y="724063"/>
            <a:ext cx="8153400" cy="4724400"/>
          </a:xfrm>
        </p:spPr>
        <p:txBody>
          <a:bodyPr/>
          <a:lstStyle/>
          <a:p>
            <a:pPr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Here are all the tools and languages used to build Spoileriffic: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VsCode</a:t>
            </a:r>
            <a:endParaRPr lang="en-US" sz="2000" dirty="0">
              <a:solidFill>
                <a:schemeClr val="tx1"/>
              </a:solidFill>
            </a:endParaRP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HTML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CSS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JavaScript(ES6)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Web Browser			</a:t>
            </a:r>
          </a:p>
          <a:p>
            <a:pPr marL="3683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F8A4-EF31-CF5B-F054-116B9793A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CE7F-078D-3AF0-8FB6-7B1030A47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b="1" dirty="0"/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F4AA-F5E9-D225-64B4-7F5B99B0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2" y="1351978"/>
            <a:ext cx="9036404" cy="4724400"/>
          </a:xfrm>
        </p:spPr>
        <p:txBody>
          <a:bodyPr/>
          <a:lstStyle/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Easily search for the review of the movie and see if it fits your take and mood according to the occasion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Quickly glance at all the trending, upcoming and high rated movies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Helps you chose the ideal movie for the night.</a:t>
            </a:r>
          </a:p>
          <a:p>
            <a:pPr marL="596900" indent="-5715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Minimalistic design makes it easier for people to navigate and find what they are looking for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5E99-7B14-2F2D-218A-786281DE8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D-A953-D416-A4DC-1A80C772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116" y="1"/>
            <a:ext cx="5486400" cy="914400"/>
          </a:xfrm>
        </p:spPr>
        <p:txBody>
          <a:bodyPr/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CDE0-C22C-43AC-067A-6113959B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" y="1067454"/>
            <a:ext cx="9085460" cy="4724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Home Page: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This page contains the basic information about the website and quick navigation links in a very responsive and unique navbar.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C196-34EB-BC2F-0A7C-086607AEA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C0C92-016F-4DE3-B164-B642F647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833002"/>
            <a:ext cx="7991990" cy="32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D-A953-D416-A4DC-1A80C772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116" y="1"/>
            <a:ext cx="5486400" cy="914400"/>
          </a:xfrm>
        </p:spPr>
        <p:txBody>
          <a:bodyPr/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CDE0-C22C-43AC-067A-6113959B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" y="1067454"/>
            <a:ext cx="9085460" cy="4724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Review Page: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This page enables you to find the review of the movie you are looking for. Linked with TMBD database, this enables you to get review of wide range of movies.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C196-34EB-BC2F-0A7C-086607AEA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C0C92-016F-4DE3-B164-B642F647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833002"/>
            <a:ext cx="4988858" cy="2806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3CDCF-6436-C377-A247-76557CDB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9" y="1833002"/>
            <a:ext cx="8147763" cy="33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7D-A953-D416-A4DC-1A80C772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1116" y="1"/>
            <a:ext cx="5486400" cy="914400"/>
          </a:xfrm>
        </p:spPr>
        <p:txBody>
          <a:bodyPr/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CDE0-C22C-43AC-067A-6113959B6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" y="1067454"/>
            <a:ext cx="9085460" cy="4724400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Trends Page: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       This page enables you to see latest tends, top rated and upcoming movies at a glance.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8C196-34EB-BC2F-0A7C-086607AEA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C0C92-016F-4DE3-B164-B642F647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833002"/>
            <a:ext cx="5674659" cy="3191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455E2-A2D1-B4C4-2505-09943CB7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7" y="1833003"/>
            <a:ext cx="8122026" cy="31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F68-A854-17EC-6B3A-B4BDFCA0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6584" y="1"/>
            <a:ext cx="5486400" cy="914400"/>
          </a:xfrm>
        </p:spPr>
        <p:txBody>
          <a:bodyPr/>
          <a:lstStyle/>
          <a:p>
            <a:r>
              <a:rPr lang="en-US" sz="4000" b="1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B80B-6B41-BD43-6DD5-46D5CF79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6" y="1371600"/>
            <a:ext cx="8565468" cy="4724400"/>
          </a:xfrm>
        </p:spPr>
        <p:txBody>
          <a:bodyPr/>
          <a:lstStyle/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W3 Schools - https://www.w3schools.com/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MDN Web Docs - https://developer.mozilla.org/en-US/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Tutorials Point - https://www.tutorialspoint.com/index.htm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css</a:t>
            </a:r>
            <a:r>
              <a:rPr lang="en-US" sz="2000" dirty="0">
                <a:solidFill>
                  <a:schemeClr val="tx1"/>
                </a:solidFill>
              </a:rPr>
              <a:t>-tricks - https://css-tricks.com/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Geeksforgeeks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https://www.geeksforgeeks.org/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Deployment Link – https://www.spoileriffic.netlify.app</a:t>
            </a:r>
          </a:p>
          <a:p>
            <a:pPr marL="596900" indent="-5715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6CAB-0366-9352-1ABE-B600B8E6C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384</Words>
  <Application>Microsoft Office PowerPoint</Application>
  <PresentationFormat>On-screen Show (4:3)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Arial,Sans-Serif</vt:lpstr>
      <vt:lpstr>Calibri</vt:lpstr>
      <vt:lpstr>Times New Roman</vt:lpstr>
      <vt:lpstr>Office Theme</vt:lpstr>
      <vt:lpstr>Spoileriffic (Review what you view) </vt:lpstr>
      <vt:lpstr>Outline</vt:lpstr>
      <vt:lpstr>Introduction </vt:lpstr>
      <vt:lpstr>Tools and Languages</vt:lpstr>
      <vt:lpstr>Benefits</vt:lpstr>
      <vt:lpstr>Overview</vt:lpstr>
      <vt:lpstr>Overview</vt:lpstr>
      <vt:lpstr>Overview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Karishma Dhawan</cp:lastModifiedBy>
  <cp:revision>73</cp:revision>
  <dcterms:created xsi:type="dcterms:W3CDTF">2022-11-30T04:57:23Z</dcterms:created>
  <dcterms:modified xsi:type="dcterms:W3CDTF">2024-03-12T05:16:14Z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