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6"/>
  </p:notesMasterIdLst>
  <p:sldIdLst>
    <p:sldId id="259" r:id="rId2"/>
    <p:sldId id="260" r:id="rId3"/>
    <p:sldId id="261" r:id="rId4"/>
    <p:sldId id="263" r:id="rId5"/>
    <p:sldId id="262" r:id="rId6"/>
    <p:sldId id="265" r:id="rId7"/>
    <p:sldId id="270" r:id="rId8"/>
    <p:sldId id="269" r:id="rId9"/>
    <p:sldId id="271" r:id="rId10"/>
    <p:sldId id="272" r:id="rId11"/>
    <p:sldId id="273" r:id="rId12"/>
    <p:sldId id="274" r:id="rId13"/>
    <p:sldId id="268" r:id="rId14"/>
    <p:sldId id="25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shma Dhawan" userId="348de1beecb10225" providerId="LiveId" clId="{F11A984A-5361-4E19-9A82-C367CA09E2C1}"/>
    <pc:docChg chg="undo custSel delSld modSld">
      <pc:chgData name="Karishma Dhawan" userId="348de1beecb10225" providerId="LiveId" clId="{F11A984A-5361-4E19-9A82-C367CA09E2C1}" dt="2024-04-29T16:58:33.571" v="951" actId="14100"/>
      <pc:docMkLst>
        <pc:docMk/>
      </pc:docMkLst>
      <pc:sldChg chg="modSp mod">
        <pc:chgData name="Karishma Dhawan" userId="348de1beecb10225" providerId="LiveId" clId="{F11A984A-5361-4E19-9A82-C367CA09E2C1}" dt="2024-04-29T04:39:52.182" v="938" actId="20577"/>
        <pc:sldMkLst>
          <pc:docMk/>
          <pc:sldMk cId="2561669114" sldId="259"/>
        </pc:sldMkLst>
        <pc:spChg chg="mod">
          <ac:chgData name="Karishma Dhawan" userId="348de1beecb10225" providerId="LiveId" clId="{F11A984A-5361-4E19-9A82-C367CA09E2C1}" dt="2024-04-29T04:39:52.182" v="938" actId="20577"/>
          <ac:spMkLst>
            <pc:docMk/>
            <pc:sldMk cId="2561669114" sldId="259"/>
            <ac:spMk id="2" creationId="{F43A6063-BF76-5E03-4E07-3C6456FC8C0F}"/>
          </ac:spMkLst>
        </pc:spChg>
      </pc:sldChg>
      <pc:sldChg chg="modSp mod">
        <pc:chgData name="Karishma Dhawan" userId="348de1beecb10225" providerId="LiveId" clId="{F11A984A-5361-4E19-9A82-C367CA09E2C1}" dt="2024-04-29T16:58:33.571" v="951" actId="14100"/>
        <pc:sldMkLst>
          <pc:docMk/>
          <pc:sldMk cId="1433529906" sldId="261"/>
        </pc:sldMkLst>
        <pc:spChg chg="mod">
          <ac:chgData name="Karishma Dhawan" userId="348de1beecb10225" providerId="LiveId" clId="{F11A984A-5361-4E19-9A82-C367CA09E2C1}" dt="2024-04-29T16:58:33.571" v="951" actId="14100"/>
          <ac:spMkLst>
            <pc:docMk/>
            <pc:sldMk cId="1433529906" sldId="261"/>
            <ac:spMk id="3" creationId="{FD4836BE-84B0-88B3-981B-A1BFFC16C7B3}"/>
          </ac:spMkLst>
        </pc:spChg>
      </pc:sldChg>
      <pc:sldChg chg="modSp mod">
        <pc:chgData name="Karishma Dhawan" userId="348de1beecb10225" providerId="LiveId" clId="{F11A984A-5361-4E19-9A82-C367CA09E2C1}" dt="2024-04-29T04:11:52.559" v="575" actId="20577"/>
        <pc:sldMkLst>
          <pc:docMk/>
          <pc:sldMk cId="1583049366" sldId="262"/>
        </pc:sldMkLst>
        <pc:spChg chg="mod">
          <ac:chgData name="Karishma Dhawan" userId="348de1beecb10225" providerId="LiveId" clId="{F11A984A-5361-4E19-9A82-C367CA09E2C1}" dt="2024-04-29T04:11:52.559" v="575" actId="20577"/>
          <ac:spMkLst>
            <pc:docMk/>
            <pc:sldMk cId="1583049366" sldId="262"/>
            <ac:spMk id="3" creationId="{A364ADDA-3875-DB21-2CA0-000B6D27CA97}"/>
          </ac:spMkLst>
        </pc:spChg>
      </pc:sldChg>
      <pc:sldChg chg="modSp mod">
        <pc:chgData name="Karishma Dhawan" userId="348de1beecb10225" providerId="LiveId" clId="{F11A984A-5361-4E19-9A82-C367CA09E2C1}" dt="2024-04-29T04:15:58.543" v="892" actId="20577"/>
        <pc:sldMkLst>
          <pc:docMk/>
          <pc:sldMk cId="330574539" sldId="263"/>
        </pc:sldMkLst>
        <pc:spChg chg="mod">
          <ac:chgData name="Karishma Dhawan" userId="348de1beecb10225" providerId="LiveId" clId="{F11A984A-5361-4E19-9A82-C367CA09E2C1}" dt="2024-04-29T04:15:58.543" v="892" actId="20577"/>
          <ac:spMkLst>
            <pc:docMk/>
            <pc:sldMk cId="330574539" sldId="263"/>
            <ac:spMk id="3" creationId="{C5D0F4AA-F5E9-D225-64B4-7F5B99B0A174}"/>
          </ac:spMkLst>
        </pc:spChg>
      </pc:sldChg>
      <pc:sldChg chg="addSp delSp modSp mod">
        <pc:chgData name="Karishma Dhawan" userId="348de1beecb10225" providerId="LiveId" clId="{F11A984A-5361-4E19-9A82-C367CA09E2C1}" dt="2024-04-29T04:17:46.417" v="899" actId="14100"/>
        <pc:sldMkLst>
          <pc:docMk/>
          <pc:sldMk cId="776638885" sldId="265"/>
        </pc:sldMkLst>
        <pc:picChg chg="add mod">
          <ac:chgData name="Karishma Dhawan" userId="348de1beecb10225" providerId="LiveId" clId="{F11A984A-5361-4E19-9A82-C367CA09E2C1}" dt="2024-04-29T04:17:46.417" v="899" actId="14100"/>
          <ac:picMkLst>
            <pc:docMk/>
            <pc:sldMk cId="776638885" sldId="265"/>
            <ac:picMk id="6" creationId="{DE50B645-2B39-45FA-8964-A79DA0720318}"/>
          </ac:picMkLst>
        </pc:picChg>
        <pc:picChg chg="del">
          <ac:chgData name="Karishma Dhawan" userId="348de1beecb10225" providerId="LiveId" clId="{F11A984A-5361-4E19-9A82-C367CA09E2C1}" dt="2024-04-29T04:17:13.099" v="893" actId="478"/>
          <ac:picMkLst>
            <pc:docMk/>
            <pc:sldMk cId="776638885" sldId="265"/>
            <ac:picMk id="8" creationId="{ECDC0C92-016F-4DE3-B164-B642F647772C}"/>
          </ac:picMkLst>
        </pc:picChg>
      </pc:sldChg>
      <pc:sldChg chg="modSp mod">
        <pc:chgData name="Karishma Dhawan" userId="348de1beecb10225" providerId="LiveId" clId="{F11A984A-5361-4E19-9A82-C367CA09E2C1}" dt="2024-04-29T04:14:19.417" v="842" actId="20577"/>
        <pc:sldMkLst>
          <pc:docMk/>
          <pc:sldMk cId="1327441289" sldId="268"/>
        </pc:sldMkLst>
        <pc:spChg chg="mod">
          <ac:chgData name="Karishma Dhawan" userId="348de1beecb10225" providerId="LiveId" clId="{F11A984A-5361-4E19-9A82-C367CA09E2C1}" dt="2024-04-29T04:14:19.417" v="842" actId="20577"/>
          <ac:spMkLst>
            <pc:docMk/>
            <pc:sldMk cId="1327441289" sldId="268"/>
            <ac:spMk id="3" creationId="{C273B80B-6B41-BD43-6DD5-46D5CF79A9CD}"/>
          </ac:spMkLst>
        </pc:spChg>
      </pc:sldChg>
      <pc:sldChg chg="del">
        <pc:chgData name="Karishma Dhawan" userId="348de1beecb10225" providerId="LiveId" clId="{F11A984A-5361-4E19-9A82-C367CA09E2C1}" dt="2024-04-29T04:14:41.376" v="844" actId="2696"/>
        <pc:sldMkLst>
          <pc:docMk/>
          <pc:sldMk cId="2763167861" sldId="269"/>
        </pc:sldMkLst>
      </pc:sldChg>
      <pc:sldChg chg="del">
        <pc:chgData name="Karishma Dhawan" userId="348de1beecb10225" providerId="LiveId" clId="{F11A984A-5361-4E19-9A82-C367CA09E2C1}" dt="2024-04-29T04:14:36.050" v="843" actId="2696"/>
        <pc:sldMkLst>
          <pc:docMk/>
          <pc:sldMk cId="329787429" sldId="270"/>
        </pc:sldMkLst>
      </pc:sldChg>
    </pc:docChg>
  </pc:docChgLst>
  <pc:docChgLst>
    <pc:chgData name="Karishma Dhawan" userId="348de1beecb10225" providerId="LiveId" clId="{37F8C371-3CF8-44B1-A42A-815C66E9866F}"/>
    <pc:docChg chg="modSld">
      <pc:chgData name="Karishma Dhawan" userId="348de1beecb10225" providerId="LiveId" clId="{37F8C371-3CF8-44B1-A42A-815C66E9866F}" dt="2024-03-12T05:15:56.886" v="2" actId="14100"/>
      <pc:docMkLst>
        <pc:docMk/>
      </pc:docMkLst>
      <pc:sldChg chg="modSp mod">
        <pc:chgData name="Karishma Dhawan" userId="348de1beecb10225" providerId="LiveId" clId="{37F8C371-3CF8-44B1-A42A-815C66E9866F}" dt="2024-03-12T05:15:56.886" v="2" actId="14100"/>
        <pc:sldMkLst>
          <pc:docMk/>
          <pc:sldMk cId="2561669114" sldId="259"/>
        </pc:sldMkLst>
        <pc:spChg chg="mod">
          <ac:chgData name="Karishma Dhawan" userId="348de1beecb10225" providerId="LiveId" clId="{37F8C371-3CF8-44B1-A42A-815C66E9866F}" dt="2024-03-12T05:15:35.916" v="0" actId="122"/>
          <ac:spMkLst>
            <pc:docMk/>
            <pc:sldMk cId="2561669114" sldId="259"/>
            <ac:spMk id="2" creationId="{F43A6063-BF76-5E03-4E07-3C6456FC8C0F}"/>
          </ac:spMkLst>
        </pc:spChg>
        <pc:spChg chg="mod">
          <ac:chgData name="Karishma Dhawan" userId="348de1beecb10225" providerId="LiveId" clId="{37F8C371-3CF8-44B1-A42A-815C66E9866F}" dt="2024-03-12T05:15:56.886" v="2" actId="14100"/>
          <ac:spMkLst>
            <pc:docMk/>
            <pc:sldMk cId="2561669114" sldId="259"/>
            <ac:spMk id="5" creationId="{F5419542-1419-52DC-4DA0-C49E00316518}"/>
          </ac:spMkLst>
        </pc:spChg>
        <pc:spChg chg="mod">
          <ac:chgData name="Karishma Dhawan" userId="348de1beecb10225" providerId="LiveId" clId="{37F8C371-3CF8-44B1-A42A-815C66E9866F}" dt="2024-03-12T05:15:47.639" v="1" actId="255"/>
          <ac:spMkLst>
            <pc:docMk/>
            <pc:sldMk cId="2561669114" sldId="259"/>
            <ac:spMk id="6" creationId="{292E05C5-C5ED-5FA6-DFB3-E936EC900D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13298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2"/>
          <p:cNvGrpSpPr/>
          <p:nvPr/>
        </p:nvGrpSpPr>
        <p:grpSpPr>
          <a:xfrm>
            <a:off x="6146800" y="0"/>
            <a:ext cx="2997200" cy="876300"/>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2"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2"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3"/>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 descr="LOGO.gif"/>
          <p:cNvPicPr preferRelativeResize="0"/>
          <p:nvPr/>
        </p:nvPicPr>
        <p:blipFill rotWithShape="1">
          <a:blip r:embed="rId4"/>
          <a:srcRect b="10713"/>
          <a:stretch>
            <a:fillRect/>
          </a:stretch>
        </p:blipFill>
        <p:spPr>
          <a:xfrm>
            <a:off x="6553200" y="228600"/>
            <a:ext cx="2057400" cy="635000"/>
          </a:xfrm>
          <a:prstGeom prst="rect">
            <a:avLst/>
          </a:prstGeom>
          <a:noFill/>
          <a:ln>
            <a:noFill/>
          </a:ln>
        </p:spPr>
      </p:pic>
      <p:pic>
        <p:nvPicPr>
          <p:cNvPr id="18" name="Google Shape;18;p1" descr="LOGO.gif"/>
          <p:cNvPicPr preferRelativeResize="0"/>
          <p:nvPr/>
        </p:nvPicPr>
        <p:blipFill rotWithShape="1">
          <a:blip r:embed="rId4"/>
          <a:srcRect b="10713"/>
          <a:stretch>
            <a:fillRect/>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1" descr="LOGO.gif"/>
            <p:cNvPicPr preferRelativeResize="0"/>
            <p:nvPr/>
          </p:nvPicPr>
          <p:blipFill rotWithShape="1">
            <a:blip r:embed="rId4"/>
            <a:srcRect b="10713"/>
            <a:stretch>
              <a:fillRect/>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1" descr="logo.jpg"/>
          <p:cNvPicPr preferRelativeResize="0"/>
          <p:nvPr/>
        </p:nvPicPr>
        <p:blipFill rotWithShape="1">
          <a:blip r:embed="rId5"/>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6063-BF76-5E03-4E07-3C6456FC8C0F}"/>
              </a:ext>
            </a:extLst>
          </p:cNvPr>
          <p:cNvSpPr>
            <a:spLocks noGrp="1"/>
          </p:cNvSpPr>
          <p:nvPr>
            <p:ph type="ctrTitle"/>
          </p:nvPr>
        </p:nvSpPr>
        <p:spPr>
          <a:xfrm>
            <a:off x="18854" y="1989056"/>
            <a:ext cx="9144000" cy="2074337"/>
          </a:xfrm>
        </p:spPr>
        <p:txBody>
          <a:bodyPr/>
          <a:lstStyle/>
          <a:p>
            <a:r>
              <a:rPr lang="en-US" sz="3200" b="1" dirty="0" err="1">
                <a:solidFill>
                  <a:schemeClr val="bg2"/>
                </a:solidFill>
                <a:latin typeface="Times New Roman" panose="02020603050405020304" pitchFamily="18" charset="0"/>
                <a:cs typeface="Times New Roman" panose="02020603050405020304" pitchFamily="18" charset="0"/>
              </a:rPr>
              <a:t>YummyBites</a:t>
            </a:r>
            <a:br>
              <a:rPr lang="en-US" sz="3200" b="1" dirty="0">
                <a:solidFill>
                  <a:schemeClr val="bg2"/>
                </a:solidFill>
                <a:latin typeface="Times New Roman" panose="02020603050405020304" pitchFamily="18" charset="0"/>
                <a:cs typeface="Times New Roman" panose="02020603050405020304" pitchFamily="18" charset="0"/>
              </a:rPr>
            </a:br>
            <a:r>
              <a:rPr lang="en-US" sz="3200" b="1" dirty="0">
                <a:solidFill>
                  <a:schemeClr val="bg2"/>
                </a:solidFill>
                <a:latin typeface="Times New Roman" panose="02020603050405020304" pitchFamily="18" charset="0"/>
                <a:cs typeface="Times New Roman" panose="02020603050405020304" pitchFamily="18" charset="0"/>
              </a:rPr>
              <a:t>(Food Ordering Website)</a:t>
            </a:r>
            <a:endParaRPr lang="en-US" sz="3200" dirty="0">
              <a:solidFill>
                <a:schemeClr val="bg2"/>
              </a:solidFill>
              <a:latin typeface="Times New Roman" panose="02020603050405020304" pitchFamily="18" charset="0"/>
              <a:cs typeface="Times New Roman" panose="02020603050405020304" pitchFamily="18" charset="0"/>
            </a:endParaRPr>
          </a:p>
          <a:p>
            <a:endParaRPr lang="en-US" dirty="0"/>
          </a:p>
        </p:txBody>
      </p:sp>
      <p:sp>
        <p:nvSpPr>
          <p:cNvPr id="3" name="Subtitle 2">
            <a:extLst>
              <a:ext uri="{FF2B5EF4-FFF2-40B4-BE49-F238E27FC236}">
                <a16:creationId xmlns:a16="http://schemas.microsoft.com/office/drawing/2014/main" id="{A36881EE-FB51-ACF4-9181-E8385D657E86}"/>
              </a:ext>
            </a:extLst>
          </p:cNvPr>
          <p:cNvSpPr>
            <a:spLocks noGrp="1"/>
          </p:cNvSpPr>
          <p:nvPr>
            <p:ph type="subTitle" idx="1"/>
          </p:nvPr>
        </p:nvSpPr>
        <p:spPr>
          <a:xfrm>
            <a:off x="663388" y="4675695"/>
            <a:ext cx="7817224" cy="1793244"/>
          </a:xfrm>
        </p:spPr>
        <p:txBody>
          <a:bodyPr/>
          <a:lstStyle/>
          <a:p>
            <a:pPr marL="0" indent="0">
              <a:spcBef>
                <a:spcPts val="0"/>
              </a:spcBef>
            </a:pPr>
            <a:endParaRPr lang="en-US" sz="1600" dirty="0">
              <a:solidFill>
                <a:schemeClr val="dk1"/>
              </a:solidFill>
              <a:latin typeface="Arial"/>
              <a:cs typeface="Arial"/>
            </a:endParaRPr>
          </a:p>
          <a:p>
            <a:endParaRPr lang="en-US" sz="1600" dirty="0"/>
          </a:p>
        </p:txBody>
      </p:sp>
      <p:sp>
        <p:nvSpPr>
          <p:cNvPr id="4" name="Slide Number Placeholder 3">
            <a:extLst>
              <a:ext uri="{FF2B5EF4-FFF2-40B4-BE49-F238E27FC236}">
                <a16:creationId xmlns:a16="http://schemas.microsoft.com/office/drawing/2014/main" id="{05E00A74-F256-BAC7-3DF1-E8A33B0C4B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a:t>
            </a:fld>
            <a:endParaRPr lang="en-US"/>
          </a:p>
        </p:txBody>
      </p:sp>
      <p:sp>
        <p:nvSpPr>
          <p:cNvPr id="5" name="TextBox 4">
            <a:extLst>
              <a:ext uri="{FF2B5EF4-FFF2-40B4-BE49-F238E27FC236}">
                <a16:creationId xmlns:a16="http://schemas.microsoft.com/office/drawing/2014/main" id="{F5419542-1419-52DC-4DA0-C49E00316518}"/>
              </a:ext>
            </a:extLst>
          </p:cNvPr>
          <p:cNvSpPr txBox="1"/>
          <p:nvPr/>
        </p:nvSpPr>
        <p:spPr>
          <a:xfrm>
            <a:off x="1216058" y="4675695"/>
            <a:ext cx="2055043" cy="800219"/>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Submitted To:</a:t>
            </a:r>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Ms. Baljit Kaur </a:t>
            </a:r>
          </a:p>
          <a:p>
            <a:r>
              <a:rPr lang="en-IN" dirty="0">
                <a:latin typeface="Times New Roman" panose="02020603050405020304" pitchFamily="18" charset="0"/>
                <a:cs typeface="Times New Roman" panose="02020603050405020304" pitchFamily="18" charset="0"/>
              </a:rPr>
              <a:t>Mr. Vikas Patel </a:t>
            </a:r>
          </a:p>
        </p:txBody>
      </p:sp>
      <p:sp>
        <p:nvSpPr>
          <p:cNvPr id="6" name="TextBox 5">
            <a:extLst>
              <a:ext uri="{FF2B5EF4-FFF2-40B4-BE49-F238E27FC236}">
                <a16:creationId xmlns:a16="http://schemas.microsoft.com/office/drawing/2014/main" id="{292E05C5-C5ED-5FA6-DFB3-E936EC900D72}"/>
              </a:ext>
            </a:extLst>
          </p:cNvPr>
          <p:cNvSpPr txBox="1"/>
          <p:nvPr/>
        </p:nvSpPr>
        <p:spPr>
          <a:xfrm>
            <a:off x="6052008" y="4609707"/>
            <a:ext cx="2428604" cy="144655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Submitted By:</a:t>
            </a:r>
          </a:p>
          <a:p>
            <a:r>
              <a:rPr lang="en-IN" b="1" dirty="0">
                <a:latin typeface="Times New Roman" panose="02020603050405020304" pitchFamily="18" charset="0"/>
                <a:cs typeface="Times New Roman" panose="02020603050405020304" pitchFamily="18" charset="0"/>
              </a:rPr>
              <a:t>Team No. 4</a:t>
            </a:r>
          </a:p>
          <a:p>
            <a:r>
              <a:rPr lang="en-IN" dirty="0">
                <a:latin typeface="Times New Roman" panose="02020603050405020304" pitchFamily="18" charset="0"/>
                <a:cs typeface="Times New Roman" panose="02020603050405020304" pitchFamily="18" charset="0"/>
              </a:rPr>
              <a:t>Jay Arindam </a:t>
            </a:r>
            <a:r>
              <a:rPr lang="en-IN" dirty="0" err="1">
                <a:latin typeface="Times New Roman" panose="02020603050405020304" pitchFamily="18" charset="0"/>
                <a:cs typeface="Times New Roman" panose="02020603050405020304" pitchFamily="18" charset="0"/>
              </a:rPr>
              <a:t>Maity</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Karan Kapoor</a:t>
            </a:r>
          </a:p>
          <a:p>
            <a:r>
              <a:rPr lang="en-IN" dirty="0" err="1">
                <a:latin typeface="Times New Roman" panose="02020603050405020304" pitchFamily="18" charset="0"/>
                <a:cs typeface="Times New Roman" panose="02020603050405020304" pitchFamily="18" charset="0"/>
              </a:rPr>
              <a:t>Karanpreet</a:t>
            </a:r>
            <a:r>
              <a:rPr lang="en-IN" dirty="0">
                <a:latin typeface="Times New Roman" panose="02020603050405020304" pitchFamily="18" charset="0"/>
                <a:cs typeface="Times New Roman" panose="02020603050405020304" pitchFamily="18" charset="0"/>
              </a:rPr>
              <a:t> Singh</a:t>
            </a:r>
          </a:p>
          <a:p>
            <a:r>
              <a:rPr lang="en-IN" dirty="0">
                <a:latin typeface="Times New Roman" panose="02020603050405020304" pitchFamily="18" charset="0"/>
                <a:cs typeface="Times New Roman" panose="02020603050405020304" pitchFamily="18" charset="0"/>
              </a:rPr>
              <a:t>Karishma Dhawan</a:t>
            </a:r>
          </a:p>
        </p:txBody>
      </p:sp>
    </p:spTree>
    <p:extLst>
      <p:ext uri="{BB962C8B-B14F-4D97-AF65-F5344CB8AC3E}">
        <p14:creationId xmlns:p14="http://schemas.microsoft.com/office/powerpoint/2010/main" val="256166911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633644" y="-8393"/>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Admin Panel:</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is the admin panel. From here you can add items to menu. View/remove present items and accept or decline orders.</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7" name="Picture 6">
            <a:extLst>
              <a:ext uri="{FF2B5EF4-FFF2-40B4-BE49-F238E27FC236}">
                <a16:creationId xmlns:a16="http://schemas.microsoft.com/office/drawing/2014/main" id="{0458D170-F28D-A0E9-FD80-B72590003B38}"/>
              </a:ext>
            </a:extLst>
          </p:cNvPr>
          <p:cNvPicPr>
            <a:picLocks noChangeAspect="1"/>
          </p:cNvPicPr>
          <p:nvPr/>
        </p:nvPicPr>
        <p:blipFill>
          <a:blip r:embed="rId2"/>
          <a:stretch>
            <a:fillRect/>
          </a:stretch>
        </p:blipFill>
        <p:spPr>
          <a:xfrm>
            <a:off x="874450" y="1585335"/>
            <a:ext cx="7395099" cy="3527191"/>
          </a:xfrm>
          <a:prstGeom prst="rect">
            <a:avLst/>
          </a:prstGeom>
        </p:spPr>
      </p:pic>
    </p:spTree>
    <p:extLst>
      <p:ext uri="{BB962C8B-B14F-4D97-AF65-F5344CB8AC3E}">
        <p14:creationId xmlns:p14="http://schemas.microsoft.com/office/powerpoint/2010/main" val="113731838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0F68-A854-17EC-6B3A-B4BDFCA0A78F}"/>
              </a:ext>
            </a:extLst>
          </p:cNvPr>
          <p:cNvSpPr>
            <a:spLocks noGrp="1"/>
          </p:cNvSpPr>
          <p:nvPr>
            <p:ph type="ctrTitle"/>
          </p:nvPr>
        </p:nvSpPr>
        <p:spPr>
          <a:xfrm>
            <a:off x="-1216584" y="1"/>
            <a:ext cx="5486400" cy="914400"/>
          </a:xfrm>
        </p:spPr>
        <p:txBody>
          <a:bodyPr/>
          <a:lstStyle/>
          <a:p>
            <a:r>
              <a:rPr lang="en-US" sz="4000" b="1" dirty="0"/>
              <a:t>Conclusion</a:t>
            </a:r>
          </a:p>
        </p:txBody>
      </p:sp>
      <p:sp>
        <p:nvSpPr>
          <p:cNvPr id="3" name="Subtitle 2">
            <a:extLst>
              <a:ext uri="{FF2B5EF4-FFF2-40B4-BE49-F238E27FC236}">
                <a16:creationId xmlns:a16="http://schemas.microsoft.com/office/drawing/2014/main" id="{C273B80B-6B41-BD43-6DD5-46D5CF79A9CD}"/>
              </a:ext>
            </a:extLst>
          </p:cNvPr>
          <p:cNvSpPr>
            <a:spLocks noGrp="1"/>
          </p:cNvSpPr>
          <p:nvPr>
            <p:ph type="subTitle" idx="1"/>
          </p:nvPr>
        </p:nvSpPr>
        <p:spPr>
          <a:xfrm>
            <a:off x="72276" y="1371600"/>
            <a:ext cx="8565468" cy="4724400"/>
          </a:xfrm>
        </p:spPr>
        <p:txBody>
          <a:bodyPr/>
          <a:lstStyle/>
          <a:p>
            <a:pPr marL="25400" indent="0" algn="just"/>
            <a:r>
              <a:rPr lang="en-US" sz="2400" dirty="0">
                <a:solidFill>
                  <a:schemeClr val="tx1"/>
                </a:solidFill>
              </a:rPr>
              <a:t>Overall we have managed to create a powerful web based system that enables a user to order food in a organized manner. It also features an admin panel that enables the admin/manager to add, view and manage other orders. Quick speed and efficient code makes sure that that the order is accepted and processed in least amount of time as possible. Since it is also linked with MongoDB it will make sure that everyone gets more personalized experience.</a:t>
            </a:r>
          </a:p>
        </p:txBody>
      </p:sp>
      <p:sp>
        <p:nvSpPr>
          <p:cNvPr id="4" name="Slide Number Placeholder 3">
            <a:extLst>
              <a:ext uri="{FF2B5EF4-FFF2-40B4-BE49-F238E27FC236}">
                <a16:creationId xmlns:a16="http://schemas.microsoft.com/office/drawing/2014/main" id="{0D2B6CAB-0366-9352-1ABE-B600B8E6C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Tree>
    <p:extLst>
      <p:ext uri="{BB962C8B-B14F-4D97-AF65-F5344CB8AC3E}">
        <p14:creationId xmlns:p14="http://schemas.microsoft.com/office/powerpoint/2010/main" val="22974837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6147-D0C0-487B-2F3D-5DB7F60E6360}"/>
              </a:ext>
            </a:extLst>
          </p:cNvPr>
          <p:cNvSpPr>
            <a:spLocks noGrp="1"/>
          </p:cNvSpPr>
          <p:nvPr>
            <p:ph type="ctrTitle"/>
          </p:nvPr>
        </p:nvSpPr>
        <p:spPr>
          <a:xfrm>
            <a:off x="-1307592" y="0"/>
            <a:ext cx="5486400" cy="914400"/>
          </a:xfrm>
        </p:spPr>
        <p:txBody>
          <a:bodyPr/>
          <a:lstStyle/>
          <a:p>
            <a:r>
              <a:rPr lang="en-IN" b="1" dirty="0"/>
              <a:t>Host Link</a:t>
            </a:r>
          </a:p>
        </p:txBody>
      </p:sp>
      <p:sp>
        <p:nvSpPr>
          <p:cNvPr id="3" name="Subtitle 2">
            <a:extLst>
              <a:ext uri="{FF2B5EF4-FFF2-40B4-BE49-F238E27FC236}">
                <a16:creationId xmlns:a16="http://schemas.microsoft.com/office/drawing/2014/main" id="{A91A3D92-1203-E357-22DA-050F84F2E5AF}"/>
              </a:ext>
            </a:extLst>
          </p:cNvPr>
          <p:cNvSpPr>
            <a:spLocks noGrp="1"/>
          </p:cNvSpPr>
          <p:nvPr>
            <p:ph type="subTitle" idx="1"/>
          </p:nvPr>
        </p:nvSpPr>
        <p:spPr>
          <a:xfrm>
            <a:off x="495300" y="1814512"/>
            <a:ext cx="8153400" cy="4724400"/>
          </a:xfrm>
        </p:spPr>
        <p:txBody>
          <a:bodyPr/>
          <a:lstStyle/>
          <a:p>
            <a:r>
              <a:rPr lang="en-IN" dirty="0">
                <a:solidFill>
                  <a:schemeClr val="tx1"/>
                </a:solidFill>
              </a:rPr>
              <a:t>https://yummybites-project.vercel.app/</a:t>
            </a:r>
          </a:p>
        </p:txBody>
      </p:sp>
      <p:sp>
        <p:nvSpPr>
          <p:cNvPr id="4" name="Slide Number Placeholder 3">
            <a:extLst>
              <a:ext uri="{FF2B5EF4-FFF2-40B4-BE49-F238E27FC236}">
                <a16:creationId xmlns:a16="http://schemas.microsoft.com/office/drawing/2014/main" id="{FC97882B-DBD5-26B7-CC00-EDD389B8F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7328793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0F68-A854-17EC-6B3A-B4BDFCA0A78F}"/>
              </a:ext>
            </a:extLst>
          </p:cNvPr>
          <p:cNvSpPr>
            <a:spLocks noGrp="1"/>
          </p:cNvSpPr>
          <p:nvPr>
            <p:ph type="ctrTitle"/>
          </p:nvPr>
        </p:nvSpPr>
        <p:spPr>
          <a:xfrm>
            <a:off x="-1216584" y="1"/>
            <a:ext cx="5486400" cy="914400"/>
          </a:xfrm>
        </p:spPr>
        <p:txBody>
          <a:bodyPr/>
          <a:lstStyle/>
          <a:p>
            <a:r>
              <a:rPr lang="en-US" sz="4000" b="1"/>
              <a:t>References</a:t>
            </a:r>
          </a:p>
        </p:txBody>
      </p:sp>
      <p:sp>
        <p:nvSpPr>
          <p:cNvPr id="3" name="Subtitle 2">
            <a:extLst>
              <a:ext uri="{FF2B5EF4-FFF2-40B4-BE49-F238E27FC236}">
                <a16:creationId xmlns:a16="http://schemas.microsoft.com/office/drawing/2014/main" id="{C273B80B-6B41-BD43-6DD5-46D5CF79A9CD}"/>
              </a:ext>
            </a:extLst>
          </p:cNvPr>
          <p:cNvSpPr>
            <a:spLocks noGrp="1"/>
          </p:cNvSpPr>
          <p:nvPr>
            <p:ph type="subTitle" idx="1"/>
          </p:nvPr>
        </p:nvSpPr>
        <p:spPr>
          <a:xfrm>
            <a:off x="72276" y="1371600"/>
            <a:ext cx="8565468" cy="4724400"/>
          </a:xfrm>
        </p:spPr>
        <p:txBody>
          <a:bodyPr/>
          <a:lstStyle/>
          <a:p>
            <a:pPr marL="596900" indent="-571500" algn="just">
              <a:buFont typeface="Arial" panose="020B0604020202020204" pitchFamily="34" charset="0"/>
              <a:buChar char="•"/>
            </a:pPr>
            <a:r>
              <a:rPr lang="en-US" sz="2000" dirty="0">
                <a:solidFill>
                  <a:schemeClr val="tx1"/>
                </a:solidFill>
              </a:rPr>
              <a:t>W3 Schools - https://www.w3schools.com/</a:t>
            </a:r>
          </a:p>
          <a:p>
            <a:pPr marL="596900" indent="-571500" algn="just">
              <a:buFont typeface="Arial" panose="020B0604020202020204" pitchFamily="34" charset="0"/>
              <a:buChar char="•"/>
            </a:pPr>
            <a:r>
              <a:rPr lang="en-US" sz="2000" dirty="0">
                <a:solidFill>
                  <a:schemeClr val="tx1"/>
                </a:solidFill>
              </a:rPr>
              <a:t>MDN Web Docs - https://developer.mozilla.org/en-US/</a:t>
            </a:r>
          </a:p>
          <a:p>
            <a:pPr marL="596900" indent="-571500" algn="just">
              <a:buFont typeface="Arial" panose="020B0604020202020204" pitchFamily="34" charset="0"/>
              <a:buChar char="•"/>
            </a:pPr>
            <a:r>
              <a:rPr lang="en-US" sz="2000" dirty="0">
                <a:solidFill>
                  <a:schemeClr val="tx1"/>
                </a:solidFill>
              </a:rPr>
              <a:t>Tutorials Point - https://www.tutorialspoint.com/index.html</a:t>
            </a:r>
          </a:p>
          <a:p>
            <a:pPr marL="596900" indent="-571500" algn="just">
              <a:buFont typeface="Arial" panose="020B0604020202020204" pitchFamily="34" charset="0"/>
              <a:buChar char="•"/>
            </a:pPr>
            <a:r>
              <a:rPr lang="en-US" sz="2000" dirty="0" err="1">
                <a:solidFill>
                  <a:schemeClr val="tx1"/>
                </a:solidFill>
              </a:rPr>
              <a:t>Css</a:t>
            </a:r>
            <a:r>
              <a:rPr lang="en-US" sz="2000" dirty="0">
                <a:solidFill>
                  <a:schemeClr val="tx1"/>
                </a:solidFill>
              </a:rPr>
              <a:t>-tricks - https://css-tricks.com/</a:t>
            </a:r>
          </a:p>
          <a:p>
            <a:pPr marL="596900" indent="-571500" algn="just">
              <a:buFont typeface="Arial" panose="020B0604020202020204" pitchFamily="34" charset="0"/>
              <a:buChar char="•"/>
            </a:pPr>
            <a:r>
              <a:rPr lang="en-US" sz="2000" dirty="0" err="1">
                <a:solidFill>
                  <a:schemeClr val="tx1"/>
                </a:solidFill>
              </a:rPr>
              <a:t>Geeksforgeeks</a:t>
            </a:r>
            <a:r>
              <a:rPr lang="en-US" sz="2000" dirty="0">
                <a:solidFill>
                  <a:schemeClr val="tx1"/>
                </a:solidFill>
              </a:rPr>
              <a:t> - https://www.geeksforgeeks.org/</a:t>
            </a:r>
          </a:p>
          <a:p>
            <a:pPr marL="596900" indent="-571500" algn="just">
              <a:buFont typeface="Arial" panose="020B0604020202020204" pitchFamily="34" charset="0"/>
              <a:buChar char="•"/>
            </a:pPr>
            <a:r>
              <a:rPr lang="en-US" sz="2000" dirty="0">
                <a:solidFill>
                  <a:schemeClr val="tx1"/>
                </a:solidFill>
              </a:rPr>
              <a:t>React – https://react.org/</a:t>
            </a:r>
          </a:p>
          <a:p>
            <a:pPr marL="596900" indent="-571500" algn="just">
              <a:buFont typeface="Arial" panose="020B0604020202020204" pitchFamily="34" charset="0"/>
              <a:buChar char="•"/>
            </a:pPr>
            <a:r>
              <a:rPr lang="en-US" sz="2000" dirty="0" err="1">
                <a:solidFill>
                  <a:schemeClr val="tx1"/>
                </a:solidFill>
              </a:rPr>
              <a:t>DevDocs</a:t>
            </a:r>
            <a:r>
              <a:rPr lang="en-US" sz="2000" dirty="0">
                <a:solidFill>
                  <a:schemeClr val="tx1"/>
                </a:solidFill>
              </a:rPr>
              <a:t> – devdocs.io</a:t>
            </a:r>
          </a:p>
        </p:txBody>
      </p:sp>
      <p:sp>
        <p:nvSpPr>
          <p:cNvPr id="4" name="Slide Number Placeholder 3">
            <a:extLst>
              <a:ext uri="{FF2B5EF4-FFF2-40B4-BE49-F238E27FC236}">
                <a16:creationId xmlns:a16="http://schemas.microsoft.com/office/drawing/2014/main" id="{0D2B6CAB-0366-9352-1ABE-B600B8E6C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extLst>
      <p:ext uri="{BB962C8B-B14F-4D97-AF65-F5344CB8AC3E}">
        <p14:creationId xmlns:p14="http://schemas.microsoft.com/office/powerpoint/2010/main" val="132744128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63" name="Google Shape;63;p6"/>
          <p:cNvSpPr txBox="1">
            <a:spLocks noGrp="1"/>
          </p:cNvSpPr>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05867"/>
              </a:buClr>
              <a:buSzPts val="11500"/>
              <a:buNone/>
            </a:pPr>
            <a:r>
              <a:rPr lang="en-US" sz="11500" dirty="0">
                <a:solidFill>
                  <a:srgbClr val="205867"/>
                </a:solidFill>
                <a:latin typeface="Times New Roman" panose="02020603050405020304"/>
                <a:ea typeface="Times New Roman" panose="02020603050405020304"/>
                <a:cs typeface="Times New Roman" panose="02020603050405020304"/>
                <a:sym typeface="Times New Roman" panose="02020603050405020304"/>
              </a:rPr>
              <a:t>Thank You</a:t>
            </a:r>
          </a:p>
        </p:txBody>
      </p:sp>
      <p:sp>
        <p:nvSpPr>
          <p:cNvPr id="64" name="Google Shape;6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84CB-1194-D8EF-CCD7-B0CCD104C6FD}"/>
              </a:ext>
            </a:extLst>
          </p:cNvPr>
          <p:cNvSpPr>
            <a:spLocks noGrp="1"/>
          </p:cNvSpPr>
          <p:nvPr>
            <p:ph type="ctrTitle"/>
          </p:nvPr>
        </p:nvSpPr>
        <p:spPr>
          <a:xfrm>
            <a:off x="108387" y="-59120"/>
            <a:ext cx="3673366" cy="914400"/>
          </a:xfrm>
        </p:spPr>
        <p:txBody>
          <a:bodyPr/>
          <a:lstStyle/>
          <a:p>
            <a:r>
              <a:rPr lang="en-US" sz="4000" b="1">
                <a:latin typeface="Times New Roman"/>
                <a:cs typeface="Times New Roman"/>
              </a:rPr>
              <a:t>Outline</a:t>
            </a:r>
            <a:endParaRPr lang="en-US" sz="4000"/>
          </a:p>
        </p:txBody>
      </p:sp>
      <p:sp>
        <p:nvSpPr>
          <p:cNvPr id="3" name="Subtitle 2">
            <a:extLst>
              <a:ext uri="{FF2B5EF4-FFF2-40B4-BE49-F238E27FC236}">
                <a16:creationId xmlns:a16="http://schemas.microsoft.com/office/drawing/2014/main" id="{C819B728-328A-1E14-96B5-99E347962B1A}"/>
              </a:ext>
            </a:extLst>
          </p:cNvPr>
          <p:cNvSpPr>
            <a:spLocks noGrp="1"/>
          </p:cNvSpPr>
          <p:nvPr>
            <p:ph type="subTitle" idx="1"/>
          </p:nvPr>
        </p:nvSpPr>
        <p:spPr>
          <a:xfrm>
            <a:off x="250092" y="1029677"/>
            <a:ext cx="8290169" cy="5408246"/>
          </a:xfrm>
        </p:spPr>
        <p:txBody>
          <a:bodyPr/>
          <a:lstStyle/>
          <a:p>
            <a:pPr marL="342900" indent="-342900" algn="l">
              <a:spcBef>
                <a:spcPts val="0"/>
              </a:spcBef>
              <a:buFont typeface="Arial,Sans-Serif"/>
              <a:buChar char="•"/>
            </a:pPr>
            <a:r>
              <a:rPr lang="en-US" sz="2400" dirty="0">
                <a:solidFill>
                  <a:schemeClr val="tx1"/>
                </a:solidFill>
                <a:latin typeface="Times New Roman"/>
                <a:cs typeface="Times New Roman"/>
              </a:rPr>
              <a:t>Introduction</a:t>
            </a:r>
          </a:p>
          <a:p>
            <a:pPr marL="342900" indent="-342900" algn="l">
              <a:spcBef>
                <a:spcPts val="0"/>
              </a:spcBef>
              <a:buFont typeface="Arial,Sans-Serif"/>
              <a:buChar char="•"/>
            </a:pPr>
            <a:r>
              <a:rPr lang="en-US" sz="2400" dirty="0">
                <a:solidFill>
                  <a:schemeClr val="tx1"/>
                </a:solidFill>
                <a:latin typeface="Times New Roman"/>
                <a:cs typeface="Times New Roman"/>
              </a:rPr>
              <a:t>Benefits</a:t>
            </a:r>
          </a:p>
          <a:p>
            <a:pPr marL="342900" indent="-342900" algn="l">
              <a:spcBef>
                <a:spcPts val="0"/>
              </a:spcBef>
              <a:buFont typeface="Arial,Sans-Serif"/>
              <a:buChar char="•"/>
            </a:pPr>
            <a:r>
              <a:rPr lang="en-US" sz="2400" dirty="0">
                <a:solidFill>
                  <a:schemeClr val="tx1"/>
                </a:solidFill>
                <a:latin typeface="Times New Roman"/>
                <a:cs typeface="Times New Roman"/>
              </a:rPr>
              <a:t>Tools</a:t>
            </a:r>
          </a:p>
          <a:p>
            <a:pPr marL="342900" indent="-342900" algn="l">
              <a:spcBef>
                <a:spcPts val="0"/>
              </a:spcBef>
              <a:buFont typeface="Arial,Sans-Serif"/>
              <a:buChar char="•"/>
            </a:pPr>
            <a:r>
              <a:rPr lang="en-US" sz="2400" dirty="0">
                <a:solidFill>
                  <a:schemeClr val="tx1"/>
                </a:solidFill>
                <a:latin typeface="Times New Roman"/>
                <a:cs typeface="Times New Roman"/>
              </a:rPr>
              <a:t>Project Highlights</a:t>
            </a:r>
          </a:p>
          <a:p>
            <a:pPr marL="342900" indent="-342900" algn="l">
              <a:spcBef>
                <a:spcPts val="0"/>
              </a:spcBef>
              <a:buFont typeface="Arial,Sans-Serif"/>
              <a:buChar char="•"/>
            </a:pPr>
            <a:r>
              <a:rPr lang="en-US" sz="2400" dirty="0">
                <a:solidFill>
                  <a:schemeClr val="tx1"/>
                </a:solidFill>
                <a:latin typeface="Times New Roman"/>
                <a:cs typeface="Times New Roman"/>
              </a:rPr>
              <a:t>Conclusion</a:t>
            </a:r>
          </a:p>
          <a:p>
            <a:pPr marL="342900" indent="-342900" algn="l">
              <a:spcBef>
                <a:spcPts val="0"/>
              </a:spcBef>
              <a:buFont typeface="Arial,Sans-Serif"/>
              <a:buChar char="•"/>
            </a:pPr>
            <a:r>
              <a:rPr lang="en-US" sz="2400" dirty="0">
                <a:solidFill>
                  <a:schemeClr val="tx1"/>
                </a:solidFill>
                <a:latin typeface="Times New Roman"/>
                <a:cs typeface="Times New Roman"/>
              </a:rPr>
              <a:t>Host Link</a:t>
            </a:r>
          </a:p>
          <a:p>
            <a:pPr marL="342900" indent="-342900" algn="l">
              <a:spcBef>
                <a:spcPts val="0"/>
              </a:spcBef>
              <a:buFont typeface="Arial,Sans-Serif"/>
              <a:buChar char="•"/>
            </a:pPr>
            <a:r>
              <a:rPr lang="en-US" sz="2400" dirty="0">
                <a:solidFill>
                  <a:schemeClr val="tx1"/>
                </a:solidFill>
                <a:latin typeface="Times New Roman"/>
                <a:cs typeface="Times New Roman"/>
              </a:rPr>
              <a:t>References</a:t>
            </a:r>
            <a:endParaRPr lang="en-US" sz="2400" dirty="0">
              <a:solidFill>
                <a:schemeClr val="tx1"/>
              </a:solidFill>
            </a:endParaRPr>
          </a:p>
          <a:p>
            <a:pPr algn="l"/>
            <a:endParaRPr lang="en-US" sz="2400" dirty="0"/>
          </a:p>
        </p:txBody>
      </p:sp>
      <p:sp>
        <p:nvSpPr>
          <p:cNvPr id="4" name="Slide Number Placeholder 3">
            <a:extLst>
              <a:ext uri="{FF2B5EF4-FFF2-40B4-BE49-F238E27FC236}">
                <a16:creationId xmlns:a16="http://schemas.microsoft.com/office/drawing/2014/main" id="{98A75572-FCC4-4D52-E240-F95739697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extLst>
      <p:ext uri="{BB962C8B-B14F-4D97-AF65-F5344CB8AC3E}">
        <p14:creationId xmlns:p14="http://schemas.microsoft.com/office/powerpoint/2010/main" val="361111591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0526-AD44-92E8-0F8E-98D7554CF29A}"/>
              </a:ext>
            </a:extLst>
          </p:cNvPr>
          <p:cNvSpPr>
            <a:spLocks noGrp="1"/>
          </p:cNvSpPr>
          <p:nvPr>
            <p:ph type="ctrTitle"/>
          </p:nvPr>
        </p:nvSpPr>
        <p:spPr>
          <a:xfrm>
            <a:off x="-1458309" y="98535"/>
            <a:ext cx="6166287" cy="1012934"/>
          </a:xfrm>
        </p:spPr>
        <p:txBody>
          <a:bodyPr/>
          <a:lstStyle/>
          <a:p>
            <a:r>
              <a:rPr lang="en-IN" sz="4800" b="1"/>
              <a:t>Introduction</a:t>
            </a:r>
            <a:endParaRPr lang="en-US" sz="4800" b="1"/>
          </a:p>
          <a:p>
            <a:endParaRPr lang="en-US"/>
          </a:p>
        </p:txBody>
      </p:sp>
      <p:sp>
        <p:nvSpPr>
          <p:cNvPr id="3" name="Subtitle 2">
            <a:extLst>
              <a:ext uri="{FF2B5EF4-FFF2-40B4-BE49-F238E27FC236}">
                <a16:creationId xmlns:a16="http://schemas.microsoft.com/office/drawing/2014/main" id="{FD4836BE-84B0-88B3-981B-A1BFFC16C7B3}"/>
              </a:ext>
            </a:extLst>
          </p:cNvPr>
          <p:cNvSpPr>
            <a:spLocks noGrp="1"/>
          </p:cNvSpPr>
          <p:nvPr>
            <p:ph type="subTitle" idx="1"/>
          </p:nvPr>
        </p:nvSpPr>
        <p:spPr>
          <a:xfrm>
            <a:off x="-214528" y="1928651"/>
            <a:ext cx="9257489" cy="4279720"/>
          </a:xfrm>
        </p:spPr>
        <p:txBody>
          <a:bodyPr/>
          <a:lstStyle/>
          <a:p>
            <a:pPr algn="just"/>
            <a:r>
              <a:rPr lang="en-US" sz="2400" dirty="0">
                <a:solidFill>
                  <a:schemeClr val="tx1"/>
                </a:solidFill>
              </a:rPr>
              <a:t>       </a:t>
            </a:r>
            <a:r>
              <a:rPr lang="en-US" sz="2400" dirty="0">
                <a:solidFill>
                  <a:schemeClr val="tx1"/>
                </a:solidFill>
                <a:effectLst/>
                <a:latin typeface="Times New Roman" panose="02020603050405020304" pitchFamily="18" charset="0"/>
                <a:ea typeface="Times New Roman" panose="02020603050405020304" pitchFamily="18" charset="0"/>
              </a:rPr>
              <a:t>In the hustle and bustle of modern life, managing our daily tasks efficiently has become paramount. Among these tasks, the management and delivery of food stand out as areas where innovation can significantly improve our daily lives. Enter </a:t>
            </a:r>
            <a:r>
              <a:rPr lang="en-US" sz="2400" dirty="0" err="1">
                <a:solidFill>
                  <a:schemeClr val="tx1"/>
                </a:solidFill>
                <a:effectLst/>
                <a:latin typeface="Times New Roman" panose="02020603050405020304" pitchFamily="18" charset="0"/>
                <a:ea typeface="Times New Roman" panose="02020603050405020304" pitchFamily="18" charset="0"/>
              </a:rPr>
              <a:t>YummyBites</a:t>
            </a:r>
            <a:r>
              <a:rPr lang="en-US" sz="2400" dirty="0">
                <a:solidFill>
                  <a:schemeClr val="tx1"/>
                </a:solidFill>
                <a:effectLst/>
                <a:latin typeface="Times New Roman" panose="02020603050405020304" pitchFamily="18" charset="0"/>
                <a:ea typeface="Times New Roman" panose="02020603050405020304" pitchFamily="18" charset="0"/>
              </a:rPr>
              <a:t>: a groundbreaking web-based platform designed to revolutionize how we interact with food.</a:t>
            </a:r>
            <a:endParaRPr lang="en-IN" sz="2400" dirty="0">
              <a:solidFill>
                <a:schemeClr val="tx1"/>
              </a:solidFill>
              <a:effectLst/>
              <a:latin typeface="Times New Roman" panose="02020603050405020304" pitchFamily="18" charset="0"/>
              <a:ea typeface="Times New Roman" panose="02020603050405020304" pitchFamily="18" charset="0"/>
            </a:endParaRPr>
          </a:p>
          <a:p>
            <a:pPr algn="just"/>
            <a:endParaRPr lang="en-US" sz="2400" dirty="0">
              <a:solidFill>
                <a:schemeClr val="tx1"/>
              </a:solidFill>
            </a:endParaRPr>
          </a:p>
        </p:txBody>
      </p:sp>
      <p:sp>
        <p:nvSpPr>
          <p:cNvPr id="4" name="Slide Number Placeholder 3">
            <a:extLst>
              <a:ext uri="{FF2B5EF4-FFF2-40B4-BE49-F238E27FC236}">
                <a16:creationId xmlns:a16="http://schemas.microsoft.com/office/drawing/2014/main" id="{5537B581-1022-FEF5-75D0-3415EDA6BF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143352990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CE7F-078D-3AF0-8FB6-7B1030A47351}"/>
              </a:ext>
            </a:extLst>
          </p:cNvPr>
          <p:cNvSpPr>
            <a:spLocks noGrp="1"/>
          </p:cNvSpPr>
          <p:nvPr>
            <p:ph type="ctrTitle"/>
          </p:nvPr>
        </p:nvSpPr>
        <p:spPr/>
        <p:txBody>
          <a:bodyPr/>
          <a:lstStyle/>
          <a:p>
            <a:pPr algn="l"/>
            <a:r>
              <a:rPr lang="en-US" sz="4000" b="1" dirty="0"/>
              <a:t>Benefits</a:t>
            </a:r>
          </a:p>
        </p:txBody>
      </p:sp>
      <p:sp>
        <p:nvSpPr>
          <p:cNvPr id="3" name="Subtitle 2">
            <a:extLst>
              <a:ext uri="{FF2B5EF4-FFF2-40B4-BE49-F238E27FC236}">
                <a16:creationId xmlns:a16="http://schemas.microsoft.com/office/drawing/2014/main" id="{C5D0F4AA-F5E9-D225-64B4-7F5B99B0A174}"/>
              </a:ext>
            </a:extLst>
          </p:cNvPr>
          <p:cNvSpPr>
            <a:spLocks noGrp="1"/>
          </p:cNvSpPr>
          <p:nvPr>
            <p:ph type="subTitle" idx="1"/>
          </p:nvPr>
        </p:nvSpPr>
        <p:spPr>
          <a:xfrm>
            <a:off x="42842" y="1351978"/>
            <a:ext cx="9036404" cy="4724400"/>
          </a:xfrm>
        </p:spPr>
        <p:txBody>
          <a:bodyPr/>
          <a:lstStyle/>
          <a:p>
            <a:pPr marL="596900" indent="-571500" algn="just">
              <a:buFont typeface="Arial" panose="020B0604020202020204" pitchFamily="34" charset="0"/>
              <a:buChar char="•"/>
            </a:pPr>
            <a:r>
              <a:rPr lang="en-US" sz="2400" dirty="0">
                <a:solidFill>
                  <a:schemeClr val="tx1"/>
                </a:solidFill>
              </a:rPr>
              <a:t>Enables you to order various cuisines</a:t>
            </a:r>
          </a:p>
          <a:p>
            <a:pPr marL="596900" indent="-571500" algn="just">
              <a:buFont typeface="Arial" panose="020B0604020202020204" pitchFamily="34" charset="0"/>
              <a:buChar char="•"/>
            </a:pPr>
            <a:r>
              <a:rPr lang="en-US" sz="2400" dirty="0">
                <a:solidFill>
                  <a:schemeClr val="tx1"/>
                </a:solidFill>
              </a:rPr>
              <a:t>Also calculates the total price of the food items</a:t>
            </a:r>
          </a:p>
          <a:p>
            <a:pPr marL="596900" indent="-571500" algn="just">
              <a:buFont typeface="Arial" panose="020B0604020202020204" pitchFamily="34" charset="0"/>
              <a:buChar char="•"/>
            </a:pPr>
            <a:r>
              <a:rPr lang="en-US" sz="2400" dirty="0">
                <a:solidFill>
                  <a:schemeClr val="tx1"/>
                </a:solidFill>
              </a:rPr>
              <a:t>Cart to track your orders</a:t>
            </a:r>
          </a:p>
          <a:p>
            <a:pPr marL="596900" indent="-571500" algn="just">
              <a:buFont typeface="Arial" panose="020B0604020202020204" pitchFamily="34" charset="0"/>
              <a:buChar char="•"/>
            </a:pPr>
            <a:r>
              <a:rPr lang="en-US" sz="2400" dirty="0">
                <a:solidFill>
                  <a:schemeClr val="tx1"/>
                </a:solidFill>
              </a:rPr>
              <a:t>Login/Signup Feature</a:t>
            </a:r>
          </a:p>
          <a:p>
            <a:pPr marL="596900" indent="-571500" algn="just">
              <a:buFont typeface="Arial" panose="020B0604020202020204" pitchFamily="34" charset="0"/>
              <a:buChar char="•"/>
            </a:pPr>
            <a:r>
              <a:rPr lang="en-US" sz="2400" dirty="0">
                <a:solidFill>
                  <a:schemeClr val="tx1"/>
                </a:solidFill>
              </a:rPr>
              <a:t>Well defined UI/UX</a:t>
            </a:r>
          </a:p>
          <a:p>
            <a:pPr marL="596900" indent="-571500" algn="just">
              <a:buFont typeface="Arial" panose="020B0604020202020204" pitchFamily="34" charset="0"/>
              <a:buChar char="•"/>
            </a:pPr>
            <a:r>
              <a:rPr lang="en-US" sz="2400" dirty="0">
                <a:solidFill>
                  <a:schemeClr val="tx1"/>
                </a:solidFill>
              </a:rPr>
              <a:t>Function to activate/avail discounts</a:t>
            </a:r>
          </a:p>
          <a:p>
            <a:pPr marL="596900" indent="-571500" algn="just">
              <a:buFont typeface="Arial" panose="020B0604020202020204" pitchFamily="34" charset="0"/>
              <a:buChar char="•"/>
            </a:pPr>
            <a:r>
              <a:rPr lang="en-US" sz="2400" dirty="0">
                <a:solidFill>
                  <a:schemeClr val="tx1"/>
                </a:solidFill>
              </a:rPr>
              <a:t>Delivery charges are also calculated and included.</a:t>
            </a:r>
          </a:p>
          <a:p>
            <a:pPr marL="596900" indent="-571500" algn="just">
              <a:buFont typeface="Arial" panose="020B0604020202020204" pitchFamily="34" charset="0"/>
              <a:buChar char="•"/>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0E535E99-7B14-2F2D-218A-786281DE8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33057453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5DA-746F-661C-290A-E2AAA4203DB7}"/>
              </a:ext>
            </a:extLst>
          </p:cNvPr>
          <p:cNvSpPr>
            <a:spLocks noGrp="1"/>
          </p:cNvSpPr>
          <p:nvPr>
            <p:ph type="ctrTitle"/>
          </p:nvPr>
        </p:nvSpPr>
        <p:spPr>
          <a:xfrm>
            <a:off x="-165924" y="40341"/>
            <a:ext cx="5486400" cy="914400"/>
          </a:xfrm>
        </p:spPr>
        <p:txBody>
          <a:bodyPr/>
          <a:lstStyle/>
          <a:p>
            <a:r>
              <a:rPr lang="en-US" sz="4400" b="1" dirty="0"/>
              <a:t>Tools and Languages</a:t>
            </a:r>
          </a:p>
        </p:txBody>
      </p:sp>
      <p:sp>
        <p:nvSpPr>
          <p:cNvPr id="3" name="Subtitle 2">
            <a:extLst>
              <a:ext uri="{FF2B5EF4-FFF2-40B4-BE49-F238E27FC236}">
                <a16:creationId xmlns:a16="http://schemas.microsoft.com/office/drawing/2014/main" id="{A364ADDA-3875-DB21-2CA0-000B6D27CA97}"/>
              </a:ext>
            </a:extLst>
          </p:cNvPr>
          <p:cNvSpPr>
            <a:spLocks noGrp="1"/>
          </p:cNvSpPr>
          <p:nvPr>
            <p:ph type="subTitle" idx="1"/>
          </p:nvPr>
        </p:nvSpPr>
        <p:spPr>
          <a:xfrm>
            <a:off x="3598" y="724063"/>
            <a:ext cx="8153400" cy="4724400"/>
          </a:xfrm>
        </p:spPr>
        <p:txBody>
          <a:bodyPr/>
          <a:lstStyle/>
          <a:p>
            <a:pPr algn="l"/>
            <a:endParaRPr lang="en-US" sz="2400" dirty="0">
              <a:solidFill>
                <a:schemeClr val="tx1"/>
              </a:solidFill>
            </a:endParaRPr>
          </a:p>
          <a:p>
            <a:pPr algn="l"/>
            <a:r>
              <a:rPr lang="en-US" sz="2400" dirty="0">
                <a:solidFill>
                  <a:schemeClr val="tx1"/>
                </a:solidFill>
              </a:rPr>
              <a:t>Here are all the tools and languages used to build Spoileriffic:</a:t>
            </a:r>
          </a:p>
          <a:p>
            <a:pPr marL="368300" indent="-342900" algn="l">
              <a:buFont typeface="Arial" panose="020B0604020202020204" pitchFamily="34" charset="0"/>
              <a:buChar char="•"/>
            </a:pPr>
            <a:r>
              <a:rPr lang="en-US" sz="2400" dirty="0" err="1">
                <a:solidFill>
                  <a:schemeClr val="tx1"/>
                </a:solidFill>
              </a:rPr>
              <a:t>VsCode</a:t>
            </a:r>
            <a:endParaRPr lang="en-US" sz="2400" dirty="0">
              <a:solidFill>
                <a:schemeClr val="tx1"/>
              </a:solidFill>
            </a:endParaRPr>
          </a:p>
          <a:p>
            <a:pPr marL="368300" indent="-342900" algn="l">
              <a:buFont typeface="Arial" panose="020B0604020202020204" pitchFamily="34" charset="0"/>
              <a:buChar char="•"/>
            </a:pPr>
            <a:r>
              <a:rPr lang="en-US" sz="2400" dirty="0">
                <a:solidFill>
                  <a:schemeClr val="tx1"/>
                </a:solidFill>
              </a:rPr>
              <a:t>Web Browser</a:t>
            </a:r>
          </a:p>
          <a:p>
            <a:pPr marL="368300" indent="-342900" algn="l">
              <a:buFont typeface="Arial" panose="020B0604020202020204" pitchFamily="34" charset="0"/>
              <a:buChar char="•"/>
            </a:pPr>
            <a:r>
              <a:rPr lang="en-US" sz="2400" dirty="0">
                <a:solidFill>
                  <a:schemeClr val="tx1"/>
                </a:solidFill>
              </a:rPr>
              <a:t>React </a:t>
            </a:r>
            <a:r>
              <a:rPr lang="en-US" sz="2400" dirty="0" err="1">
                <a:solidFill>
                  <a:schemeClr val="tx1"/>
                </a:solidFill>
              </a:rPr>
              <a:t>Js</a:t>
            </a:r>
            <a:endParaRPr lang="en-US" sz="2400" dirty="0">
              <a:solidFill>
                <a:schemeClr val="tx1"/>
              </a:solidFill>
            </a:endParaRPr>
          </a:p>
          <a:p>
            <a:pPr marL="368300" indent="-342900" algn="l">
              <a:buFont typeface="Arial" panose="020B0604020202020204" pitchFamily="34" charset="0"/>
              <a:buChar char="•"/>
            </a:pPr>
            <a:r>
              <a:rPr lang="en-US" sz="2400" dirty="0">
                <a:solidFill>
                  <a:schemeClr val="tx1"/>
                </a:solidFill>
              </a:rPr>
              <a:t>Node </a:t>
            </a:r>
            <a:r>
              <a:rPr lang="en-US" sz="2400" dirty="0" err="1">
                <a:solidFill>
                  <a:schemeClr val="tx1"/>
                </a:solidFill>
              </a:rPr>
              <a:t>Js</a:t>
            </a:r>
            <a:endParaRPr lang="en-US" sz="2400" dirty="0">
              <a:solidFill>
                <a:schemeClr val="tx1"/>
              </a:solidFill>
            </a:endParaRPr>
          </a:p>
          <a:p>
            <a:pPr marL="368300" indent="-342900" algn="l">
              <a:buFont typeface="Arial" panose="020B0604020202020204" pitchFamily="34" charset="0"/>
              <a:buChar char="•"/>
            </a:pPr>
            <a:r>
              <a:rPr lang="en-US" sz="2400" dirty="0" err="1">
                <a:solidFill>
                  <a:schemeClr val="tx1"/>
                </a:solidFill>
              </a:rPr>
              <a:t>Javascript</a:t>
            </a:r>
            <a:r>
              <a:rPr lang="en-US" sz="2400" dirty="0">
                <a:solidFill>
                  <a:schemeClr val="tx1"/>
                </a:solidFill>
              </a:rPr>
              <a:t> </a:t>
            </a:r>
          </a:p>
          <a:p>
            <a:pPr marL="368300" indent="-342900" algn="l">
              <a:buFont typeface="Arial" panose="020B0604020202020204" pitchFamily="34" charset="0"/>
              <a:buChar char="•"/>
            </a:pPr>
            <a:r>
              <a:rPr lang="en-US" sz="2400" dirty="0" err="1">
                <a:solidFill>
                  <a:schemeClr val="tx1"/>
                </a:solidFill>
              </a:rPr>
              <a:t>Css</a:t>
            </a:r>
            <a:r>
              <a:rPr lang="en-US" sz="2400" dirty="0">
                <a:solidFill>
                  <a:schemeClr val="tx1"/>
                </a:solidFill>
              </a:rPr>
              <a:t>			</a:t>
            </a:r>
          </a:p>
          <a:p>
            <a:pPr marL="368300" indent="-342900" algn="l">
              <a:buFont typeface="Arial" panose="020B0604020202020204" pitchFamily="34" charset="0"/>
              <a:buChar char="•"/>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EE58F8A4-EF31-CF5B-F054-116B9793A5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158304936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542204" y="0"/>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Home Page:</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page contains the basic information about the website and quick navigation links in a very responsive and unique navbar.</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6" name="Picture 5">
            <a:extLst>
              <a:ext uri="{FF2B5EF4-FFF2-40B4-BE49-F238E27FC236}">
                <a16:creationId xmlns:a16="http://schemas.microsoft.com/office/drawing/2014/main" id="{DE50B645-2B39-45FA-8964-A79DA0720318}"/>
              </a:ext>
            </a:extLst>
          </p:cNvPr>
          <p:cNvPicPr>
            <a:picLocks noChangeAspect="1"/>
          </p:cNvPicPr>
          <p:nvPr/>
        </p:nvPicPr>
        <p:blipFill>
          <a:blip r:embed="rId2"/>
          <a:stretch>
            <a:fillRect/>
          </a:stretch>
        </p:blipFill>
        <p:spPr>
          <a:xfrm>
            <a:off x="556181" y="1734531"/>
            <a:ext cx="7993930" cy="3318236"/>
          </a:xfrm>
          <a:prstGeom prst="rect">
            <a:avLst/>
          </a:prstGeom>
        </p:spPr>
      </p:pic>
    </p:spTree>
    <p:extLst>
      <p:ext uri="{BB962C8B-B14F-4D97-AF65-F5344CB8AC3E}">
        <p14:creationId xmlns:p14="http://schemas.microsoft.com/office/powerpoint/2010/main" val="77663888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642788" y="0"/>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Home Page (Features):</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part of the homepage features the menu from where you can place orders and also the part that gives us more details about the brand.</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7" name="Picture 6">
            <a:extLst>
              <a:ext uri="{FF2B5EF4-FFF2-40B4-BE49-F238E27FC236}">
                <a16:creationId xmlns:a16="http://schemas.microsoft.com/office/drawing/2014/main" id="{24BB8446-C1BC-4498-9225-DC15082BAAF5}"/>
              </a:ext>
            </a:extLst>
          </p:cNvPr>
          <p:cNvPicPr>
            <a:picLocks noChangeAspect="1"/>
          </p:cNvPicPr>
          <p:nvPr/>
        </p:nvPicPr>
        <p:blipFill>
          <a:blip r:embed="rId2"/>
          <a:stretch>
            <a:fillRect/>
          </a:stretch>
        </p:blipFill>
        <p:spPr>
          <a:xfrm>
            <a:off x="928676" y="1802340"/>
            <a:ext cx="7235301" cy="3430267"/>
          </a:xfrm>
          <a:prstGeom prst="rect">
            <a:avLst/>
          </a:prstGeom>
        </p:spPr>
      </p:pic>
    </p:spTree>
    <p:extLst>
      <p:ext uri="{BB962C8B-B14F-4D97-AF65-F5344CB8AC3E}">
        <p14:creationId xmlns:p14="http://schemas.microsoft.com/office/powerpoint/2010/main" val="75454091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615356" y="-25808"/>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Checkout Page:</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page contains all the information about the order including its price and delivery fee. You can also apply the promo code for added discounts.</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pic>
        <p:nvPicPr>
          <p:cNvPr id="7" name="Picture 6">
            <a:extLst>
              <a:ext uri="{FF2B5EF4-FFF2-40B4-BE49-F238E27FC236}">
                <a16:creationId xmlns:a16="http://schemas.microsoft.com/office/drawing/2014/main" id="{7859AF9C-3E3C-D413-47B5-93AC24AD9319}"/>
              </a:ext>
            </a:extLst>
          </p:cNvPr>
          <p:cNvPicPr>
            <a:picLocks noChangeAspect="1"/>
          </p:cNvPicPr>
          <p:nvPr/>
        </p:nvPicPr>
        <p:blipFill>
          <a:blip r:embed="rId2"/>
          <a:stretch>
            <a:fillRect/>
          </a:stretch>
        </p:blipFill>
        <p:spPr>
          <a:xfrm>
            <a:off x="710214" y="1578753"/>
            <a:ext cx="7412854" cy="3522940"/>
          </a:xfrm>
          <a:prstGeom prst="rect">
            <a:avLst/>
          </a:prstGeom>
        </p:spPr>
      </p:pic>
    </p:spTree>
    <p:extLst>
      <p:ext uri="{BB962C8B-B14F-4D97-AF65-F5344CB8AC3E}">
        <p14:creationId xmlns:p14="http://schemas.microsoft.com/office/powerpoint/2010/main" val="271259614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505628" y="0"/>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Payment Page:</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page where you can finalize the order, add delivery information and then proceed to payment.</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pic>
        <p:nvPicPr>
          <p:cNvPr id="6" name="Picture 5">
            <a:extLst>
              <a:ext uri="{FF2B5EF4-FFF2-40B4-BE49-F238E27FC236}">
                <a16:creationId xmlns:a16="http://schemas.microsoft.com/office/drawing/2014/main" id="{59B78D91-DAA8-8C6E-A750-C67C9BAA44DB}"/>
              </a:ext>
            </a:extLst>
          </p:cNvPr>
          <p:cNvPicPr>
            <a:picLocks noChangeAspect="1"/>
          </p:cNvPicPr>
          <p:nvPr/>
        </p:nvPicPr>
        <p:blipFill>
          <a:blip r:embed="rId2"/>
          <a:stretch>
            <a:fillRect/>
          </a:stretch>
        </p:blipFill>
        <p:spPr>
          <a:xfrm>
            <a:off x="949778" y="1728621"/>
            <a:ext cx="7111012" cy="3400757"/>
          </a:xfrm>
          <a:prstGeom prst="rect">
            <a:avLst/>
          </a:prstGeom>
        </p:spPr>
      </p:pic>
    </p:spTree>
    <p:extLst>
      <p:ext uri="{BB962C8B-B14F-4D97-AF65-F5344CB8AC3E}">
        <p14:creationId xmlns:p14="http://schemas.microsoft.com/office/powerpoint/2010/main" val="286036502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509</Words>
  <Application>Microsoft Office PowerPoint</Application>
  <PresentationFormat>On-screen Show (4:3)</PresentationFormat>
  <Paragraphs>130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Times New Roman</vt:lpstr>
      <vt:lpstr>Office Theme</vt:lpstr>
      <vt:lpstr>YummyBites (Food Ordering Website) </vt:lpstr>
      <vt:lpstr>Outline</vt:lpstr>
      <vt:lpstr>Introduction </vt:lpstr>
      <vt:lpstr>Benefits</vt:lpstr>
      <vt:lpstr>Tools and Languages</vt:lpstr>
      <vt:lpstr>Project Highlights</vt:lpstr>
      <vt:lpstr>Project Highlights</vt:lpstr>
      <vt:lpstr>Project Highlights</vt:lpstr>
      <vt:lpstr>Project Highlights</vt:lpstr>
      <vt:lpstr>Project Highlights</vt:lpstr>
      <vt:lpstr>Conclusion</vt:lpstr>
      <vt:lpstr>Host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Jay Arindam Maity</cp:lastModifiedBy>
  <cp:revision>81</cp:revision>
  <dcterms:created xsi:type="dcterms:W3CDTF">2022-11-30T04:57:23Z</dcterms:created>
  <dcterms:modified xsi:type="dcterms:W3CDTF">2024-05-20T15:07:38Z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