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2A767-2E3A-4C1C-BF0A-06EC8DFA1A38}" v="10" dt="2022-01-24T13:34:00.382"/>
    <p1510:client id="{A44C826A-CAB5-2093-3F7B-6AF52079E9BB}" v="17" dt="2022-01-24T18:15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Braidley" userId="babd9a5b-1f70-40f8-a5a7-5009c3f075af" providerId="ADAL" clId="{3532A767-2E3A-4C1C-BF0A-06EC8DFA1A38}"/>
    <pc:docChg chg="modSld">
      <pc:chgData name="Jacob Braidley" userId="babd9a5b-1f70-40f8-a5a7-5009c3f075af" providerId="ADAL" clId="{3532A767-2E3A-4C1C-BF0A-06EC8DFA1A38}" dt="2022-01-24T13:45:40.571" v="34" actId="20577"/>
      <pc:docMkLst>
        <pc:docMk/>
      </pc:docMkLst>
      <pc:sldChg chg="addSp modSp mod">
        <pc:chgData name="Jacob Braidley" userId="babd9a5b-1f70-40f8-a5a7-5009c3f075af" providerId="ADAL" clId="{3532A767-2E3A-4C1C-BF0A-06EC8DFA1A38}" dt="2022-01-24T13:45:40.571" v="34" actId="20577"/>
        <pc:sldMkLst>
          <pc:docMk/>
          <pc:sldMk cId="1912346801" sldId="256"/>
        </pc:sldMkLst>
        <pc:spChg chg="mod">
          <ac:chgData name="Jacob Braidley" userId="babd9a5b-1f70-40f8-a5a7-5009c3f075af" providerId="ADAL" clId="{3532A767-2E3A-4C1C-BF0A-06EC8DFA1A38}" dt="2022-01-24T13:34:05.771" v="23" actId="20577"/>
          <ac:spMkLst>
            <pc:docMk/>
            <pc:sldMk cId="1912346801" sldId="256"/>
            <ac:spMk id="18" creationId="{9DBBF751-70CB-4BD8-9457-CB26DF4B2CAC}"/>
          </ac:spMkLst>
        </pc:spChg>
        <pc:spChg chg="mod">
          <ac:chgData name="Jacob Braidley" userId="babd9a5b-1f70-40f8-a5a7-5009c3f075af" providerId="ADAL" clId="{3532A767-2E3A-4C1C-BF0A-06EC8DFA1A38}" dt="2022-01-24T12:58:11.820" v="8" actId="20577"/>
          <ac:spMkLst>
            <pc:docMk/>
            <pc:sldMk cId="1912346801" sldId="256"/>
            <ac:spMk id="19" creationId="{59018A45-C97A-44A9-8B15-DF8C2235C815}"/>
          </ac:spMkLst>
        </pc:spChg>
        <pc:spChg chg="mod">
          <ac:chgData name="Jacob Braidley" userId="babd9a5b-1f70-40f8-a5a7-5009c3f075af" providerId="ADAL" clId="{3532A767-2E3A-4C1C-BF0A-06EC8DFA1A38}" dt="2022-01-24T12:22:18.613" v="2" actId="2711"/>
          <ac:spMkLst>
            <pc:docMk/>
            <pc:sldMk cId="1912346801" sldId="256"/>
            <ac:spMk id="27" creationId="{FD7D99E3-4420-4071-8AAA-7C52CA852AEB}"/>
          </ac:spMkLst>
        </pc:spChg>
        <pc:spChg chg="mod">
          <ac:chgData name="Jacob Braidley" userId="babd9a5b-1f70-40f8-a5a7-5009c3f075af" providerId="ADAL" clId="{3532A767-2E3A-4C1C-BF0A-06EC8DFA1A38}" dt="2022-01-24T13:45:40.571" v="34" actId="20577"/>
          <ac:spMkLst>
            <pc:docMk/>
            <pc:sldMk cId="1912346801" sldId="256"/>
            <ac:spMk id="32" creationId="{BFC7FAA1-CB43-4C35-B1A3-85079A513ECE}"/>
          </ac:spMkLst>
        </pc:spChg>
        <pc:picChg chg="add mod">
          <ac:chgData name="Jacob Braidley" userId="babd9a5b-1f70-40f8-a5a7-5009c3f075af" providerId="ADAL" clId="{3532A767-2E3A-4C1C-BF0A-06EC8DFA1A38}" dt="2022-01-24T12:58:23.775" v="13" actId="1076"/>
          <ac:picMkLst>
            <pc:docMk/>
            <pc:sldMk cId="1912346801" sldId="256"/>
            <ac:picMk id="3" creationId="{6ED626D8-3ED7-4C39-B510-5D52C54882FB}"/>
          </ac:picMkLst>
        </pc:picChg>
        <pc:picChg chg="add mod">
          <ac:chgData name="Jacob Braidley" userId="babd9a5b-1f70-40f8-a5a7-5009c3f075af" providerId="ADAL" clId="{3532A767-2E3A-4C1C-BF0A-06EC8DFA1A38}" dt="2022-01-24T13:34:24.188" v="30" actId="1076"/>
          <ac:picMkLst>
            <pc:docMk/>
            <pc:sldMk cId="1912346801" sldId="256"/>
            <ac:picMk id="5" creationId="{54AA2109-F283-4A18-A66F-6A38887F845E}"/>
          </ac:picMkLst>
        </pc:picChg>
      </pc:sldChg>
    </pc:docChg>
  </pc:docChgLst>
  <pc:docChgLst>
    <pc:chgData name="Jacob Braidley" userId="S::15braidleyj@st-augustines.wilts.sch.uk::babd9a5b-1f70-40f8-a5a7-5009c3f075af" providerId="AD" clId="Web-{A44C826A-CAB5-2093-3F7B-6AF52079E9BB}"/>
    <pc:docChg chg="modSld">
      <pc:chgData name="Jacob Braidley" userId="S::15braidleyj@st-augustines.wilts.sch.uk::babd9a5b-1f70-40f8-a5a7-5009c3f075af" providerId="AD" clId="Web-{A44C826A-CAB5-2093-3F7B-6AF52079E9BB}" dt="2022-01-24T18:15:09.699" v="14"/>
      <pc:docMkLst>
        <pc:docMk/>
      </pc:docMkLst>
      <pc:sldChg chg="addSp delSp modSp">
        <pc:chgData name="Jacob Braidley" userId="S::15braidleyj@st-augustines.wilts.sch.uk::babd9a5b-1f70-40f8-a5a7-5009c3f075af" providerId="AD" clId="Web-{A44C826A-CAB5-2093-3F7B-6AF52079E9BB}" dt="2022-01-24T18:15:09.699" v="14"/>
        <pc:sldMkLst>
          <pc:docMk/>
          <pc:sldMk cId="1912346801" sldId="256"/>
        </pc:sldMkLst>
        <pc:spChg chg="add del mod">
          <ac:chgData name="Jacob Braidley" userId="S::15braidleyj@st-augustines.wilts.sch.uk::babd9a5b-1f70-40f8-a5a7-5009c3f075af" providerId="AD" clId="Web-{A44C826A-CAB5-2093-3F7B-6AF52079E9BB}" dt="2022-01-24T18:15:09.699" v="14"/>
          <ac:spMkLst>
            <pc:docMk/>
            <pc:sldMk cId="1912346801" sldId="256"/>
            <ac:spMk id="2" creationId="{8A40D893-19FD-4C94-8C24-44BC1FD381EB}"/>
          </ac:spMkLst>
        </pc:spChg>
        <pc:spChg chg="add del">
          <ac:chgData name="Jacob Braidley" userId="S::15braidleyj@st-augustines.wilts.sch.uk::babd9a5b-1f70-40f8-a5a7-5009c3f075af" providerId="AD" clId="Web-{A44C826A-CAB5-2093-3F7B-6AF52079E9BB}" dt="2022-01-24T18:14:48.511" v="11"/>
          <ac:spMkLst>
            <pc:docMk/>
            <pc:sldMk cId="1912346801" sldId="256"/>
            <ac:spMk id="63" creationId="{C311653B-D20B-4473-A732-237FF18C1167}"/>
          </ac:spMkLst>
        </pc:spChg>
        <pc:spChg chg="add del">
          <ac:chgData name="Jacob Braidley" userId="S::15braidleyj@st-augustines.wilts.sch.uk::babd9a5b-1f70-40f8-a5a7-5009c3f075af" providerId="AD" clId="Web-{A44C826A-CAB5-2093-3F7B-6AF52079E9BB}" dt="2022-01-24T18:14:48.511" v="10"/>
          <ac:spMkLst>
            <pc:docMk/>
            <pc:sldMk cId="1912346801" sldId="256"/>
            <ac:spMk id="64" creationId="{6C36B66A-DA7C-48D2-B0AE-B2658DEAA9B9}"/>
          </ac:spMkLst>
        </pc:spChg>
        <pc:spChg chg="add del">
          <ac:chgData name="Jacob Braidley" userId="S::15braidleyj@st-augustines.wilts.sch.uk::babd9a5b-1f70-40f8-a5a7-5009c3f075af" providerId="AD" clId="Web-{A44C826A-CAB5-2093-3F7B-6AF52079E9BB}" dt="2022-01-24T18:14:48.511" v="9"/>
          <ac:spMkLst>
            <pc:docMk/>
            <pc:sldMk cId="1912346801" sldId="256"/>
            <ac:spMk id="65" creationId="{9DDA5C70-3BB1-474F-BFF3-967A9D2EB4D1}"/>
          </ac:spMkLst>
        </pc:spChg>
        <pc:spChg chg="add del">
          <ac:chgData name="Jacob Braidley" userId="S::15braidleyj@st-augustines.wilts.sch.uk::babd9a5b-1f70-40f8-a5a7-5009c3f075af" providerId="AD" clId="Web-{A44C826A-CAB5-2093-3F7B-6AF52079E9BB}" dt="2022-01-24T18:14:48.511" v="8"/>
          <ac:spMkLst>
            <pc:docMk/>
            <pc:sldMk cId="1912346801" sldId="256"/>
            <ac:spMk id="66" creationId="{74A96705-1896-4A3C-9D09-12705FE62205}"/>
          </ac:spMkLst>
        </pc:spChg>
        <pc:spChg chg="add del">
          <ac:chgData name="Jacob Braidley" userId="S::15braidleyj@st-augustines.wilts.sch.uk::babd9a5b-1f70-40f8-a5a7-5009c3f075af" providerId="AD" clId="Web-{A44C826A-CAB5-2093-3F7B-6AF52079E9BB}" dt="2022-01-24T18:14:48.495" v="7"/>
          <ac:spMkLst>
            <pc:docMk/>
            <pc:sldMk cId="1912346801" sldId="256"/>
            <ac:spMk id="67" creationId="{19F5C553-5248-49A5-8F89-8BB4FCD69A8D}"/>
          </ac:spMkLst>
        </pc:spChg>
        <pc:spChg chg="add del">
          <ac:chgData name="Jacob Braidley" userId="S::15braidleyj@st-augustines.wilts.sch.uk::babd9a5b-1f70-40f8-a5a7-5009c3f075af" providerId="AD" clId="Web-{A44C826A-CAB5-2093-3F7B-6AF52079E9BB}" dt="2022-01-24T18:14:48.495" v="6"/>
          <ac:spMkLst>
            <pc:docMk/>
            <pc:sldMk cId="1912346801" sldId="256"/>
            <ac:spMk id="68" creationId="{E0A1661E-FDE1-4D83-A0C7-7755B0F8C1F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6:34.12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3177 493 3721,'-1'0'1904,"1"-1"-536,-2-1 1,-1 0-217,0 0-96,1 0-128,0-1-103,0 2-121,0-1-56,0 0-96,1 1-32,-2 0-80,-2 1-32,-11 1-40,-6 0-24,-4 2-47,-3 1-25,-3 1-56,-6 3-16,-6 2-8,-9 0-8,-4 4-8,-4 1-16,-1 3-8,-1 2-24,2 0-16,2 1 0,-2 1-16,-4 2 16,-7 4 8,-8 4 16,-4 8 8,-2 5-8,3 4-32,2 2-24,1-2-48,-2-3-32,0-1-16,-1-2-8,2-2-16,5 1 16,6 1 0,5 2 0,4 3-8,0 6 0,-2 5 8,-3 5-8,-2 2 8,0 1-8,3-2-8,5-2 0,5-2-8,7-1 8,6 2 0,6 2 0,4 3 24,1 2 0,-3 0 16,-6 0 16,-6-1 0,-5-1 8,-2 1 8,2 3-8,4 3-16,3 3-8,7 2-8,4 1-8,6-1 24,4-3-8,5-3 0,3-2 0,5 0-8,4 1-16,3 2 8,2-1-16,2-2-8,3-5 0,1-4-8,4-3 8,2-4 16,4 0-16,2-2 0,3 0-8,3-2-8,4-2 0,3-1 32,5-3 8,4 0 16,6-3 8,4 0 8,4-3 8,1-2 0,0-4 24,-2-2-8,0-3 8,2-5 24,4-3-16,7-4-16,6-4 0,7-2-32,3 0 8,-1-1-16,0 1 0,-1-2 0,0-2 0,5-3 0,5-4 0,4-3 0,2-5-8,-2-3 0,-2-2-24,1-3-8,3-1-32,1-1-104,0-1-24,-3 2-120,-5 1-8,-2-1 40,2-1 32,5-2 112,5-3 24,3-4 96,0-4 24,-1-3 40,0-5 8,3-5-8,1-4 0,1-4 24,-2-4 8,-3-2 24,1-1 8,1 0-8,3 0 0,-2 0-16,-4-3 0,-6-5-24,-7-3 0,-1-3 0,-3 0 0,1 1 24,-2 5-8,-5 2 24,-4 4-24,-7-2 0,-4-2 8,-2-4-16,-2-3 16,1-1-16,2 3-16,4 4 8,0 2 8,-2 4 0,-6-1 32,-8 0 40,-7-3 0,-5-3 16,-4-3-8,0 0-16,1 1 16,0 2-40,1 3 16,-1 3 24,-1 1-16,-3 1 8,-1-2-8,-2-1-56,0 0-16,-1 0-8,-2 3 8,-2 1 56,-3 4 24,-4 3 25,-4 3 7,-4 3-56,-3 0-24,-3-1-72,-3 0-16,-2-2-32,-1 1 0,-1 1 16,0 2 16,1 2 8,0 3 32,-3 4 16,-1 2-16,-3 4-16,-2 3 8,-3 3-16,-1 2 8,-2 1 16,-2 1-8,0-1 0,-1 2 8,-3 0-16,0-1 8,-1 0 0,0-2 0,0-1-8,2 0 8,-1-2-16,2 1 0,-2-1 0,1 2-8,-1 1 16,-6-1-8,-5 2 8,-7 1-8,-6 3-16,-5 4 0,-1 3-16,1 1 8,2 0-8,4 2 8,4 0 8,3 0 0,3 0 0,-1 1 0,-1 0-8,-4 1 0,-4 2-16,-4 1-8,-3 3 8,0 2-8,0 1 16,1 2-8,3 1 8,1 1 0,4 0 0,0 0 8,0 1-8,-3 1 8,-3 1 0,-3 2 8,0 0 0,0 0 0,1 1-8,3 0 0,4 1-8,1-1 8,3 1 8,1 0 8,0 2 0,-2 0 0,-6 3 8,-4 1 8,-6 1-8,-4 3 8,0 0 8,-1 3-8,4 1-8,4 1 0,2 0-24,-1-2-96,0-2-745,-2-4-631,4-3-1801,6-6-2024,12-4-5681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02.1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 2120,'136'329'3280,"10"-39"-2740,-31-69-733,-40-48-516,50 102-883,-107-235 1641,-2 1 0,-2 0 0,-2 1 0,12 68 0,-9-37-19,-14-67 286,1 1 0,1-1 0,-1 0 0,1 0-1,7 11 1,-7-13-212,0 1 0,-1 0 0,1 0 0,-1 0-1,0 0 1,-1 1 0,3 6 0,-7-20-170,1 0 0,-1 0 0,0 0 0,-1 1 0,1-1 0,-2 1 0,-7-12 0,-5-8 51,9 10 75,1-1-1,1 0 1,0 0-1,-4-26 1,1 4 110,-3-6 10,-65-210 211,25 85-712,42 129 425,-2 1 0,-1 1 1,-2 0-1,-28-52 0,25 68 134,15 21-149,0 0 0,1 0 0,-1-1 0,1 1 0,0 0 1,0-1-1,0 0 0,-2-5 0,19 50-1156,46 163 1521,-52-167-309,1-1 0,2 0 1,2 0-1,1-2 0,20 34 1,-12-23-471,-1 0 0,-2 2 0,-2 0-1,20 81 1,19 54-76,-36-112 1026,-53-144-2512,-37-121-1,-11-29 1516,37 115 1072,-49-194 1,66 220 961,27 82-1647,-1 0 0,0 0 0,-1 0 0,1 1 0,0-1 1,0 0-1,0 0 0,0 0 0,-1 0 0,1 0 0,0 0 0,-1 1 0,1-1 0,-1 0 0,1 0 0,-1 0 1,1 1-1,-1-1 0,0 0 0,1 1 0,-1-1 0,0 1 0,1-1 0,-1 1 0,0-1 0,0 1 0,1-1 1,-1 1-1,0-1 0,0 1 0,0 0 0,0 0 0,0-1 0,0 1 0,1 0 0,-1 0 0,0 0 1,0 0-1,0 0 0,0 0 0,0 0 0,0 1 0,-1-1 0,4 5-110,57 184 708,-42-126-463,3 0 1,30 66 0,-27-91-274,-22-36 170,-3-7 12,-16-25 60,-7-9-94,-5-6-51,-37-76 1,53 90-9,-18-41 0,-36-118 0,63 156 493,9 25-157,-3 9-290,0 0 1,0 0-1,0 0 0,-1 0 0,1 1 1,0-1-1,0 0 0,-1 1 0,1-1 1,0 0-1,-1 1 0,1-1 0,0 1 1,-1-1-1,1 1 0,-1-1 0,1 1 1,0 1-1,10 10 11,0 1 1,-1 0-1,-1 0 1,0 1-1,-1 1 0,8 19 1,33 102-102,-13-34-94,188 354-5477,-206-433 5448,-11-21-44,-5-15-108,-4-9-87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02.88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1 543 3017,'5'0'2289,"-5"0"-2254,5 12 339,13 53 372,26 71-282,29 74-434,-38-104-286,55 113 1,-74-189 51,-16-36-517,-23-57 11,-13-39 1184,-42-194 0,8-116 1821,61 357-2548,7 36-76,8 38 75,-1-2 254,21 75 348,42 132 860,-54-188-1185,1 0 1,2-2 0,2 0-1,26 37 1,-23-40-151,46 58-201,-68-89 336,0 1 1,0-1-1,0 0 0,0 0 1,0 0-1,0 0 0,0 0 1,1 1-1,-1-1 0,0 0 0,0 0 1,0 0-1,0 0 0,0 0 1,0 0-1,1 0 0,-1 0 1,0 1-1,0-1 0,0 0 0,0 0 1,1 0-1,-1 0 0,0 0 1,0 0-1,0 0 0,0 0 0,0 0 1,1 0-1,-1 0 0,0 0 1,0 0-1,0 0 0,0 0 1,1 0-1,-1 0 0,0-1 0,0 1 1,0 0-1,0 0 0,0 0 1,1 0-1,-1 0 0,0 0 1,0 0-1,0 0 0,0 0 0,0-1 1,0 1-1,0 0 0,1 0 1,-1 0-1,0 0 0,0 0 1,0-1-1,2-14 288,-3-16-27,-5 1-374,-2 0 0,-1 1-1,-1 0 1,-27-52 0,16 38-107,-17-57-1,-8-80-760,30 107-165,-39-110 0,19 117 1394,14 9 996,4 25-157,-3-11-2632,15 28 483,0 2-438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03.40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0 424,'42'111'1711,"9"34"-1327,-43-115-183,2 0-1,0-1 0,2 0 1,1-1-1,1 0 1,19 26-1,-25-45-126,-1 1 1,0 0-1,-1 0 0,0 0 0,0 1 0,-2 0 0,1 0 1,-1 0-1,-1 1 0,0 0 0,0-1 0,1 15 0,-1 18-258,3-22-325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05.71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164 462 7874,'9'9'162,"0"0"0,0 0 1,-1 1-1,0 0 0,-1 0 1,0 1-1,7 15 0,9 12-27,49 90 133,-26-43-226,-30-53-13,-1 0 1,19 63 0,2 6 66,-34-95-100,0 0 1,0 0-1,-1 1 0,0-1 0,1 13 1,-2-15-33,0 1 0,0-1 0,1 1 0,-1 0 0,1-1 0,0 1 0,1-1 0,-1 0 0,1 1 0,0-1 0,0 0 1,0 0-1,5 7 0,0 3-456,-8-14 503,1 0 1,-1 0-1,1-1 1,-1 1-1,1 0 1,-1 0-1,1-1 0,-1 1 1,1 0-1,-1-1 1,1 1-1,0 0 1,-1-1-1,1 1 0,0-1 1,-1 1-1,1-1 1,0 1-1,-1-1 1,1 1-1,0-1 1,0 1-1,0-1 0,0 1 1,-1-1-1,1 1 1,0-1-1,0 0 1,-5-9 12,0 0 1,-1 1 0,0-1-1,0 1 1,-9-8 0,8 8-11,-1 0 0,1 0 0,1-1 0,0 0 0,-9-21 0,-43-113 80,19 43 124,-78-144 0,104 223-131,-3-4-106,0-2 0,2 0 1,1 0-1,-11-39 1,-36-183 195,36 210-510,18 12 114,6 24 195,-1 1-1,1 0 1,-1-1 0,0 1 0,0 0 0,0-1 0,-1 1 0,1 0 0,-3-3 0,11 67-3402,20 51 3452,5-1 1,79 180 0,-28-61 181,-67-176-172,2-1-1,2-2 1,2 0 0,39 65-1,-55-106-7,82 137 960,-80-131-919,-1 0 1,-1 0 0,0 1-1,-2 0 1,0 0-1,0 0 1,1 29 0,-2-5-5,3 1 0,1-1 0,19 62 0,4 22-267,-24-102-119,-4-13-320,1 0 1,0 0 0,8 16-1,-11-26 609,-53-197-623,7 33 3165,31 99-1843,15 65-661,0-1 0,0 1 0,0-1 0,0 1 0,0-1 1,0 1-1,-1 0 0,1-1 0,0 1 0,0-1 0,0 1 0,-1-1 0,1 1 0,0 0 0,-1-1 1,1 1-1,0 0 0,-1-1 0,1 1 0,0 0 0,-1-1 0,1 1 0,0 0 0,-1 0 1,1 0-1,-1-1 0,1 1 0,-1 0 0,1 0 0,-1 0 0,1 0 0,0 0 0,-1 0 0,1 0 1,-1 0-1,1 0 0,-1 0 0,1 0 0,-1 0 0,1 0 0,-1 0 0,1 0 0,-1 1 0,0-1-13,0 1 0,1-1 0,-1 1 0,0 0 0,1-1-1,-1 1 1,1-1 0,-1 1 0,1 0 0,-1 0 0,1-1-1,0 1 1,-1 0 0,1 0 0,0-1 0,0 1-1,-1 0 1,1 0 0,0 0 0,0 0 0,0-1 0,0 1-1,0 0 1,0 0 0,0 0 0,1 1 0,0 6-20,0 1 0,-1-1 1,0 0-1,-1 12 0,0 18 49,-1 72 365,0 6 32,3-107-447,1 1 0,0-1-1,1 0 1,-1 0-1,6 8 1,8 35-124,-11-32 192,-2-12 83,-1 1 0,-1-1 0,1 0 1,-1 1-1,-1-1 0,0 14 1,0-22-121,0 1 0,0-1 0,0 0 0,0 0 0,0 0 0,0 0 0,0 1 1,0-1-1,0 0 0,0 0 0,-1 0 0,1 1 0,0-1 0,0 0 0,0 0 0,0 0 1,0 0-1,0 0 0,0 1 0,-1-1 0,1 0 0,0 0 0,0 0 0,0 0 1,0 0-1,-1 0 0,1 0 0,0 1 0,0-1 0,0 0 0,0 0 0,-1 0 0,1 0 1,0 0-1,0 0 0,0 0 0,-1 0 0,1 0 0,0 0 0,0 0 0,0 0 1,-1 0-1,1 0 0,0 0 0,0-1 0,-11-6-135,-6-12-215,17 19 346,-22-27-145,-47-47-1,56 63 236,-1 0 1,0 1 0,0 1-1,-1 0 1,-31-14 0,18 10-103,-30-13-131,54 25 126,1 0 0,-1 0 0,1 0 0,-1 1 0,1-1 1,-1 1-1,0 0 0,1 0 0,-1 0 0,0 0 0,1 0 0,-1 1 1,-5 1-1,7-1 12,0 0 1,0 0-1,0 0 0,1 0 1,-1 0-1,0 0 1,1 0-1,-1 1 1,1-1-1,-1 1 0,1-1 1,0 1-1,0-1 1,0 1-1,-1 0 1,1-1-1,1 1 0,-1 0 1,-1 3-1,1-1 8,0 0-1,1 0 0,-1 0 1,1 0-1,0 0 0,0 0 1,1 0-1,-1 0 0,2 5 0,2 8 6,2-1 0,-1 0-1,14 25 1,-17-37-21,5 11 10,8 17-50,1 0 0,1-1 0,1-1 0,26 30 0,-43-58 48,0 0 1,1 0 0,0 0 0,-1-1-1,1 1 1,0-1 0,0 1 0,0-1-1,0 0 1,0 0 0,0 0 0,0 0-1,0 0 1,0 0 0,1 0 0,-1-1-1,0 1 1,0-1 0,1 0 0,-1 1-1,0-1 1,5-1 0,-5 0 32,1 0 0,0 0 0,-1 0 1,1 0-1,-1-1 0,1 0 0,-1 1 0,0-1 1,0 0-1,0 0 0,0 0 0,0 0 1,0 0-1,0-1 0,-1 1 0,1-1 0,-1 1 1,2-4-1,0-1 3,0 0 1,-1 0 0,1-1 0,-1 1-1,-1-1 1,0 1 0,0-1-1,0 0 1,-1 0 0,0 1-1,0-1 1,-1 0 0,-2-9-1,0 6 26,0 0 0,0-1 0,-1 1 0,-1 0 0,1 1-1,-2-1 1,-11-17 0,16 27-36,1 0 1,-1 0-1,0 0 1,1 0-1,-1 0 1,0 1-1,0-1 0,1 0 1,-1 0-1,0 1 1,0-1-1,0 0 1,0 1-1,0-1 0,0 1 1,0-1-1,0 1 1,0-1-1,0 1 1,0 0-1,0 0 0,-1-1 1,1 1-1,0 0 1,0 0-1,0 0 0,0 0 1,0 1-1,0-1 1,-1 0-1,1 0 1,0 1-1,0-1 0,0 0 1,0 1-1,0-1 1,0 1-1,0-1 1,0 1-1,0 0 0,0-1 1,1 1-1,-1 0 1,0 0-1,0 0 1,1 0-1,-1-1 0,0 1 1,1 0-1,-1 0 1,1 0-1,-1 0 1,1 0-1,-1 1 0,1-1 1,0 0-1,0 0 1,-1 0-1,1 2 1,0 8 31,1 0 0,0 0 0,0 0 0,1-1 0,0 1 0,1 0 0,5 12 0,34 73 322,-30-72-363,-7-13-20,1-1 1,0-1-1,0 1 1,13 13-1,-18-21-5,1 0-1,0 0 1,0-1-1,0 1 1,0 0 0,1-1-1,-1 0 1,0 1 0,1-1-1,-1 0 1,5 1-1,-6-2 1,0 0 0,0 0 0,1 0-1,-1 0 1,0 0 0,0 0-1,1 0 1,-1 0 0,0-1 0,0 1-1,0-1 1,1 1 0,-1-1-1,0 1 1,0-1 0,0 1 0,0-1-1,0 0 1,0 0 0,0 0-1,0 1 1,-1-1 0,1 0-1,0 0 1,0 0 0,0-2 0,2-1-300,0-1 1,0 0 0,-1 0 0,1 0 0,-1 0-1,1-6 1,-1-14-1969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06.39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0 207 3217,'14'-19'5519,"-12"19"-5335,30-17 1324,-24 12-1292,-1 1 0,1-1 1,-1-1-1,-1 1 1,1-1-1,-1-1 0,0 1 1,0-1-1,7-11 1,23-25 609,-13 30-599,-21 13-211,0-1 1,0 0-1,0 0 1,0 0-1,-1 0 1,1 0 0,0 0-1,0 0 1,-1-1-1,1 1 1,-1-1-1,1 1 1,1-4-1,-2 3-25,0 0-1,0 1 1,0-1-1,-1 0 1,1 0-1,-1 0 0,1 0 1,-1 0-1,0 0 1,0 0-1,0-3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28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3250 429 1576,'-21'-10'8038,"9"15"-6835,-37 23-490,47-27-666,0 0-1,1-1 0,-1 1 1,0 0-1,-1-1 0,1 1 1,0-1-1,0 1 0,0-1 0,-3 0 1,4 0-24,0 0 0,0 0 1,-1 0-1,1 0 0,0 0 1,0 0-1,0 1 1,0-1-1,0 0 0,0 1 1,-1-1-1,1 1 0,0-1 1,0 1-1,0 0 0,1-1 1,-3 2-1,2 0 6,-7 4 138,1 0 0,-1 0-1,0-1 1,0 0 0,-1 0 0,-12 5-1,-6 1 259,22-8-365,-1 0 0,0-1 0,0 0 0,0 0 1,-11 2-1,-108 22 813,102-21-736,0 2 0,-25 10 0,-33 10 196,37-16-227,1 3 0,0 1-1,-53 28 1,87-37-88,0 0 1,0 0-1,0 1 0,-11 12 1,12-12-3,1 0 1,-1-1-1,0 1 1,0-2-1,-12 7 1,-9 2 120,14-6-93,0-2-1,0 1 0,-1-2 0,-27 7 0,18-7-40,0 1 0,0 1-1,-45 18 1,-15 28 85,1-4 117,64-38-174,9-6-21,1 0 0,0 1 0,0 1-1,-12 9 1,-19 14-56,35-27 42,1 0 0,0 0 0,0-1 0,-1 0 0,0 0 0,-10 2 0,10-3 0,0 1 0,1-1 0,-1 1 0,1 0 0,0 0 0,-9 6 0,3-1-5,-1 0 0,-1 0 0,1-1 1,-1-1-1,-20 7 0,-11 4-17,28-10 24,6-2 14,0 0 0,1 1-1,-15 9 1,10-6 2,-1 0-1,0 0 1,-20 6-1,21-8-25,0 0 1,0 1-1,0 0 0,-12 10 0,-16 19 5,33-27 19,-1 0 1,0 0-1,0-1 0,-14 7 1,20-12-19,0 0 1,0 1-1,0-1 1,0 1-1,1 0 1,-5 6-1,-19 19-30,19-22 23,1 0 0,1 0 0,-1 1 0,1-1 0,0 1 1,1 1-1,-6 9 0,7-10 18,0 0 1,-1 0 0,0-1-1,-1 1 1,0-1 0,0-1-1,0 1 1,-1-1 0,-9 7-1,-135 103 61,143-110-73,-72 72 131,13-14-168,60-57 46,1-1 0,-1 1 0,1 0 0,-10 15 0,-7 9 24,9-13-35,0-1 1,2 1-1,0 1 0,1 0 0,1 1 1,1 0-1,0 1 0,-8 35 0,12-42-4,0 0 0,-12 24 0,-8 21 0,22-50 17,0 0 0,-1 0-1,0-1 1,-1 0 0,0 0-1,0 0 1,-10 11 0,-49 44 38,46-47-30,1 0 0,-25 32 0,10-6 11,10-13-15,0 0 1,2 2 0,2 0-1,-18 41 1,12-14 19,-17 74 1,37-119-5,1 1-1,-2-1 1,0 0-1,0 0 1,-12 18-1,10-16-14,1 0 0,1 0 0,0 0 0,1 0-1,0 1 1,-2 30 0,2-20 41,-1 29-24,3 0 0,2 0 0,2 0 0,12 67-1,2 42 101,-11-119-104,-3-31-12,0 0-1,-1 25 1,0-24-9,-1 1 0,2-1 0,0 0 0,1 0 0,0 0 0,1 0 0,8 18 0,-10-26-1,13 48 13,-14-46-8,1 1 0,1 0 0,-1-1 0,2 0 0,-1 1 0,1-1-1,0-1 1,1 1 0,0-1 0,1 1 0,0-1 0,0-1-1,12 13 1,5 4 36,-20-20-28,0 0 1,1-1-1,-1 1 1,0-1 0,1 1-1,0-1 1,0 0-1,0 0 1,0-1 0,1 1-1,-1-1 1,1 0-1,7 2 1,2 0-8,1 0-1,-1 0 1,0 1 0,0 1-1,0 1 1,23 14 0,6 3-30,-13-9 163,52 38 1,-74-46-115,-1 0-1,0 0 1,0 1 0,-1 0 0,0 0 0,8 14 0,-10-15-14,-1-1 0,1 1 0,0-1 0,1 0 0,0-1 0,0 1 1,0-1-1,0 0 0,1 0 0,0 0 0,0-1 0,0 0 0,13 6 0,21 12-10,-35-18 0,0-1 0,1 0 1,0 0-1,-1 0 0,1 0 0,0-1 1,1 0-1,9 2 0,51 2 124,-43-5-117,1 1 1,-1 2-1,0 0 0,0 1 1,23 9-1,-30-8 16,-1-1 0,1 0 0,0-2 1,31 4-1,69-4 175,-106-3-176,63-3 96,136-26 1,-39 3-47,-46 4 36,-96 18-86,0 2-1,50 1 1,-46 2 40,56-6-1,5-11 10,58-6-48,-62 8 13</inkml:trace>
  <inkml:trace contextRef="#ctx0" brushRef="#br0" timeOffset="1">2422 4437 20262,'72'-13'38,"72"-15"35,-43 7-24,-90 18-41,41-5 47,0-3 1,-1-2 0,66-26-1,-110 35-45,1-1-1,-1 0 0,0 0 0,0 0 0,7-8 1,25-17 16,15 2-8,-33 18-14,1-1-1,33-24 1,-31 18 3,1 2-1,1 0 1,32-12-1,-38 18 13,1 0 0,-2-1 1,0-1-1,0-1 0,-1 0 0,0-2 0,23-22 0,-24 19-6,35-27 1,-35 31-8,-1-1 0,25-27 0,-33 34-6,0 0-1,1 0 0,0 1 1,1 0-1,0 0 0,-1 1 1,2 0-1,13-4 0,16-9 2,48-25 66,123-44 1,-201 83-63,-1 0 0,1-2 0,-1 1 0,0-1 0,-1 0 0,1-1 0,-1 0 0,0 0 0,-1 0 0,0-1 0,7-10 0,16-16 9,-10 11 45,34-51 0,-41 54-35,0 1-1,1 0 1,1 1 0,34-31-1,-11 18-9,165-120 16,-173 132-8,-2-2-1,0-1 1,-1-1 0,38-43-1,-51 48-4,-1 0-1,-2-1 1,16-32 0,-16 29 6,1 0 0,24-32 0,4 5 4,3 1 0,1 3-1,78-62 1,-61 54 14,-38 32-33,1 1-1,27-17 1,-42 32-5,-2-1 0,1 0 1,-1 0-1,0-1 0,0 1 0,-1-2 0,1 1 0,-2-1 1,1 1-1,6-15 0,-1-1-15,-2 1 1,12-47-1,-15 50 9,2 1 0,0 1 0,1-1 0,15-21 0,-3 3 25,10-13 24,66-79 0,-5 7 54,-39 57-57,-39 49-10,-1 0 0,-1 0 1,21-35-1,-24 30 8,-1-1 1,8-31-1,-5 16-24,-7 27-17,0 0 0,0 0 0,1 1 0,1-1 1,-1 1-1,13-14 0,-12 15 7,0 0 0,0 0 0,-1-1 0,0 1 0,0-1 0,-1 0 0,5-15 0,-8 19-3,0 0 0,-1 0 0,0 0 0,0 0 0,0 0 0,0 0-1,-1-5 1,0 5-1,0 1-1,1-1 0,0 0 0,0 0 0,0 0 1,0 0-1,1 0 0,1-5 0,12-31 21,-7 21 40,10-38 1,-16 50-39,0 0 1,0 0-1,-1 0 1,0-1-1,0 1 1,-1 0-1,1 0 0,-2 0 1,-2-10-1,-3-12 1,1 0-1,-5-59 0,9 79-2,0-1-1,0 1 1,-1 0 0,0 0-1,0 0 1,-9-15 0,-10-28 57,18 43-81,0 1 1,0 0-1,-1 0 0,1 0 0,-2 1 1,1 0-1,-1 0 0,-9-8 0,-7-10 0,7 8 16,-1 2-1,-28-22 1,21 18-6,19 15-4,-1 1-1,0 0 0,0 1 0,-1-1 0,1 1 1,-12-4-1,12 5-2,-1-1 1,1 0-1,0 0 1,-1-1-1,1 0 1,0 0-1,-7-5 1,6 3-3,-30-26 6,1 0 1,1-3 0,2 0-1,-49-71 1,4-6-48,75 108 40,-1 0 0,1 0 1,-1 0-1,0 0 1,0 1-1,0-1 1,0 1-1,0 0 0,0 0 1,-1 0-1,-3-2 1,-46-16-1,33 12-5,-25-6-31,-74-15 0,57 16 29,-80-8 0,104 16-32,-1 1 1,-69 3-1,-75 16-14,175-14 52,-197 29 15,174-24-38,-1 1 0,1 2 0,1 0 0,-1 3 0,-38 19 0,-13 5-6,40-21 41,-56 11 0,-14 6 2,65-17-11,4-1-2,-55 25 1,61-14-22,33-21 15,-1 0 1,0 0-1,0-1 1,0 0-1,-1 0 1,1 0 0,-1-1-1,-6 3 1,-12 1-12,6-2 5,1 1-1,-1 1 1,1 0 0,-18 10 0,-108 50-16,38-20-10,95-41 17,-7 5-46,-1-1 1,-1-1-1,0-1 0,0 0 0,0-1 0,-1-1 1,-21 2-1,4-1-2636,23-3-862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17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2849,'5'16'6746,"16"6"-6172,-2 2-1,0 0 1,20 36-1,49 105 760,-60-108-1143,-14-30-95,-3-6 1,-1 0 1,-1 1-1,9 28 0,25 81 341,-2-6-260,-23-56-194,6 24 438,52 130-1,-47-151-233,23 48 85,-39-89-165,0 1 1,13 53 0,1 2-35,-9-35-61,3-1 0,42 78 0,-16-39 108,-32-59-39,0-2 1,22 31-1,-30-51-69,-1 1 0,-1 0 0,0 1 0,0-1 0,0 1 0,-2 0 1,4 14-1,-1 8 25,3 39 0,3 20 41,1-7-24,-9-52-64,15 62 1,6-11 149,-19-45 1,-6-36-370,0 1-1,0-1 0,0 1 0,1 0 1,-1-1-1,1 1 0,0-1 0,0 1 1,0-1-1,1 1 0,-1-1 0,1 0 1,0 0-1,2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28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2649,'-4'0'4686,"2"7"-2762,6 20-1208,17 22 137,1-2 0,41 64-1,25 34 1031,-76-129-1767,1-2-1,0 1 0,31 23 0,-28-25 55,-1 1 0,0 0 0,22 28 0,45 57 140,-66-80-303,-10-12 23,0 0-1,0 0 1,-1 1-1,0-1 1,0 1-1,-1 0 1,4 12-1,33 92 283,-24-72-112,-2 2-1,17 76 1,0 18 84,0-6-163,22 74 24,-22-95-134,25 47 96,-3-11-106,-25-58-9,9 29 112,-25-72-115,26 59 0,-15-44 3,-19-48 15,1 0 1,0 0-1,1-1 1,0 0-1,12 13 1,0 0 1,-17-18-11,1 0 0,0 0 0,-1 0-1,0 0 1,0 0 0,-1 1-1,0-1 1,0 1 0,0-1-1,0 11 1,6 27-11,10 1 27,-12-36-8,-1 1 0,-1 0 0,0 1 0,0-1 0,-1 0 0,2 19 0,0 7-17,0 0 0,2 0 0,2-1 0,18 50 0,44 94-1329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31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1336,'-16'1'6220,"6"6"-3692,9-5-2441,0 0 0,0 1 1,0-1-1,1 1 0,-1-1 1,1 1-1,-1-1 0,1 1 1,0-1-1,0 1 0,0 0 1,0-1-1,1 4 0,0 3 72,1 1-1,-1-1 0,2 1 1,-1-1-1,1 0 0,1 0 1,0 0-1,0 0 0,0 0 1,8 9-1,28 36 842,75 78 1,-94-110-953,-4-4 10,1-1 1,1 0 0,26 18-1,-36-28 5,-2 0 0,1 0 0,-1 1 0,0 0 0,-1 1 0,0-1 0,8 16 1,1 0 93,23 44 134,-20-33-228,-10-18-22,-1 1 0,-1-1-1,5 22 1,-5-19 3,0 1 1,12 24 0,-12-32-31,-2 0 1,0-1 0,0 2-1,2 16 1,7 28 30,59 147 491,-45-153-313,-20-41-161,-1 0 1,-1 0-1,7 19 0,6 21-16,30 60 0,7 18 160,-54-126-203,17 48 56,44 88-1,-51-121-22,0-2 1,1 0 0,1 0-1,19 17 1,13 26 1019,-38-51-1058,0 1 0,-1-1 1,0 1-1,-1 0 0,0 1 1,0-1-1,4 12 0,1 9 137,8 32 0,-5 22-146,-11-62-4,1 0 0,10 33 0,28 107-70,18-21 2,-42-83 48,-12-40 23,0 0 0,1 0 0,1-1 0,11 21 0,-1-5-12,-2 0 0,10 37 0,-16-46-313,0 1 1,1-1-1,25 42 0,-32-60-809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3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1064,'-6'2'2419,"-2"-4"726,8 5-2934,0 1 1,0-1-1,1 0 0,-1 0 1,0 1-1,1-1 0,0 0 1,0 0-1,0 0 0,2 4 1,44 96 1253,-40-89-1153,1 1 1,1-1 0,0 0 0,1-1 0,19 21 0,7 9 25,-9-9-160,-18-23-49,0 0 0,-1 1 0,10 19 1,-12-18-54,1-1 0,1 0 0,14 16 0,-13-17-39,0 0 0,-1 0-1,-1 1 1,1 0-1,-2 0 1,9 21 0,-6-11 110,14 18 155,-17-33-232,-2 1 1,1 0-1,6 16 0,0 3 168,27 48-1,-2-6 6,-16-30-169,-13-27-2,-1 0 0,0 0 0,5 18 0,-6-17 41,1 1 0,0-1 0,0-1 0,2 1 0,11 15 0,-8-13-6,-1 1 0,10 23 0,-7-10-23,0 3 94,21 36 0,-27-55-111,10 18-37,2 0 1,1-1-1,1-1 1,1-1-1,38 36 1,-11-17 137,-43-16-106,6-8-41,-9-18-16,-1 0 0,1 0-1,-1 1 1,1-1 0,-2 1 0,1-1-1,1 8 1,15 52 120,0-2 6,13 64-21,0-9 43,-26-99-116,0 0 0,2-1 0,12 25 0,-11-28 16,-2 0 1,1 0-1,-2 0 0,0 0 1,-1 1-1,3 27 0,3 38 179,3-1-1,25 87 0,-20-93-126,-11-47-151,2-1 1,22 49-1,-29-71 11,0 0 1,0 0-1,0 0 1,-1 0-1,0 0 1,0 0-1,0 0 1,0 1-1,-1-1 1,1 0-1,-1 0 1,0 1-1,-1-1 1,0 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6:40.80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 1432,'1'0'768,"0"-1"-127,0 2 143,1-1 24,-1 1-64,0-1-16,0 0-16,-1 0 25,0 0 39,0 0 0,1 1-40,-1 2-120,2 3-56,4 10-152,1 5-64,3 2-71,0 2-25,3 1-24,1 2-8,2 1 8,2 0-8,2 0 16,1 2 8,0 2-8,2 1-8,-1 1-16,-1 0-16,-1 2-40,-3-1-16,0 2-48,-1-1-16,-1 1-24,1 0-8,-2-1 8,-1 0 16,-1 0 16,0-1 8,1 3 16,0 1 16,0 3-16,2 4-8,1 4-24,1 2-8,1 1-24,1 0-16,-1-3-24,0-2 0,0-4-8,-1-2 8,0-3 8,1 0 16,0-1 16,1 1-8,1 3 8,1 1-8,2 4-24,3 5 0,1 2 0,1 1-8,-1-1 8,-1-4 8,-4-6-8,-4-7 0,-3-6-16,-4-4 8,-1-3-8,-1 0 8,0 1 0,0 3 24,2 4 0,0 2-8,1 5 8,-2 3-16,0 0 0,0-2-8,-2-3 0,-1-6-16,-1-4 8,1-3-8,-1-3 16,1-4 0,-1 0 0,1-1 0,-1-2 0,0 1-32,0-2-8,-1-2-8,1-2 0,-1-1 24,0-1 8,0 0 16,1 1 0,1 0 0,1 2 8,0 0-8,0 0 0,1 0 0,0 0-8,-1 0-8,-1-1 0,-1 0-24,-1-2 0,-1-1 8,-1-2 8,-1-2 16,-1-1-8,-1-1-96,0-1-800,0 0-880,0-1-11011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3665,'8'19'8927,"28"78"-7767,40 154 1315,5 11-1032,-42-155-884,4-2 0,86 152 0,-114-233-461,-6-11-6,-1 1 1,0-1 0,-1 2 0,6 16-1,-15-23-851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41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1155 4241,'-1'2'431,"0"0"1,0-1-1,0 1 0,0 0 1,-1 0-1,1-1 1,-1 1-1,1-1 0,-1 1 1,0-1-1,0 0 1,1 0-1,-1 0 0,0 0 1,0 0-1,0 0 1,-3 1-1,4-2-312,1 0 0,-1 0 0,1 0 0,0 0 0,-1 0 0,1 0 0,-1 0 1,1 0-1,-1-1 0,1 1 0,-1 0 0,1 0 0,0 0 0,-1-1 0,1 1 0,0 0 0,-1 0 0,1-1 0,-1 1 0,1 0 0,0-1 0,0 1 0,-1 0 0,1-1 1,0 1-1,0 0 0,-1-1 0,1 1 0,0-1 0,0 1 0,0-1 0,0 1 0,-1-1 0,1-3 48,0 1-1,0-1 1,0 1-1,0 0 1,0-1-1,1 1 1,-1-1 0,3-5-1,30-105 304,5 1 0,5 2-1,105-192 1,-121 261-518,2 0-1,1 2 1,3 2 0,1 1-1,1 1 1,60-46-1,-72 64-993,-1-1-1,-1 0 1,-1-2-1,31-41 0,-27 24-3115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43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23 2481,'-5'-3'1404,"4"3"-1063,0-1-1,1 1 0,-1-1 0,0 1 0,0 0 0,0-1 0,0 1 0,0 0 0,0 0 1,0 0-1,0-1 0,0 1 0,1 0 0,-1 0 0,0 0 0,0 1 0,-1-1 0,0 1-221,1 1 0,-1 0 0,1 0 0,0-1-1,-1 1 1,1 0 0,0 0 0,0 0 0,1 0-1,-1 0 1,-1 4 0,-2 6 4,1 0 0,-1 0 0,-1 22-1,4-28-40,1 0 0,-1 0 0,2 0-1,-1 0 1,0 0 0,1-1 0,0 1-1,1 0 1,-1 0 0,1-1 0,5 11-1,-7-15-66,0 0-1,1-1 0,-1 1 0,0-1 0,1 1 0,-1-1 0,0 1 1,1-1-1,-1 1 0,1-1 0,-1 1 0,1-1 0,-1 0 0,1 1 1,-1-1-1,1 0 0,-1 1 0,1-1 0,0 0 0,-1 0 0,1 1 1,-1-1-1,1 0 0,0 0 0,-1 0 0,1 0 0,0 0 0,0 0 1,1 0 11,-1-1 1,0 1 0,0-1 0,0 0 0,0 1 0,0-1 0,0 0 0,0 0-1,0 1 1,0-1 0,0 0 0,-1 0 0,2-2 0,15-32 509,-15 29-449,-1 0 0,-1 0-1,1 0 1,-1 0-1,0 0 1,0 0 0,-1 0-1,0 0 1,0 0 0,0 1-1,-1-1 1,0 0-1,0 1 1,0-1 0,0 1-1,-1 0 1,0-1 0,0 1-1,-1 1 1,-7-10-1,10 14-86,1-1-1,0 1 0,-1 0 1,1-1-1,0 1 0,-1 0 1,1 0-1,0 0 0,-1-1 1,1 1-1,0 0 0,-1 0 1,1 0-1,-1 0 0,1 0 1,0-1-1,-1 1 0,1 0 1,-1 0-1,1 0 0,-1 0 0,1 0 1,0 0-1,-1 0 0,1 1 1,-1-1-1,1 0 0,0 0 1,-1 0-1,1 0 0,-1 0 1,1 1-1,0-1 0,-1 0 1,1 0-1,0 1 0,-1-1 1,1 0-1,0 1 0,-1-1 1,1 0-1,0 1 0,0-1 1,0 0-1,-1 1 0,1-1 0,0 0 1,0 1-1,-2 2-134,1 0-1,0 0 1,0 0-1,0 0 1,0 0 0,1 0-1,-2 6 1,2-7-42,0 0-1,0 0 1,0 0 0,0 0 0,0 0 0,0-1 0,1 1-1,-1 0 1,1 0 0,-1 0 0,1 0 0,1 2 0,-2-3 89,1-1 0,-1 0 0,1 1 0,-1-1 0,1 0 0,-1 0 0,1 1 0,-1-1 0,1 0 0,-1 0 1,1 0-1,0 0 0,-1 0 0,1 1 0,-1-1 0,1 0 0,0 0 0,-1-1 0,1 1 0,-1 0 0,1 0 0,-1 0 1,1 0-1,-1 0 0,1-1 0,0 1 0,-1 0 0,1 0 0,-1-1 0,1 1 0,-1 0 0,0-1 0,-3-7 3553,1 7-3593,1 0 0,-1 1 0,0-1 0,0 0 1,0 1-1,1-1 0,-1 1 0,0 0 0,0 0 0,0 0 0,0 0 0,0 0 0,-2 0 0,8 50 430,-3-38-273,0 0 0,0 1 0,-1-1 0,-2 13 0,2-23-50,1 0 1,-1 0 0,0 0-1,0 0 1,1 0 0,-1 1 0,1-1-1,0 0 1,0 0 0,-1 0-1,1-1 1,1 1 0,-1 0 0,2 2-1,-3-3 10,0-1 0,1 1-1,-1-1 1,0 1 0,1-1-1,-1 0 1,1 1 0,-1-1 0,0 0-1,1 1 1,-1-1 0,1 0-1,-1 0 1,1 1 0,-1-1-1,1 0 1,-1 0 0,1 0-1,-1 1 1,1-1 0,-1 0 0,1 0-1,-1 0 1,1 0 0,-1 0-1,1 0 1,0 0 0,-1-1-1,1 1 1,-1 0 0,1 0-1,-1 0 1,1 0 0,-1-1-1,1 1 1,-1 0 0,0 0 0,1-1-1,-1 1 1,1 0 0,-1-1-1,1 1 1,-1 0 0,0-1-1,1 1 1,-1-1 0,0 1-1,0-1 1,1 1 0,-1-1-1,0 1 1,0-1 0,0 1 0,1-1-1,-1 1 1,0-1 0,0 0-1,4-11 129,-1 0-1,0-1 0,0 1 0,-1-1 1,-1 1-1,0-1 0,-1 0 1,-1 0-1,-3-24 0,4 35-48,-1 0-1,1 0 0,-1 1 1,1-1-1,-1 0 1,0 1-1,0-1 1,0 0-1,0 1 0,0 0 1,0-1-1,0 1 1,0-1-1,0 1 0,-1 0 1,1 0-1,0 0 1,-1 0-1,1 0 0,-1 0 1,0 0-1,1 0 1,-1 1-1,0-1 0,1 0 1,-1 1-1,0 0 1,0-1-1,1 1 1,-1 0-1,0 0 0,-3 0 1,3 1-63,0-1 1,0 1-1,0-1 1,0 1 0,0 0-1,0 0 1,0 0-1,0 0 1,1 0-1,-1 1 1,0-1 0,1 0-1,-1 1 1,1-1-1,0 1 1,-1-1-1,1 1 1,0 0-1,0 0 1,0 0 0,0-1-1,0 1 1,1 0-1,-1 0 1,0 0-1,1 0 1,0 0 0,-1 3-1,0 4-33,0 0 1,0 0-1,1-1 0,0 1 1,1 0-1,0 0 0,0-1 0,1 1 1,0 0-1,1-1 0,-1 0 1,5 9-1,-6-16 19,-1-1 0,0 1 0,1 0-1,-1 0 1,1 0 0,-1-1 0,1 1 0,-1 0 0,1-1-1,0 1 1,-1 0 0,1-1 0,0 1 0,0-1 0,-1 1 0,1-1-1,0 1 1,0-1 0,0 0 0,0 0 0,-1 1 0,1-1-1,0 0 1,0 0 0,0 0 0,0 0 0,0 0 0,0 0 0,0 0-1,1 0 1,0-1 6,0 0 0,0 0-1,0 0 1,0 0 0,0-1-1,0 1 1,-1 0 0,1-1 0,0 0-1,-1 1 1,1-1 0,0-2-1,3-2 38,-1 0 0,0-1-1,-1 0 1,1 1 0,-1-1-1,-1-1 1,3-7 0,-4 7 51,-1 0 0,0 0 0,0 0 0,-1 0 0,0 0 0,-3-13 0,3 18-30,0 0 0,0 0 0,0 0 0,0-1 0,0 1 0,-1 0 0,1 0 0,-1 0 0,0 1 1,0-1-1,0 0 0,0 1 0,0-1 0,-1 1 0,1 0 0,-1 0 0,1 0 0,-4-2 0,5 3-55,0 1 0,0 0-1,0-1 1,1 1 0,-1 0-1,0 0 1,0 0-1,0-1 1,0 1 0,0 0-1,0 0 1,0 0 0,1 0-1,-1 1 1,0-1-1,0 0 1,0 0 0,0 0-1,0 1 1,1-1 0,-1 1-1,0-1 1,0 0 0,0 1-1,1-1 1,-1 1-1,0 0 1,1-1 0,-1 1-1,1-1 1,-1 1 0,0 0-1,1 0 1,-1-1-1,1 1 1,0 0 0,-1 0-1,1-1 1,0 1 0,-1 0-1,1 0 1,0 0 0,0 2-1,-2 5-57,1 0-1,0 0 1,0 16 0,1-16 49,0 12-32,1-1 0,1 1-1,1 0 1,1-1 0,0 1 0,2-1 0,0 0 0,13 27 0,-19-45 38,0-1 0,0 0 0,0 1 0,0-1 0,1 0 0,-1 1 0,0-1 1,0 0-1,0 1 0,0-1 0,1 0 0,-1 1 0,0-1 0,0 0 0,1 1 0,-1-1 0,0 0 0,0 0 0,1 1 0,-1-1 0,0 0 0,1 0 0,-1 0 0,0 0 0,1 1 0,-1-1 0,0 0 0,1 0 0,-1 0 0,0 0 0,1 0 0,-1 0 0,1 0 0,-1 0 0,0 0 1,1 0-1,-1 0 0,1 0 0,10-14-19,1-21 7,-9 25 57,-2 0 1,0 0-1,0 0 0,0 0 0,-1 0 1,-1 0-1,0 0 0,0 0 0,-1 0 0,0 1 1,-1-1-1,0 0 0,-1 1 0,0-1 1,0 1-1,-1 1 0,0-1 0,0 0 1,-1 1-1,-9-10 0,14 17-46,1 0 0,-1 0 0,1 1-1,-1-1 1,1 0 0,-1 1 0,1-1 0,-1 0 0,0 1-1,1-1 1,-1 1 0,0-1 0,0 1 0,1-1 0,-1 1-1,0-1 1,0 1 0,0 0 0,1 0 0,-1-1 0,0 1-1,0 0 1,0 0 0,0 0 0,0 0 0,0 0 0,0 0-1,0 0 1,1 0 0,-1 0 0,0 0 0,0 1 0,0-1-1,0 0 1,0 1 0,1-1 0,-1 0 0,0 1 0,0-1 0,1 1-1,-1-1 1,0 1 0,1 0 0,-1-1 0,0 1 0,0 1-1,-1 1-61,0-1 0,1 1 0,-1 0 0,1 1 0,0-1 0,-1 0 0,2 0 0,-1 1 0,0-1 0,1 0 0,-1 7 0,2 9 5,2 0 0,0 0 1,1-1-1,0 1 0,2-1 1,0-1-1,10 19 0,-16-33 57,1-1 0,0 0 0,0 0 0,0 0 0,0 0 0,0 0 0,1-1-1,-1 1 1,0 0 0,1-1 0,0 1 0,-1 0 0,1-1 0,0 0 0,0 1-1,-1-1 1,1 0 0,0 0 0,0 0 0,1 0 0,-1-1 0,0 1 0,0 0-1,0-1 1,0 0 0,1 1 0,-1-1 0,4 0 0,-3-1-7,0 0 0,0 0 0,-1 0 0,1 0 0,0-1 0,-1 1-1,1-1 1,-1 1 0,0-1 0,1 0 0,-1 0 0,0 0 0,0 0 0,0 0 0,0-1 0,-1 1 0,1-1 0,-1 1 0,1-1 0,-1 0 0,1-3 0,1-2 20,0-1 1,-1 1-1,0-1 1,-1 0-1,0 0 1,0 0-1,-1 0 1,0 0-1,0 0 1,-1 0-1,-1 1 1,1-1-1,-6-15 1,5 18-16,0 0 1,0 0-1,-1 0 1,0 0-1,0 1 0,0-1 1,-1 1-1,0-1 1,0 1-1,0 1 0,-1-1 1,1 1-1,-1-1 1,0 1-1,-1 0 0,1 1 1,-1 0-1,1-1 1,-10-2-1,14 6-32,-1-1 1,0 1-1,1 0 0,-1-1 1,1 1-1,-1 0 1,0 0-1,1 0 0,-1 1 1,0-1-1,1 0 0,-1 1 1,0-1-1,1 1 1,-1-1-1,1 1 0,-1 0 1,1-1-1,-1 1 0,1 0 1,0 0-1,-1 0 1,1 0-1,0 0 0,0 1 1,0-1-1,0 0 0,0 0 1,0 1-1,0-1 0,0 1 1,0-1-1,1 1 1,-1-1-1,0 1 0,0 1 1,-1 4-29,0-1 0,0 1 0,1-1 0,0 1 0,0 0 1,0-1-1,1 12 0,1-8 40,0-1 1,0 0-1,1 1 0,0-1 0,1 0 1,-1 0-1,2 0 0,0 0 1,0-1-1,0 1 0,1-1 1,0 0-1,1 0 0,9 9 0,-14-16 36,0 0 0,0-1 0,1 1 0,-1-1-1,0 1 1,1-1 0,-1 0 0,0 1 0,1-1-1,-1 0 1,0 0 0,1 0 0,-1 0 0,1 0-1,-1 0 1,0-1 0,1 1 0,-1 0-1,0-1 1,1 1 0,-1-1 0,0 1 0,0-1-1,1 0 1,-1 1 0,0-1 0,0 0 0,0 0-1,0 0 1,0 0 0,0 0 0,0 0 0,1-2-1,2-1 64,-1 0 0,1 0-1,-1 0 1,0-1-1,0 0 1,-1 1-1,3-8 1,-2 2 31,0 1-1,-2-1 1,1 0-1,-1 0 1,0 0-1,-1 0 0,-2-16 1,2 23-79,0-1 0,-1 1 0,1 0 0,-1-1 0,0 1 0,0 0 0,0 0-1,0 0 1,-1 0 0,1-1 0,-1 2 0,0-1 0,0 0 0,0 0 0,0 1 0,-1-1 0,1 1 0,0 0 0,-1-1 0,0 1 0,0 0 0,1 1 0,-1-1-1,0 0 1,-6-1 0,7 2-36,1 1 0,-1 0 0,0 0 0,0 0 0,1 0 0,-1 0 0,0 0 0,0 0-1,1 1 1,-1-1 0,0 0 0,0 1 0,1 0 0,-1-1 0,0 1 0,1 0 0,-1 0 0,1 0-1,-1 0 1,1 0 0,0 0 0,-1 0 0,1 1 0,0-1 0,0 0 0,0 1 0,0-1 0,0 1-1,0-1 1,-1 4 0,-3 4-12,1 1 1,0 0-1,-5 20 0,8-25 26,-7 26 44,1 0-1,-2 33 1,7-55-34,2 1 0,-1-1 0,2 1 0,-1-1 0,1 1 0,1-1 0,-1 1 0,2-1 0,-1 0 0,8 18 0,-9-26-11,0 0-1,-1 0 1,1 1 0,0-1 0,0 0 0,0 0-1,0 0 1,0 0 0,0 0 0,0 0-1,0-1 1,0 1 0,0 0 0,0 0-1,1-1 1,-1 1 0,0-1 0,1 1-1,-1-1 1,0 0 0,1 1 0,-1-1-1,0 0 1,1 0 0,-1 0 0,1 0-1,-1 0 1,0 0 0,1 0 0,-1-1 0,1 1-1,-1 0 1,0-1 0,0 1 0,1-1-1,-1 0 1,0 1 0,0-1 0,3-1-1,0-1 1,-1 0 0,1 1 0,0-1 0,-1-1 0,0 1 0,0 0 0,0-1 0,0 1 0,0-1 0,4-8 0,-2-1-2,-1-1 0,0 1 0,-1-1 0,-1 0 0,0 0 0,0 0 0,-2-24 0,0 31 49,0 1-1,-1 0 1,1-1-1,-1 1 0,-1 0 1,1 0-1,-1 0 0,0 0 1,-1 0-1,1 0 1,-1 0-1,0 1 0,0-1 1,-1 1-1,0 0 1,0 0-1,0 0 0,-1 1 1,-5-5-1,8 7-141,0 1 1,-1 0-1,1-1 0,-1 1 0,0 0 0,1 1 0,-1-1 1,0 0-1,1 1 0,-1-1 0,0 1 0,0 0 1,1 0-1,-5 1 0,-2 4-1595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4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37 2873,'-11'-2'7213,"10"3"-6994,-6 13 732,-2 7-434,2-8-360,2-6-56,1-1 1,1 1 0,-1 0-1,1 0 1,0 1 0,0-1-1,1 1 1,0-1 0,0 1-1,1 0 1,0 10-1,1-13-10,0-1 0,0 0 0,1 1 0,0-1 0,0 0 0,0 0 0,1 0 0,2 7 0,-3-11-76,-1 1 0,1 0-1,-1 0 1,1 0 0,0-1 0,-1 1-1,1 0 1,0 0 0,0-1-1,0 1 1,-1-1 0,1 1 0,0-1-1,0 1 1,0-1 0,0 0 0,0 1-1,0-1 1,0 0 0,0 0 0,0 1-1,0-1 1,0 0 0,0 0 0,0 0-1,0 0 1,0-1 0,0 1-1,0 0 1,0 0 0,0 0 0,0-1-1,0 1 1,0-1 0,0 1 0,-1-1-1,1 1 1,0-1 0,0 1 0,0-1-1,-1 0 1,2-1 0,6-4 20,-2 0 1,1-1 0,-1 0 0,0 0-1,0 0 1,-1-1 0,0 0-1,0 0 1,-1 0 0,4-10-1,-5 13-23,-1 0 0,-1 0 0,1 0 0,-1 0-1,1 0 1,-2-1 0,1 1 0,0 0-1,-1-1 1,0 1 0,0 0 0,-1 0 0,0-1-1,1 1 1,-2 0 0,1 0 0,-1 0-1,1 0 1,-4-6 0,3 9 11,1 0 1,-1 0 0,0 0-1,1 1 1,-1-1-1,0 1 1,0-1-1,0 1 1,0-1 0,0 1-1,-1 0 1,1 0-1,0 0 1,-1 0-1,1 1 1,0-1 0,-4 0-1,5 1 0,-1 0-1,0 0 1,0 0-1,1 0 1,-1 0-1,0 0 1,1 0-1,-1 0 1,0 1-1,1-1 1,-1 1-1,0 0 1,1-1-1,-1 1 1,1 0-1,-1 0 1,1 0-1,-1 0 1,1 0 0,0 0-1,-1 0 1,1 0-1,0 1 1,0-1-1,0 0 1,-1 3-1,-4 6 36,1 1 0,0 0 0,1 0 0,0 1 1,1 0-1,0-1 0,-1 14 0,3-20-48,1 0 0,-1 0 0,1 1 0,0-1 0,1 0 0,-1 1 0,1-1 0,0 0 1,0 0-1,1 0 0,0 0 0,-1 0 0,2 0 0,-1 0 0,0 0 0,1-1 0,0 1 0,6 5 0,-9-9-5,1 0 0,-1-1 0,1 1 0,0-1 0,-1 1-1,1-1 1,0 1 0,-1-1 0,1 1 0,0-1 0,0 0 0,-1 1 0,1-1-1,0 0 1,0 0 0,0 1 0,0-1 0,-1 0 0,1 0 0,0 0-1,0 0 1,0 0 0,0 0 0,-1-1 0,1 1 0,1 0 0,0-1-1,0 0 1,0 0-1,-1-1 1,1 1-1,-1 0 1,1 0-1,-1-1 1,1 1-1,-1-1 1,2-3 0,3-4-27,-1 0 1,0-1 0,4-12 0,-9 20 8,4-8-18,0-1 0,-1 0 0,0 0-1,-1 0 1,1-15 0,-3 21 49,0 1-1,0 0 1,0-1 0,0 1-1,-1-1 1,0 1 0,0 0-1,0 0 1,0-1 0,-1 1 0,0 0-1,0 0 1,0 0 0,0 1-1,0-1 1,-6-5 0,8 8-10,-1 0 0,0 0 1,0 0-1,0 0 0,1 1 1,-1-1-1,0 0 0,0 1 1,0-1-1,0 0 0,-1 1 1,1-1-1,0 1 1,0 0-1,0-1 0,0 1 1,0 0-1,-1 0 0,1-1 1,0 1-1,0 0 0,0 0 1,-1 0-1,1 1 0,-1-1 1,0 1-2,0 0-1,0 0 1,0 0 0,0 0 0,1 1 0,-1-1 0,0 0 0,1 1-1,-1-1 1,1 1 0,0 0 0,-1-1 0,0 3 0,-2 4 8,-1 0 1,2 0 0,-1 0-1,1 0 1,-3 15-1,4-12-1,0 0 0,1 0 0,0 0 0,1 0 0,0 1 0,1-1 0,0 0 0,1 0 0,4 16 0,-6-26-9,1 0 0,-1 0-1,0 0 1,0 0-1,1-1 1,-1 1 0,1 0-1,-1 0 1,1 0-1,-1 0 1,1-1-1,-1 1 1,1 0 0,0 0-1,-1-1 1,1 1-1,0-1 1,-1 1-1,1 0 1,0-1 0,0 0-1,0 1 1,0-1-1,-1 1 1,1-1 0,0 0-1,0 0 1,0 1-1,0-1 1,0 0-1,0 0 1,0 0 0,0 0-1,0 0 1,0 0-1,0 0 1,0-1 0,0 1-1,-1 0 1,1 0-1,0-1 1,0 1-1,2-2 1,-1 1 2,1-1-1,-1 0 1,1 0 0,-1 0-1,0 0 1,1 0 0,-1 0-1,0-1 1,-1 1 0,1-1-1,0 0 1,1-2 0,1-5-38,-1 1 1,0 0 0,0-1 0,-1 0-1,-1 1 1,1-1 0,-1-15 0,-1 22 30,0-1 1,0 1 0,0 0 0,-1 0 0,1 0-1,-1 0 1,0-1 0,0 1 0,0 0-1,0 0 1,-1 1 0,1-1 0,-1 0-1,1 0 1,-1 1 0,0-1 0,0 1-1,0-1 1,-1 1 0,1 0 0,-1 0-1,1 0 1,-1 0 0,0 0 0,1 1-1,-7-3 1,8 3-3,0 1 0,-1 0 1,1-1-1,-1 1 0,1 0 0,0 0 0,-1 0 0,1 0 0,-1 0 1,1 0-1,0 1 0,-1-1 0,1 0 0,0 1 0,-1-1 1,1 1-1,0-1 0,-1 1 0,1 0 0,0 0 0,0-1 0,0 1 1,0 0-1,0 0 0,0 0 0,0 0 0,0 0 0,0 0 1,0 1-1,0-1 0,1 0 0,-1 0 0,1 1 0,-1-1 0,1 0 1,-1 1-1,1-1 0,-1 3 0,-2 8-34,0 0 0,0 0 0,0 18-1,2-21 26,-1 2-8,-3 48-32,5-55 51,0 1 0,0-1 0,1 0 1,-1 0-1,1 0 0,0 1 0,0-1 0,0 0 1,0 0-1,4 6 0,-5-9 2,1 0 0,-1 0 0,1 0 0,0 0 1,-1 0-1,1-1 0,0 1 0,0 0 0,0 0 0,-1-1 0,1 1 0,0-1 0,0 1 0,0-1 0,0 1 1,0-1-1,0 1 0,0-1 0,0 0 0,0 0 0,0 1 0,0-1 0,1 0 0,-1 0 0,0 0 1,0 0-1,0 0 0,0 0 0,0-1 0,0 1 0,0 0 0,0-1 0,0 1 0,0 0 0,0-1 0,0 1 1,0-1-1,0 1 0,0-1 0,0 0 0,-1 1 0,1-1 0,0 0 0,1-1 0,1-2-35,1 1 0,-1-1-1,0 0 1,0 0 0,-1 0 0,1 0-1,-1-1 1,2-5 0,-1 1 3,-1 0 0,0-1 1,0 1-1,-1-1 1,0 1-1,-1-1 0,0 0 1,-2-10-1,1 14 87,0-1 0,0 1 0,-1 0 0,0-1 0,0 1 0,0 0 0,-1 0 0,0 1 0,0-1 0,0 0 0,-1 1 0,-7-9 0,10 13-54,0 0-1,0 1 1,0-1-1,0 0 1,0 0 0,0 1-1,0-1 1,0 0-1,-1 1 1,1-1-1,0 1 1,0-1-1,0 1 1,-1 0-1,1 0 1,0-1-1,0 1 1,-1 0-1,1 0 1,0 0-1,0 0 1,-1 1-1,1-1 1,0 0-1,0 0 1,-1 1-1,1-1 1,0 1-1,0-1 1,0 1-1,0 0 1,-1-1-1,1 1 1,0 0-1,0 0 1,1-1-1,-1 1 1,-2 2-1,1-1-72,0 1-1,0-1 0,0 1 0,1-1 0,-1 1 0,1 0 0,-1 0 0,1-1 0,0 1 0,0 0 1,0 0-1,0 0 0,1 1 0,-1 4 0,1-5-280,0 1 1,0-1-1,1 0 1,-1 0-1,1 1 1,0-1-1,0 0 1,0 0-1,1 0 1,2 5-1,9 6-3328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8:00.6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63 4 2553,'-1'-1'62,"1"1"1,-1 0-1,1-1 1,-1 1-1,1 0 1,-1-1-1,1 1 1,-1 0-1,1 0 1,-1 0-1,1 0 1,-1-1-1,1 1 1,-1 0-1,1 0 1,-1 0-1,1 0 1,-1 0-1,1 0 1,-1 0-1,0 0 1,1 1-1,-1-1 1,1 0-1,-1 0 1,1 0-1,-1 1 1,1-1-1,-1 0 1,1 0-1,0 1 1,-1-1-1,1 0 1,-1 1-1,1-1 1,0 1-1,-1-1 1,1 0-1,0 1 1,-1-1-1,1 1 1,0-1-1,0 1 1,-1-1-1,1 1 1,0 0-1,-2 29 614,2-26-565,3 29 392,1 0-1,1 0 1,11 33-1,35 99 462,-28-96-782,-15-44-129,32 86 71,-35-99-128,1 0 1,0 0-1,1-1 0,0 0 1,0-1-1,16 18 1,-21-27 7,-1 1 1,0-1 0,0 0-1,1 0 1,-1 0-1,0 0 1,1 0-1,-1 0 1,1 0 0,-1 0-1,1 0 1,0-1-1,-1 1 1,1-1 0,0 1-1,-1-1 1,1 0-1,0 1 1,0-1 0,1 0-1,-2 0 5,0-1-1,-1 1 1,1 0-1,-1 0 1,1-1-1,-1 1 1,1-1-1,-1 1 1,0 0-1,1-1 1,-1 1-1,1-1 1,-1 1-1,0-1 1,0 1-1,1-1 1,-1 1 0,0-1-1,0 1 1,1-1-1,-1 1 1,0-2-1,-1-22 156,-12-26-61,-3 1 1,-28-60-1,25 62-73,-22-46-40,-68-111 0,108 202 13,1 1 1,-1-1-1,1 1 1,-1 0-1,0-1 0,0 1 1,0 0-1,0-1 1,0 1-1,0 0 1,0 0-1,0 0 0,0 0 1,0 0-1,0 0 1,-1 0-1,1 0 1,-1 1-1,1-1 0,-3-1 1,4 3-10,-1 0 1,0 0-1,1 0 1,-1 0-1,1 0 0,-1 0 1,1 0-1,-1 0 1,1 0-1,0 0 0,-1 0 1,1 1-1,0-1 1,0 0-1,0 0 0,0 0 1,0 0-1,0 0 1,0 3-1,9 70-102,9 5 117,3-2-1,4 0 1,56 121 0,-74-182-50,-5-12 15,0 1 1,0 0 0,0-1 0,1 1-1,-1-1 1,1 0 0,0 0-1,0 0 1,1 0 0,-1 0 0,7 4-1,-10-7 24,1-1 0,-1 0 1,0 1-1,1-1 0,-1 0 0,0 0 0,1 1 0,-1-1 0,1 0 0,-1 0 0,0 0 0,1 1 0,-1-1 0,1 0 0,-1 0 0,0 0 0,1 0 0,-1 0 0,1 0 0,-1 0 0,1 0 0,-1 0 0,0 0 0,1 0 0,-1 0 0,1 0 0,-1-1 0,1 1 0,-1 0 0,0 0 0,1 0 0,-1-1 0,0 1 0,1 0 0,-1 0 0,0-1 0,1 1 0,-1 0 0,0 0 0,1-1 0,-1 1 0,0-1 1,0 1-1,1 0 0,-1-1 0,0 1 0,0 0 0,0-1 0,0 1 0,1-1 0,-1 1 0,0-1 0,0 1 0,0-1 0,2-34 118,-2 33-108,-3-31 33,0 0 0,-2 0-1,-2 1 1,0 0 0,-3 0 0,0 1-1,-2 0 1,-1 1 0,-2 0-1,-1 1 1,-33-45 0,-34-52-1010,83 125 957,0 1-1,0 0 1,0 0-1,0 0 1,0-1-1,0 1 1,0 0-1,0 0 1,0 0-1,-1-1 1,1 1-1,0 0 1,0 0-1,0 0 1,0 0-1,0-1 1,0 1-1,0 0 1,0 0-1,-1 0 1,1 0-1,0 0 1,0-1-1,0 1 1,0 0-1,-1 0 1,1 0-1,0 0 1,0 0-1,0 0 1,0 0-1,-1 0 1,1 0-1,0-1 1,0 1-1,0 0 1,-1 0-1,1 0 1,0 0-1,0 0 1,0 0-1,-1 0 1,1 0-1,0 1 1,0-1-1,0 0 1,-1 0-1,1 0 1,0 0-1,1 13-272,10 23 239,16 38 461,-19-48-400,1 0-1,1-1 1,2-1 0,0 1-1,24 33 1,-34-55-215,1 1 0,0-1 0,0 0 0,1 0 0,-1 0 1,1 0-1,-1-1 0,8 4 0,3-1-1426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8:40.61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355 407 6033,'-1'2'155,"1"0"0,-1 1 0,1-1 0,0 1 0,0-1 0,0 1 0,0-1 0,0 1 0,0-1-1,1 1 1,-1-1 0,1 0 0,0 1 0,1 2 0,-1 0 63,13 42 170,3-1-1,25 52 1,55 87 475,13 27-83,-58-81-384,-34-81-147,2-1 1,2-2-1,30 48 1,-37-75 340,-16-28 122,-16-36 5,14 39-805,-8-22 124,-143-309 231,115 261-120,-3 1 1,-68-87-1,64 110-218,40 47-30,5 6-12,20 29-106,8 8 174,9 12 109,46 89-1,37 165 42,-64-150-117,-50-143 9,0 3-49,0-1 1,1 1-1,0-2 0,2 1 1,-1-1-1,13 16 1,-20-29 54,0 0 0,0 0-1,0 0 1,0 1 0,0-1 0,0 0 0,0 0 0,0 0-1,0 0 1,0 0 0,0 0 0,0 0 0,1 1 0,-1-1-1,0 0 1,0 0 0,0 0 0,0 0 0,0 0 0,0 0-1,0 0 1,0 0 0,0 1 0,1-1 0,-1 0 0,0 0 0,0 0-1,0 0 1,0 0 0,0 0 0,0 0 0,1 0 0,-1 0-1,0 0 1,0 0 0,0 0 0,0 0 0,0 0 0,0 0-1,1 0 1,-1 0 0,0 0 0,0 0 0,0 0 0,0 0 0,0 0-1,0 0 1,1 0 0,-1-1 0,0 1 0,0 0 0,0 0-1,0 0 1,0 0 0,0 0 0,0 0 0,1 0 0,-3-11 142,-6-16 88,-26-53-1,-3 1 0,-4 2 0,-3 2 0,-3 2 0,-66-78 0,-44-33-381,142 161-258,15 23 389,0 0 1,0 0-1,0 0 0,-1-1 0,1 1 0,0 0 0,0 0 0,0-1 0,0 1 0,0 0 0,0 0 0,0-1 0,0 1 0,-1 0 0,1 0 0,0-1 0,0 1 0,0 0 0,0 0 1,0-1-1,0 1 0,1 0 0,-1 0 0,0-1 0,0 1 0,0 0 0,0 0 0,0 0 0,0-1 0,0 1 0,0 0 0,1 0 0,-1-1 0,0 1 0,0 0 0,0 0 0,1 0 0,1 0-43,1 1-1,0 0 0,0 0 0,0 0 0,-1 1 0,1-1 0,-1 1 0,1-1 1,-1 1-1,1 0 0,-1 0 0,3 3 0,23 21 57,-1 2 1,-1 0-1,-1 2 0,-1 1 1,-2 1-1,20 39 1,98 221 7,-99-198-102,-33-75 43,-5-10-25,0-1 0,1 1 0,0 0 0,1-1 0,0 0 0,0 0 0,1-1 0,-1 1 0,2-1 0,7 7 0,-14-14 78,0 0 0,1 1-1,-1-1 1,1 0 0,-1 0-1,0 0 1,1 1 0,-1-1 0,1 0-1,-1 0 1,1 0 0,-1 0-1,1 0 1,-1 0 0,0 0 0,1 0-1,-1 0 1,1 0 0,-1 0-1,1 0 1,-1-1 0,1 1 0,-1 0-1,0 0 1,1 0 0,-1 0-1,1-1 1,-1 1 0,0 0 0,1 0-1,-1-1 1,0 1 0,1 0-1,-1-1 1,0 1 0,1 0-1,-1-1 1,0 1 0,0-1 0,0 1-1,1 0 1,-1-1 0,0 1-1,0-1 1,0 1 0,0-1 0,0 1-1,0-1 1,0 1 0,0 0-1,0-1 1,0 1 0,0-1 0,0 1-1,0-1 1,0 1 0,0-1-1,-1-29 167,-11-45 265,-45-141 0,39 155-237,-101-309 1317,97 300-1354,22 70-158,0 0-1,0 1 1,0-1 0,0 0 0,0 0 0,0 0-1,0 0 1,0 0 0,0 0 0,0 0 0,0 0-1,0 0 1,0 0 0,1 0 0,-1 0 0,0 0-1,0 0 1,0 0 0,0 0 0,0 0 0,0 0-1,0 0 1,0 0 0,0 0 0,0 0 0,0 0-1,0 0 1,1 0 0,-1 0 0,0 0 0,0 0-1,0 0 1,0 0 0,0 0 0,0 0 0,0 0-1,0 0 1,0 0 0,0 0 0,0 0-1,0 0 1,0 0 0,0 0 0,1 0 0,-1-1-1,0 1 1,0 0 0,0 0 0,10 12-123,13 23-18,104 253-61,19 32-150,-133-295 121,2-1 0,30 39 0,-39-56 129,0-1 0,0 1 0,0-1 0,1 0 1,-1 0-1,2-1 0,-1 0 0,0-1 0,1 1 1,0-1-1,0-1 0,10 4 0,-17-7 109,0 1 0,-1-1 0,1 0 0,0 0-1,0 1 1,0-1 0,0 0 0,0 0 0,0 0 0,0 0 0,0 0 0,-1 0-1,1 0 1,0 0 0,0-1 0,0 1 0,0 0 0,0 0 0,0-1-1,0 1 1,-1-1 0,1 1 0,0-1 0,0 1 0,-1-1 0,1 1 0,0-1-1,-1 0 1,1 1 0,0-1 0,-1 0 0,1 1 0,-1-1 0,1 0-1,-1 0 1,0 0 0,1 0 0,-1 1 0,0-1 0,1 0 0,-1 0-1,0 0 1,0 0 0,0 0 0,0 0 0,0 0 0,0-1 0,0-4 66,-1 0 1,1-1 0,-1 1 0,-1 0-1,-1-8 1,-102-258 1041,39 113-647,30 66-174,-15-34 585,-45-180 1,92 276-841,18 55-185,53 142-43,110 234 177,-149-345-110,3-1 1,3-2 0,2-1-1,79 87 1,-106-129 51,-5-4 2,1 1 0,0-1 0,0-1 0,0 1 0,1-1 0,0 0 0,-1 0 0,1 0 0,10 3 0,-15-7 68,0 1-1,0-1 1,0 0-1,0 0 0,0 0 1,0 0-1,0 0 1,0 0-1,0 0 0,0-1 1,0 1-1,-1 0 0,1-1 1,0 1-1,0 0 1,0-1-1,0 1 0,0-1 1,0 1-1,-1-1 1,1 1-1,0-1 0,0 0 1,-1 0-1,1 1 1,0-1-1,-1 0 0,1 0 1,-1 0-1,1 1 1,-1-1-1,0 0 0,1 0 1,-1 0-1,0 0 1,1 0-1,-1 0 0,0 0 1,0 0-1,0 0 1,0 0-1,0 0 0,0 0 1,0-2-1,0-5 41,-1 0-1,1-1 1,-4-14-1,-6-17 74,-2 0 0,-1 1-1,-30-60 1,-70-106 144,0 24-47,50 85 35,-77-158-1,125 214-259,13 29-38,6 12 10,8 18-38,79 151-2,1 5 119,-30-70-44,216 394-339,-267-477 253,-4-6-73,0 0 0,2-1 1,-1 0-1,2-1 0,0 0 1,14 15-1,-12-21-137,-5-11 137,-6 1 170,-1 0 1,1-1 0,-1 1-1,0 0 1,1-1-1,-1 1 1,0 0-1,-1-1 1,1 1 0,0 0-1,-2-4 1,-14-58 224,-33-81 1,32 98-182,-46-104 342,-128-224 1,98 203 56,81 150-352,1-2 0,1 1 0,-10-41-1,19 63-87,1 0 1,0 0-1,-1 0 0,1 0 0,0-1 0,0 1 0,0 0 1,0 0-1,0-1 0,0 1 0,0 0 0,1 0 0,-1 0 1,1-3-1,-1 4-2,1 0 0,-1 0 0,1-1 0,-1 1 0,1 0 0,-1 0 0,1 0 0,-1 0 0,1 0 0,-1 0 0,1 0 0,-1 0 1,1 0-1,-1 0 0,1 0 0,-1 0 0,0 0 0,1 0 0,-1 0 0,1 0 0,-1 1 0,1-1 0,-1 0 0,1 0 0,-1 0 0,0 1 0,1-1 0,-1 0 0,1 1 1,-1-1-1,0 0 0,1 1 0,-1-1 0,0 1 0,1 0 0,26 25 23,-2 1 1,0 1-1,24 37 1,-26-33-6,36 48-6,-3 3 0,75 151 0,-105-178-40,60 120-384,-83-169 361,1-1 0,0 0 1,0-1-1,0 1 0,1-1 1,0 1-1,7 5 0,-12-11 54,0 1-1,0-1 0,1 0 0,-1 0 0,0 0 0,0 1 1,0-1-1,1 0 0,-1 0 0,0 0 0,0 0 0,0 0 1,1 1-1,-1-1 0,0 0 0,0 0 0,1 0 0,-1 0 1,0 0-1,0 0 0,1 0 0,-1 0 0,0 0 0,0 0 1,1 0-1,-1 0 0,0 0 0,0 0 0,1 0 0,-1 0 1,0 0-1,0 0 0,1-1 0,-1 1 0,0 0 0,0 0 1,1 0-1,-1 0 0,0 0 0,0-1 0,1-12 121,-8-16 92,-57-131 215,23 63-341,7 25-94,-2 1 0,-47-67 0,-24-44-400,106 181 388,0-1 1,0 1 0,1-1-1,-1 0 1,0 1 0,1-1-1,-1 1 1,1-1 0,-1 0-1,1 0 1,0 1-1,0-1 1,0 0 0,0 0-1,0 1 1,0-1 0,1-2-1,-1 3 9,1 0 0,-1 1 0,1-1 0,-1 0 0,1 1 0,0-1 0,-1 0 0,1 1 0,0-1 0,-1 1 0,1-1 0,0 1 0,0 0 0,-1-1 0,1 1 0,0 0 0,0-1 0,0 1 0,0 0 0,0 0 0,-1 0 0,1 0 0,2 0 0,2 0 11,0 0 0,0 1-1,-1 0 1,1 0 0,0 0 0,0 0 0,0 1-1,-1 0 1,8 4 0,0 1 31,-1 2-1,0-1 0,0 1 1,-1 1-1,0 0 1,9 14-1,48 73 153,-9-11-79,-17-36-92,1-3 0,3-2 0,1-1 0,3-3 0,56 37 1,-70-51-14,0 2 0,51 57 0,-39-39 40,-44-43-37,1 0 0,1 0 0,-1-1 0,0 0 0,1 0 0,-1 0 0,1 0 0,9 3 0,-1 6-54,-8-6-23,-4-14-262,-5-19 320,-2 0 1,-1 0-1,-1 0 0,-15-34 0,-4-15-44,20 53 54,-1 0-1,-1 0 1,-1 1-1,-1 0 1,-1 1-1,-1 0 1,0 1-1,-2 0 1,-19-20-1,17 23 29,-1 0 0,0 2 0,-1 0 0,-29-18 0,23 17 4,1-1 1,0-2-1,2 0 0,-40-43 0,35 36-23,14 13 52,1 0 0,-12-15 1,-26-32 390,33 41-209,-24-34-1,32 35-52,8 15-164,0 1-1,0 0 0,0-1 0,0 1 0,-1 0 0,1 0 0,-1 0 0,1 0 0,-1 0 0,0 0 0,0 0 0,0 1 0,-4-4 0,-24-10 104,0 0 0,-1 2-1,-1 1 1,0 2 0,-46-9-1,26 6 67,-72-24-127,13-4 415,88 37-384,-11-5-23,21 4-59,0 1-1,0 1 1,0 0 0,-1 1 0,-13-1-1,-15-2 63,18 2-48,0 2 0,-31 2 0,-7-1 5,47-1-23,-1 1-1,0 0 1,1 1 0,-1 1 0,1 0-1,-1 1 1,1 1 0,-16 6 0,26-9-15,1 1 0,-1-1 0,0 0 0,0-1 1,-10 1-1,12-1 2,0 0 1,-1 0-1,1 0 1,-1 0-1,1 1 1,0-1-1,0 1 1,-1 0-1,1 0 1,0 0-1,0 1 0,0-1 1,0 1-1,0-1 1,0 1-1,-3 3 1,-8 7-45,-4 14-7,-27 53 1,32-22-38,8-37 60,1-1 0,1 1 1,0 0-1,2 1 0,0-1 1,4 30-1,-3 45 21,-3-55-47,1 1-1,2 0 0,2 0 1,1-1-1,13 57 0,7 16 2,-15-69-37,24 78 0,-17-78 49,-3-8 30,1 0-1,2-1 0,25 43 0,-32-62-11,-7-13 10,1 0 1,-1 0 0,1 0 0,-1 0 0,1-1 0,0 1 0,0 0 0,0-1-1,1 1 1,-1-1 0,0 0 0,1 1 0,0-1 0,-1-1 0,1 1 0,4 2 0,-7-4 11,0 0 0,0 0 0,0 0 0,0 0 0,0 0 0,0 0 1,1 0-1,-1-1 0,0 1 0,0 0 0,0 0 0,0 0 0,0 0 1,0 0-1,0 0 0,1 0 0,-1 0 0,0 0 0,0 0 0,0 0 1,0 0-1,0 0 0,0-1 0,0 1 0,0 0 0,0 0 0,0 0 1,0 0-1,0 0 0,1 0 0,-1 0 0,0-1 0,0 1 0,0 0 1,0 0-1,0 0 0,0 0 0,0 0 0,0 0 0,0-1 0,0 1 1,0 0-1,0 0 0,0 0 0,0 0 0,-1 0 0,1 0 0,0 0 1,0-1-1,0 1 0,0 0 0,0 0 0,-4-14 27,1 2-41,-52-253-167,52 242 155,1 0-1,1 0 0,1-1 1,4-30-1,21-92-117,-12 78 106,-8 44 20,0 1 1,2 0-1,1 0 0,0 1 1,2 0-1,1 0 1,0 1-1,2 1 1,0 0-1,1 0 0,1 2 1,1 0-1,18-17 1,2 3 0,-21 19 26,0 0-1,-1 0 1,-1-2-1,19-25 1,38-47-66,-64 76 87,-11 5 609,3 6-562,-1 0 0,0 0 0,0 0 0,0 1-1,0-1 1,0 1 0,0-1 0,-4 2 0,-34 10-39,0 3 0,-51 23 0,75-29-82,-1 0 0,1 1 0,1 1-1,0 0 1,1 1 0,0 1-1,-26 28 1,37-34-26,0 0 1,0 1-1,1 0 0,0-1 0,1 1 0,0 0 0,0 0 0,0 0 1,1 0-1,0 1 0,1-1 0,0 0 0,0 0 0,1 1 0,0-1 1,0 0-1,1 0 0,0 0 0,0 0 0,1 0 0,0-1 1,0 1-1,9 12 0,-11-18 26,1 0 0,0 0 0,0-1-1,0 1 1,0 0 0,0-1 0,0 1 0,0-1 0,0 0 0,1 0 0,-1 0 0,0 0-1,1 0 1,-1 0 0,1-1 0,-1 1 0,1-1 0,-1 0 0,1 0 0,0 1 0,-1-2 0,1 1-1,-1 0 1,1 0 0,-1-1 0,1 0 0,-1 1 0,1-1 0,-1 0 0,0 0 0,4-2 0,-2 1 29,-1 0 0,0-1 1,1 1-1,-1-1 1,0 0-1,0 1 0,0-1 1,-1-1-1,1 1 1,-1 0-1,1-1 0,-1 1 1,0-1-1,-1 1 1,1-1-1,0 0 1,-1 0-1,0 0 0,1-7 1,-1 4 65,-1 1 0,0 0 0,0 0 0,-1-1 0,0 1 0,0 0 0,-1 0 0,1 0 0,-1 0 0,0 0 0,-1 0 0,1 1 0,-1-1 0,-1 1 0,1 0 0,-1 0 0,1 0 0,-2 0 0,1 0 0,0 1 0,-8-6 0,4 4-35,-1 0 1,0 0 0,-1 1-1,1 0 1,-1 1 0,0 0 0,0 0-1,0 1 1,-1 1 0,1 0-1,-21-2 1,29 4-52,-1 0 1,0 0-1,1 0 0,-1 0 0,1 0 1,0 1-1,-1-1 0,1 1 0,-1 0 1,1 0-1,0 0 0,-1 0 0,1 0 1,0 0-1,0 1 0,0-1 1,0 1-1,-2 1 0,1 1-22,0-1-1,0 1 0,1-1 1,0 1-1,-1 0 1,2 0-1,-1 0 1,0 0-1,-1 7 1,-1 6-86,1 0 1,1 1-1,1-1 1,0 19-1,6 66-159,21 125 1,-22-184 465,-2-22-252,8 35-1,7-1 348,37 86 1,-29-73-73,7 17 78,-20-60-178,-10-18-30,2 1-1,-1-1 0,1 0 1,0 0-1,1 0 0,-1 0 1,11 10-1,1-2 56,37 25-1,-28-22 22,-13-9-20,-1-1 0,2 0 1,-1-1-1,17 7 0,-21-10-59,-1 0 1,0 1 0,0 0 0,11 9 0,2 2-25,55 42 337,5 6 199,-50-39-322,63 42 0,-16-18 1140,-86-57-841,-131-68-419,125 67-143,1 0-1,-21-19 1,25 18 31,-2 1 0,1 1 0,-1 0 0,-24-12 1,9 10 12,-42-10 1,40 13-25,-47-18 0,30 7-51,32 13 22,0 1-1,1-2 1,-1 0 0,1 0 0,0-2-1,1 1 1,0-1 0,-18-16-1,119 52-1071,148 59 909,-212-77 203,41 23 0,-45-21-1,1-1 1,41 14-1,-22-7 22,-36-14-7,0-1-1,1-1 1,0 1-1,-1-1 0,1 0 1,0 0-1,0-1 1,12 2-1,-18-2-10,1-1 0,-1 0 1,0 0-1,0 0 0,0 0 0,0 0 0,1 0 0,-1 0 0,0 0 1,0 0-1,0 0 0,0 0 0,1 0 0,-1 0 0,0 0 1,0 0-1,0 0 0,0 0 0,1 0 0,-1-1 0,0 1 1,0 0-1,0 0 0,0 0 0,1 0 0,-1 0 0,0 0 0,0 0 1,0 0-1,0-1 0,0 1 0,0 0 0,0 0 0,1 0 1,-1 0-1,0-1 0,0 1 0,0 0 0,0 0 0,0 0 1,0 0-1,0-1 0,0 1 0,0 0 0,0 0 0,0 0 0,0 0 1,0-1-1,0 1 0,0 0 0,0 0 0,0 0 0,0 0 1,0-1-1,-10-14 518,4 6-608,-237-296 140,202 263-25,-2 2 0,-1 1 1,-58-36-1,37 26-9,37 27-62,2 0 0,1-2 0,1-1 0,1-1 0,1-1 0,1-1 0,1-1 0,2 0 0,-26-59 0,24 51-23,14 27 7,1 0 0,0 0 1,1 0-1,-5-13 0,-5-12 1,11 30 45,1-1-1,0 1 1,0 0 0,0 0-1,0-1 1,1 1-1,0-1 1,0 1 0,0-1-1,1-7 1,-1 6-7,1-1 1,-1 1 0,-1 0-1,1 0 1,-1 0 0,0 0-1,-1 0 1,0 1 0,-3-8-1,2 8-4,1 0 0,1-1 0,-1 1 0,1-1 0,0 0 0,0 0-1,1 0 1,0 0 0,0-7 0,5-2-27,3 14-611,-5 3 563,1 1-1,-1 0 0,0 1 0,0-1 0,0 0 0,0 1 1,0-1-1,0 1 0,1 3 0,38 62-194,79 122-414,-98-161 626,0 0-1,2-2 1,1 0 0,36 28 0,-3-9-103,-2 3 1,-2 2 0,-3 3-1,53 68 1,-61-71-241,-29-36 362,-1 0-1,12 19 1,-3 1 159,1-1-1,3 0 1,0-2 0,2-1 0,2-2-1,0 0 1,37 25 0,-63-51-95,45 32 340,95 51 0,-135-82-258,0-1 0,1 0 0,16 3-1,10 3 49,-15-4-147,0-1-1,0-1 1,1-1-1,23 0 0,-41-2 10,10-1-14,1 0-1,-1-1 0,0-1 1,0 0-1,0-1 0,0 0 1,0-1-1,-1-1 0,0 0 1,0 0-1,-1-2 0,14-9 1,-25 16 21,1 0 0,-1 1 0,0-1 0,0 0 0,0 0 0,0 1 0,0-1 0,0 0 0,0 0 0,0 0 0,0 0 0,-1-1 0,1 1 0,0 0 0,-1 0 1,1 0-1,-1-1 0,1 1 0,-1 0 0,1 0 0,-1-2 0,0 2 6,0 0 1,-1 0-1,1 0 1,-1 0-1,1 0 1,-1 0-1,1 0 1,-1 0-1,0 0 1,1 0-1,-1 1 1,0-1-1,0 0 1,1 1-1,-1-1 1,0 0-1,0 1 1,0-1-1,0 1 0,-1-1 1,-9-3 74,0 0 0,1 1-1,-22-3 1,23 4-143,-17-4 26,8 2 89,0 0 0,0 1 1,-1 1-1,-22 0 0,36 2-41,-1 1 1,1 0-1,-1 0 0,1 0 1,-1 0-1,1 1 0,0 0 1,-1 0-1,1 1 0,0-1 1,1 1-1,-1 0 0,0 0 0,1 1 1,0-1-1,0 1 0,0 0 1,-5 6-1,2 0-25,1-1 0,-1 1 0,2 0 0,0 0 0,0 0 0,1 1 0,0-1 0,1 1 0,0 0 0,0 1 0,0 11 0,3-22 8,0 0 1,0-1-1,-1 1 0,1 0 1,0 0-1,-1 0 0,1 0 0,0 0 1,-1 0-1,1-1 0,-1 1 1,1 0-1,-1 0 0,0-1 1,1 1-1,-2 0 0,1 0-2,1-1 0,-1 1 0,1-1-1,-1 0 1,1 1 0,0-1 0,-1 1 0,1-1-1,-1 1 1,1 0 0,0-1 0,0 1 0,-1-1 0,1 1-1,0 0 1,0-1 0,-1 1 0,1 0 0,0-1-1,0 1 1,0-1 0,0 1 0,0 0 0,0-1 0,0 1-1,0 0 1,1-1 0,-1 1 0,0 0 0,0-1-1,0 1 1,1-1 0,-1 1 0,0 0 0,1-1 0,-1 1-1,1 0 1,2 3-20,0 0-1,1 0 0,-1 0 1,1 0-1,0-1 1,0 0-1,0 0 1,0 0-1,1 0 1,-1 0-1,7 1 0,19-9 33,13 7-190,-34-2 180,1 0 1,-1 1 0,0 0-1,0 0 1,16 5 0,-19-5-2,0 0 0,0 0 0,0-1 0,0 0 0,0 0 0,0 0 0,0-1 0,0 0 0,0 0 0,-1-1 0,7-2 0,-4 2 1,0 0-1,0 0 1,0 1 0,1 0 0,15 0-1,3 2 48,34-2 0,-35-1-34,40 4 0,-33 3-18,-24-3 2,-1-1-1,0 0 0,1 0 1,0-1-1,-1 0 1,1 0-1,13-3 0,2 1 21,-22 2-15,0 1 0,0-1-1,1 0 1,-1-1 0,0 1 0,0 0-1,0-1 1,0 1 0,0-1 0,0 1-1,0-1 1,0 0 0,0 0 0,0 0 0,0 0-1,3-2 1,18-14 104,-21 15-97,1 1 0,0-1 0,-1 0 0,1 1 0,-1-1 0,1 0 0,-1-1-1,0 1 1,0 0 0,0-1 0,0 1 0,0-1 0,-1 1 0,1-1 0,-1 0 0,2-3-1,10-68 159,-8 43-73,-1 2-9,-1 0 1,-2 0-1,0 0 1,-2 0-1,-1 0 1,-2 0 0,-1 0-1,-10-37 1,12 59-14,0 1 1,-1-1-1,0 1 1,0 0-1,0 0 1,0 0-1,-1 1 1,0-1-1,0 1 1,-8-6-1,4 4-9,0 0 0,0 1 0,0 1 0,-1-1 0,0 1-1,-13-4 1,12 6-41,0 2 0,0-1 0,0 1 0,0 1 0,0 0 0,-1 1-1,1 0 1,0 0 0,0 1 0,0 1 0,0 0 0,1 0 0,-1 1 0,1 1-1,0 0 1,0 0 0,0 1 0,1 0 0,-16 13 0,23-17-42,1 0 0,-1 0-1,1 0 1,0 0 0,0 1 0,0-1 0,0 0 0,0 1 0,0-1 0,1 0 0,-1 1 0,1-1 0,-1 1-1,1-1 1,0 1 0,0-1 0,0 1 0,0-1 0,1 0 0,-1 1 0,1-1 0,-1 1 0,1-1 0,0 0 0,0 1-1,0-1 1,0 0 0,2 2 0,3 8-60,1-1 0,0 0 0,17 18 1,45 44-301,-59-63 243,1-1 0,0 0 1,1 0-1,0-1 0,14 7 0,-26-15 125,1 1 0,0-1 1,0 0-1,0 1 0,0-1 1,0 1-1,0-1 1,0 0-1,0 0 0,0 0 1,0 0-1,0 1 0,0-1 1,0-1-1,0 1 1,0 0-1,0 0 0,-1 0 1,1 0-1,0-1 0,0 1 1,0 0-1,0-1 0,0 1 1,0-1-1,0 1 1,0-1-1,-1 1 0,1-1 1,0 0-1,-1 1 0,2-2 1,0-2-5,1 0 0,-1 0 0,0 0 0,-1 0 0,1 0 0,0-6 0,0 3 19,36-106-21,-37 109 31,1 0 0,-1 0-1,0-1 1,0 1 0,-1 0 0,1 0 0,-1-1 0,0 1-1,0 0 1,-1-1 0,1 1 0,-1 0 0,0 0 0,0-1 0,-2-4-1,1 6 4,1 1-1,-1-1 1,0 1-1,0 0 1,0 0-1,-1 0 1,1 0-1,0 0 0,-1 0 1,1 1-1,-1-1 1,0 1-1,1-1 1,-1 1-1,0 0 1,0 0-1,0 1 0,0-1 1,0 0-1,0 1 1,0 0-1,-4 0 1,-4-1 1,-1 1 1,0 0-1,1 1 1,-1 1-1,-12 2 1,20-3-20,0 0 0,0 0 0,1 0 0,-1 1 0,0-1 0,1 1 0,-1 0 0,1 0 0,-1 0 0,1 1 0,0-1 0,0 1 0,0-1 0,0 1 0,0 0 0,1 0 0,-4 6 0,4-5-19,1-1 0,1 0 0,-1 1-1,0-1 1,1 0 0,0 1 0,0-1 0,0 1 0,0-1-1,0 0 1,1 1 0,0-1 0,-1 0 0,1 1 0,0-1-1,1 0 1,-1 0 0,3 5 0,3 4-72,0 0-1,0-1 1,13 15 0,-17-23 74,13 17-215,0-1 0,32 27 0,-44-43 187,0 1 1,0-1 0,1 1-1,0-1 1,-1 0 0,1-1-1,0 1 1,1-1 0,-1 0-1,0 0 1,1-1 0,-1 0-1,0 0 1,1 0 0,0 0 0,-1-1-1,1 0 1,8-1 0,-10 0 48,0-1 1,1 0-1,-1 0 1,0 0 0,0 0-1,0-1 1,0 1-1,0-1 1,-1 0-1,1-1 1,-1 1 0,0 0-1,0-1 1,5-7-1,-3 3 4,0 0 0,-1-1 0,0 1 0,0-1 0,0 0 0,2-11 0,2-28-77,4-65 1,7-36 187,-10 125-116,-7 21-5,-1 1-1,0 0 0,0-1 0,0 1 1,0-1-1,0 0 0,-1 1 1,1-1-1,-1 1 0,0-5 1,1 8-7,-1 0 0,1 0 0,-1 0-1,1 0 1,-1 0 0,1 0 0,-1 0 0,1 0 0,0 0 0,0-1 0,-1 1 0,1 0 0,0 0 0,0-1 0,0 1 0,0 0 0,1 0 0,13 11-28,9 11-15,55 50-15,-71-67 35,0 0 0,0 0 0,1-1 0,0 0 0,0 0 0,0-1 0,0 0 0,16 4 0,-17-7 16,1 1 1,-2 0 0,1 1-1,13 6 1,-19-8 44,1 0 1,-1 0 0,0 1-1,1-1 1,-1 1 0,0 0-1,0 0 1,0 0 0,0 0-1,0 0 1,-1 0 0,1 0-1,-1 0 1,1 1 0,-1-1 0,0 1-1,0-1 1,1 4 0,-2-5-13,0-1 1,0 1 0,0-1-1,0 1 1,0-1 0,0 0-1,0 1 1,-1-1 0,1 1-1,0-1 1,0 1 0,-1-1-1,1 0 1,0 1 0,-1-1 0,1 0-1,0 1 1,-1-1 0,1 0-1,0 0 1,-1 1 0,1-1-1,-1 0 1,1 0 0,0 0-1,-1 1 1,1-1 0,-1 0-1,1 0 1,-1 0 0,1 0 0,-1 0-1,0 0 1,-17 9 58,3 2-44,8-7-16,1 1 0,0-1 0,-1 0 0,0 0 1,0-1-1,0 0 0,-1 0 0,-8 1 0,-136 38 274,127-33-258,1 1-1,0 0 1,1 2 0,-23 16-1,17-8 36,-2-1 0,0-1 0,-1-1-1,0-2 1,-1-1 0,-1-2-1,0-1 1,-66 11 0,63-17 1,-117 22 493,136-22-472,1 0 1,0 1 0,0 1-1,1 0 1,0 1-1,-24 17 1,33-20-85,0 0 1,0 0-1,-1-1 0,1 0 1,-1 0-1,0-1 0,0 0 1,0 0-1,-13 2 0,1-2-51,11-1 47,1-1 1,-1 0-1,1 0 1,-1-1-1,-12-1 1,8-1-84,40-10-682,-20 11 756,23-3-45,1-2 0,-1-1 0,-1-1 0,37-15 0,2-17-63,16-8-168,-34 21 139,-35 19 106,1-1 0,0 2 0,0 0 0,0 1 0,21-5 0,158-19-576,-167 24 558,38-6 90,-45 14-35,-18-2-4,0 1 0,-1-1 0,1 1 0,0-1 1,-1 0-1,1 0 0,0 0 0,0 0 0,-1-1 0,6 0 1,6 34-30,-3-22 37,-8-9 2,-1 0 0,1 1 0,0 0-1,-1 0 1,0 0 0,0 0 0,0 0 0,0 0 0,0 0-1,-1 1 1,3 5 0,-3-4 38,0-1 1,-1 0-1,1 0 1,-1 1-1,0-1 0,0 0 1,-1 1-1,1-1 0,-1 0 1,0 0-1,-1 5 0,-22 49 49,8-20-102,12-22 4,3-12 1,0 0 1,0 0-1,-1 0 0,1 0 1,-1 0-1,1-1 0,-1 1 1,-1 0-1,1-1 0,0 1 1,-1-1-1,0 0 0,-3 3 0,-1 12 175,2-4 26,5-14-193,0 0 1,0 0 0,0 0-1,0 1 1,0-1-1,0 0 1,0 0-1,0 0 1,0 0 0,0 0-1,0 0 1,0 0-1,0 1 1,0-1-1,0 0 1,0 0 0,0 0-1,0 0 1,0 0-1,0 0 1,0 0-1,0 0 1,0 1 0,0-1-1,-1 0 1,1 0-1,0 0 1,0 0 0,0 0-1,0 0 1,0 0-1,0 0 1,0 0-1,0 0 1,0 0 0,-1 0-1,1 0 1,0 0-1,0 0 1,0 0-1,0 0 1,0 0 0,0 0-1,0 0 1,0 0-1,-1 0 1,1 0-1,0 0 1,0 0 0,0 0-1,0 0 1,0 0-1,0 0 1,0 0-1,-1 0 1,1 0 0,0 0-1,0 0 1,0 0-1,0 0 1,0 0 0,0 0-1,0 0 1,0-1-1,39-21-771,126-121 769,-142 119 10,-18 19 12,-1-1 0,1 2 0,-1-1 1,1 0-1,1 1 0,-1 0 0,0 0 0,8-3 0,-1 2 20,0 1-1,0 0 1,1 1-1,-1 1 1,1 0-1,0 0 1,18 1-1,45-19-158,-73 20 118,1 0 1,-1-1-1,0 1 0,1-1 1,-1 1-1,0-1 1,1 0-1,-1 0 0,0-1 1,0 1-1,0-1 1,0 1-1,0-1 0,0 0 1,0 0-1,-1-1 1,1 1-1,-1 0 0,0-1 1,1 1-1,2-6 0,-4 5 6,1 1 0,-1 0-1,1-1 1,-1 1 0,1 0-1,0 0 1,-1 0-1,1 1 1,3-3 0,-3 2 53,1-1 1,-1 1-1,1-1 1,-1 1 0,0-1-1,0 0 1,2-3-1,26-58 100,-30 64-158,0-1-1,0 0 0,0 0 1,1 1-1,-1-1 0,0 0 1,0 0-1,0 0 0,0 1 1,0-1-1,0 0 0,0 0 1,0 1-1,-1-1 1,1 0-1,0 0 0,0 1 1,-1-1-1,1 0 0,0 1 1,-1-1-1,1 0 0,-1 1 1,1-1-1,-1 1 0,1-1 1,-1 0-1,0 0 0,-19-11-30,11 7 70,6 4-24,0 0 0,0 0 0,0 0 0,-1 1 0,1-1 0,0 1 0,0 0 0,-1-1 0,1 1 0,0 1 0,0-1-1,-1 0 1,-5 2 0,-4 1-17,0 0-1,1 0 1,-1 1-1,1 1 0,-1 0 1,1 0-1,1 2 1,-16 9-1,7-2 45,1 1-1,1 0 1,-25 27 0,36-34-30,0 1 0,0 1 1,1 0-1,1-1 0,-1 2 0,2-1 1,-1 1-1,1-1 0,-3 19 0,3-12-10,0-1-1,-14 32 0,15-42-1,1 0 0,-2-1 0,1 0 0,-1 1 0,1-1 0,-1-1 1,-1 1-1,1 0 0,-1-1 0,0 0 0,-7 5 0,-20 0-224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53.6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2861 1878 1832,'-12'-23'8325,"5"-8"-7255,-1 0 0,-2 0 1,-19-43-1,10 36-708,-1 0 0,-2 1 1,-2 1-1,-1 2 0,-31-34 1,-21-14 12,-57-65-34,-157-201-81,221 264-61,20 24-127,-110-105-1,71 87-82,-77-62 53,132 114-20,-2 1 1,-1 3-1,-40-20 1,-72-16 11,-15-8 30,140 56-38,-1 1 1,0 2-1,0 0 0,-30-4 0,-50-14 42,77 18-75,0 1 0,1 2 0,-2 0 0,1 2 0,0 1 0,0 1 0,-1 2 0,1 0 1,-37 9-1,47-7-28,1 1 0,-1 0 1,1 1-1,1 1 1,-1 1-1,1 0 0,0 1 1,1 0-1,0 2 1,0 0-1,1 0 1,1 1-1,0 1 0,-13 16 1,14-13 8,-1 0 1,0 0-1,-2-1 1,0-1-1,-33 24 0,40-33-7,1 0 0,-1 0 0,1 1 0,0 0 0,1 0 0,-1 1-1,1 0 1,1 0 0,-1 0 0,1 1 0,0 0 0,1 0-1,-7 16 1,-1 7-3,0 0 0,3 0 0,0 1-1,2 0 1,1 0 0,2 0 0,1 1-1,2 0 1,1 0 0,2-1 0,10 62 0,-2-51 10,3-1 0,1-1 0,25 51 0,-26-59 38,0 1 0,7 39 0,16 41 18,-18-68-7,-4-10 23,1 0 1,2-1-1,1-1 1,27 40-1,-6-24 208,77 81 1,-88-105-181,0-2 0,2 0 1,1-2-1,44 24 0,-6-8 60,-22-10 14,92 38 1,-72-36-92,-48-21-31,1 0 1,30 9-1,72 12 33,45 13 10,-96-20-43,-30-9 100,1-2 0,0-1 0,55 6-1,-44-14 23,54-6-1,-64 1-97,-1 2 1,81 9-1,-96-6-4,1-1 0,-1-1 0,53-6 0,-14 4 25,-38 4-2660,-9-1-853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55.7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224 2638 2761,'0'1'216,"0"-1"0,-1 1 0,1 0 0,0-1 0,-1 1 0,1-1 0,0 1 1,-1 0-1,1-1 0,-1 1 0,1-1 0,-1 1 0,1-1 0,-1 1 0,0-1 1,1 0-1,-1 1 0,1-1 0,-1 0 0,0 1 0,1-1 0,-1 0 0,0 0 1,1 0-1,-1 0 0,0 1 0,0-1 0,1 0 0,-1 0 0,0 0 0,1-1 1,-1 1-1,0 0 0,0 0 0,1 0 0,-1 0 0,0-1 0,1 1 0,-1 0 1,0-1-1,1 1 0,-1 0 0,1-1 0,-1 1 0,1-1 0,-1 1 0,1-1 1,-1 1-1,1-1 0,-1 1 0,0-2 0,-2-5-123,-1 0 1,-1 1-1,1-1 0,-8-7 0,8 10-54,1-1 0,-1 1 0,1-1-1,0 0 1,0 0 0,1 0-1,-1 0 1,1 0 0,0-1-1,1 1 1,-2-8 0,-31-140 731,7-1 1,-10-230-1,23 241-717,0-11-189,11 63 116,0 30-12,8-100 0,1-15-58,-4 55 74,0 80 35,1-28-9,2 0-1,28-127 1,-30 185-13,13-48 111,45-112 0,-53 153-64,1 0 0,1 1 1,1 0-1,0 1 0,1 0 0,1 1 1,0 0-1,1 1 0,1 1 1,20-15-1,2 5 90,1 1 1,1 2 0,62-23 0,-90 38-73,-1 1 0,0 1 1,1 0-1,-1 0 0,1 1 1,0 1-1,0 0 0,0 0 1,-1 1-1,1 0 0,0 1 1,0 0-1,0 1 0,0 0 1,-1 1-1,1 0 0,-1 1 1,0 0-1,0 0 0,0 1 1,0 0-1,-1 1 1,17 13-1,-3 5 90,-1 0 0,0 1 0,26 43 0,-26-36-88,1-1 1,29 30-1,-37-47-5,-1 0-1,0 1 1,-2 0-1,1 2 1,-2-1-1,15 29 1,-9-9 12,-5-13-33,-2 0 0,9 28 0,41 212 154,-48-80-14,-9-92-129,1 121 4,-2-23-53,1-107-32,-4-1 0,-14 101 0,4-121-12,6-34 18,0 1 1,2 0-1,0 36 1,3-28-62,-2 0 1,-6 34 0,-8 17-10,12-72 94,4-13-8,-1 0 0,1 0 1,-1 0-1,1 0 0,0 0 0,0 0 0,0 0 0,0 0 0,0 0 1,0 1-1,1 3 0,-7-6-2387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8:48.47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115 2284 2473,'-5'-21'7230,"-3"-33"-7384,5 36 717,-32-364 1257,32 5-1696,4 243 16,-1 69-133,1-31 297,-16-133 1,13 223-165,0 16-168,0 27-89,1-33 133,6 395-173,4-305-338,3 0-1,33 121 1,-43-211 441,3 20-359,2-2 1,1 1-1,0-1 0,14 25 0,-22-47 399,0 1 0,0-1 0,0 0 0,1 1 0,-1-1 0,0 0 0,0 0 1,0 1-1,0-1 0,0 0 0,1 0 0,-1 1 0,0-1 0,0 0 0,0 0 0,1 0 0,-1 1 0,0-1 0,0 0 0,1 0 1,-1 0-1,0 0 0,0 1 0,1-1 0,-1 0 0,0 0 0,0 0 0,1 0 0,-1 0 0,0 0 0,1 0 0,-1 0 0,0 0 1,1 0-1,-1 0 0,0 0 0,1 0 0,2-12-40,-3-20 226,-15-411 152,15 406-318,12-365 505,-6 320-319,5-1 0,38-148-1,-36 192 99,-8 32-9,-2 8-90,1 14 104,-4-14-273,12 103 584,-3 206 0,-9-163-471,17 206 37,-6-250-1014,33 140 0,-44-242 830,1 6-287,0 0 0,1 0 0,0-1 0,0 1 0,1-1 0,-1 1 0,2-1 0,-1 0 0,8 11 0,-11-17 270,0 0 0,0 0 1,0 1-1,0-1 0,1 0 0,-1 0 1,0 1-1,0-1 0,1 0 0,-1 0 0,0 0 1,1 1-1,-1-1 0,0 0 0,0 0 1,1 0-1,-1 0 0,0 0 0,1 0 0,-1 0 1,0 1-1,1-1 0,-1 0 0,0 0 0,1 0 1,-1 0-1,0 0 0,1-1 0,-1 1 1,0 0-1,1 0 0,-1 0 0,0 0 0,1 0 1,-1 0-1,0 0 0,1-1 0,-1 1 0,0 0 1,0 0-1,1-1 0,-1 1 0,0 0 1,0 0-1,1-1 0,-1 1 0,0 0 0,0-1 1,6-19-772,0-56 820,-4 0-1,-12-135 1,10 210-9,-8-106 779,-15-305 1727,22 321-2250,5 1 0,23-137 0,-24 206-325,-3 16 35,1 0 0,-1 0-1,1 1 1,0-1-1,1 0 1,-1 0 0,1 1-1,0-1 1,4-8-1,-2 13 7,0 7 45,1 24 199,0 0 0,-2 0 0,-1 1 0,-4 48 1,1 32 299,54 624 885,-43-644-2625,37 151 1,-42-230 589,-3-48-150,-2 18 734,-27-352-180,3 95 411,16 78 1518,22-275-1,-11 441-1504,12-50 0,-8 66-77,-1 20-44,4 26 2,-9-26-71,14 68 77,9 100 0,-8 81-203,-6-65-190,4-33-1004,35 163 0,-47-306 1064,2 0 0,0 0 0,0 0 0,8 14 0,-7-21-28,-4-12 182,-2-22 129,0 19-47,-13-154-387,-21-311 619,33 357 827,4 0-1,20-125 0,-21 228-1002,-1 10-43,0 0-1,0 0 0,1 0 0,-1 0 1,1 0-1,0 0 0,0 0 0,0 1 0,0-1 1,2-4-1,-2 7-7,-1 0 0,0 0-1,0 0 1,0 0 0,0 0 0,0 0 0,0 0 0,1-1 0,-1 1 0,0 0-1,0 0 1,0 0 0,0 0 0,0 0 0,1 0 0,-1 0 0,0 0 0,0 0-1,0 0 1,0 0 0,0 0 0,1 0 0,-1 0 0,0 0 0,0 0-1,0 0 1,0 0 0,0 0 0,1 0 0,-1 0 0,0 1 0,0-1 0,0 0-1,0 0 1,0 0 0,1 0 0,-1 0 0,0 0 0,0 0 0,0 0 0,0 1-1,0-1 1,0 0 0,0 0 0,0 0 0,0 0 0,0 0 0,1 0 0,-1 1-1,0-1 1,0 0 0,0 0 0,0 0 0,0 0 0,0 1 0,0-1-1,0 0 1,0 0 0,0 0 0,0 0 0,0 1 0,3 10-17,0 1 0,-1 1 0,2 14 0,-2-11 10,26 237-119,-14-97-381,59 258 1,-60-368 273,3 0-1,1-1 0,34 61 0,-63-134 79,1 1-1,1-2 0,2 1 1,-6-36-1,-20-144-402,-4-123 1355,33 247 558,12-166-1,-7 241-1303,0 8-47,0-1 1,0 1-1,0 0 1,0-1 0,0 1-1,0-1 1,0 1-1,0-1 1,1 1-1,-1-1 1,0 1-1,1-1 1,0 1-1,-1 0 1,1-1-1,0 1 1,-1 0-1,1 0 1,2-3 0,-2 5-6,0-1 0,-1 0 1,1 1-1,0-1 1,-1 0-1,1 1 1,-1-1-1,1 1 1,0-1-1,-1 1 1,1-1-1,-1 1 1,1-1-1,-1 1 0,0-1 1,1 1-1,-1 0 1,0-1-1,1 1 1,-1 0-1,0-1 1,0 1-1,1 0 1,-1 0-1,0-1 0,0 1 1,0 0-1,0 0 1,0 0-1,1 4-1,112 513-557,-99-443 228,0-3-367,4-1-1,36 94 0,-46-133 604,-7-28 164,-1-1 0,1 1 0,0-1-1,0 1 1,0-1 0,0 0 0,0 1 0,1-1-1,-1 0 1,1 0 0,4 5 0,-7-24 763,-4-17-856,1 1 1,1 0-1,2-1 1,4-37 0,-1-119 188,2-15 71,-4 185-183,0-1 0,-1 1 0,-1 0 0,-1 0 0,-1 0 0,0 0 0,-2 1 0,-11-29 0,3 21 271,10 20-257,1-1 0,-1 1 0,1 0 0,1-1 0,-1 0 0,1 0 0,0 0 0,0-8 0,-6-17 251,6 28-268,1 0 0,0 0 0,0-1 0,0 1-1,0-1 1,0-4 0,-12-67 486,12 67-457,0 1 0,-1-1 1,-1 1-1,1 0 0,-2 0 0,1 0 0,-1 1 0,-6-10 0,-13-33 104,-14-31-35,29 58 6,-2 2 0,-22-39-1,4 9 413,28 50-540,-1-1 0,1 1 0,-1 0-1,1 0 1,-1 0 0,0 0 0,1 0 0,-1 0 0,0 0 0,0 0 0,0 0-1,0 1 1,0-1 0,0 0 0,0 1 0,0-1 0,0 0 0,0 1 0,-2-1-1,-4-3 81,-1 0-80,1-1 1,0 1 0,0-2-1,1 1 1,-12-13 0,-19-15 94,6 8 179,25 19-232,-1 0 1,1 1-1,-1 0 0,1 0 0,-1 1 0,-15-7 1,13 8-36,0 0 0,0 0 0,0 1 0,-1 1 0,1-1 1,-1 2-1,1-1 0,-1 1 0,1 1 0,-1-1 0,1 2 1,-1-1-1,1 1 0,-11 4 0,18-5-42,-1 1 1,0 0-1,1-1 0,-1 1 1,1 0-1,0 0 0,0 1 1,0-1-1,0 0 0,0 1 1,0-1-1,-3 6 1,3-4 5,0-1 0,-1 1 0,1-1 0,-1 0 0,0 0 0,0 0 0,-4 3 0,-18 9 2,19-12 1,0 1 0,-1-1 0,1 1 0,1 1 0,-1-1 0,0 1 0,-4 6 0,-39 48-104,-66 105 0,103-143-18,0 1 0,2 0 0,0 1-1,1 0 1,2 0 0,0 1 0,2 0 0,0 0-1,-1 30 1,5-18-138,-2 24-84,-13 88 0,6-120 345,10-26-20,-1-1 0,1 0 0,-1 1 0,1-1 1,-1 0-1,0 0 0,1 1 0,-1-1 0,0 0 0,0 0 0,0 0 0,0 0 1,0 0-1,0 0 0,0 0 0,0 0 0,-2 0 0,3-1-4,-1-1-1,1 1 1,0 0 0,-1-1-1,1 1 1,0-1-1,0 1 1,-1-1 0,1 0-1,0 1 1,0-1-1,0 1 1,0-1 0,0 1-1,0-1 1,0 1-1,0-1 1,0 0 0,0 1-1,0-1 1,0 1-1,0-1 1,1 1 0,-1-1-1,0 1 1,0-1-1,0 1 1,1-1 0,-1 1-1,0-1 1,1 0 0,0-1 24,14-43-24,2 2 0,2 0 0,1 1 0,3 1-1,1 1 1,2 1 0,54-62 0,-56 78 36,48-35 0,-50 43-4,-1-2 0,-1 0 0,28-31 1,-41 39-11,-1 1 58,1 0 1,0 0-1,0 1 0,0-1 0,16-10 0,-21 17-38,0 0-1,0 0 1,0 0 0,0 0-1,1 0 1,-1 1-1,0-1 1,0 1 0,0-1-1,1 1 1,-1 0-1,0 0 1,0 0-1,1 0 1,-1 0 0,0 1-1,0-1 1,0 1-1,1-1 1,-1 1 0,0 0-1,0 0 1,0 0-1,0 0 1,0 0 0,0 0-1,0 1 1,-1-1-1,1 1 1,0-1 0,2 4-1,11 8 46,0-1-1,0-1 1,1 0 0,31 15-1,-29-17 35,-1 1 1,1 1-1,26 22 0,-32-25 36,-7-13 45,-10-26-148,-5-4-67,10 34-29,0 1-1,0-1 1,0 0-1,0 1 1,-1-1-1,1 0 1,0 1-1,0-1 1,0 1 0,-1-1-1,1 0 1,0 1-1,0-1 1,-1 1-1,-9-6-1243,9 5 1244,0 1-1,1 0 1,-1 1-1,1-1 1,-1 0 0,0 0-1,1 0 1,-1 0-1,0 0 1,1 0-1,-1 1 1,0-1-1,-21 25-2965,19-22 3331,-21 34-957,1 1 0,-36 81 0,-119 249 997,154-329-169,-44 56 0,45-67-260,2 1 1,1 0-1,-28 58 1,29-31 28,1 1 0,3 1 0,-9 76 0,-5 15-4,2 45 1269,9-45-919,14-124-220,0-11-33,2 0 0,-1-1 0,2 1-1,0 0 1,1 1 0,0-1 0,1 0-1,5 24 1,-2-24 49,-1 1-1,-1 0 1,0 0-1,0 0 1,-2 0-1,0 0 1,-6 20 2031,15-33-1991,0-1-61,0 0 1,0 0-1,-1 0 0,1-2 1,0 1-1,0-1 0,-1 0 1,1 0-1,13-5 1,73-36 415,-8 3 100,-24 16-311,48-27 115,-107 49-367,0 0 0,0-1 0,0 0 1,-1 1-1,1-1 0,0-1 0,-1 1 0,1-1 0,-1 1 0,0-1 0,0 0 0,0 0 0,0 0 0,-1-1 0,1 1 0,-1 0 1,2-5-1,-2 5-2,0 0 0,1 1 0,-1-1 0,0 0 0,1 1 1,0 0-1,3-3 0,-3 3 1,0 0 1,-1-1-1,1 1 0,-1 0 1,1-1-1,-1 1 0,0-1 1,0 0-1,3-5 0,10-41 154,-14 46-133,-1 0 0,1 0 0,-1 0 1,0 0-1,0 0 0,0 0 0,0 0 1,-1 0-1,1 0 0,-1 1 0,0-1 1,0 0-1,0 0 0,-1-3 0,0 4 4,1 1 0,-1-1 0,0 1 0,0 0 0,1 0 0,-1-1 0,0 1 0,0 1 0,0-1 0,0 0 0,0 0 0,0 1 0,-1-1 0,1 1 0,-4-1 0,-33 1 111,20 3-144,0 0 1,0 2-1,0 1 1,1 0-1,0 1 1,-24 13-1,33-15-58,0 0-1,0 1 0,1 0 1,0 1-1,0 0 0,0 0 1,1 1-1,0 0 1,1 0-1,0 0 0,0 1 1,0 0-1,-6 15 0,12-22 27,-1-1-1,1 0 0,0 1 0,-1-1 0,1 0 0,0 1 0,0-1 0,0 0 0,0 1 0,0-1 0,1 1 0,-1-1 0,0 0 0,1 1 0,-1-1 0,0 0 0,1 1 0,0-1 0,-1 0 0,1 0 0,0 0 0,0 1 0,-1-1 0,1 0 0,0 0 0,0 0 0,0 0 0,0 0 1,1-1-1,-1 1 0,0 0 0,0 0 0,0-1 0,1 1 0,-1-1 0,0 1 0,1-1 0,1 1 0,1 0-9,1 1-1,-1-1 1,1 0 0,-1 0 0,1-1-1,-1 1 1,1-1 0,0 0 0,-1 0-1,10-2 1,-7 0 14,0 0 1,-1-1-1,1 1 0,0-1 0,-1-1 1,0 1-1,0-1 0,0 0 0,0-1 1,0 1-1,-1-1 0,0 0 0,0-1 1,0 1-1,-1-1 0,0 0 1,0 0-1,4-9 0,-5 8 31,0-1 0,0 1 0,0 0 0,1 0 0,0 1-1,1-1 1,-1 1 0,1 0 0,0 0 0,1 0 0,-1 1 0,1 0 0,11-7 0,63-54-275,-77 65 260,-1-1-1,1 1 1,-1 0 0,1 1-1,0-1 1,-1 0 0,1 1 0,0-1-1,-1 1 1,1 0 0,0 0-1,0 0 1,-1 0 0,1 1-1,0-1 1,2 1 0,2 1-342,-1 0 0,1 0 0,-1 1 0,0 0 0,6 4 0,-3-4 254,-1-1-1,1 1 1,0-1-1,-1 0 1,1-1-1,0 0 1,0-1 0,0 0-1,0 0 1,11-2-1,-17 2 47,-1 0 53,0-1 0,-1 1 0,1 0 0,0-1 0,0 1 0,-1-1 0,1 1 0,0-1 0,-1 0 0,1 0 0,0 0 0,-1 0 0,1 0 0,-1 0 0,1 0 0,-1 0 0,0-1 0,0 1 0,1-1 0,-1 1 0,0-1 0,0 1 0,1-4 0,0-1 18,1-1 0,-1 1 0,-1-1-1,2-13 1,4-12 40,-6 30-31,0 0-1,-1 0 1,1-1 0,-1 1-1,1 0 1,-1-1-1,0 1 1,0 0 0,0-1-1,0-2 1,-1-8 923,-2 30-875,0-4-156,-1 1 0,-11 22 0,3-6-334,11-28 391,1 0 0,0 0 0,0 0 0,1-1 0,-1 1 0,0 0 0,0 0 0,1 0 0,-1 0 0,1-1 0,0 1-1,0 0 1,-1 0 0,1-1 0,0 1 0,0-1 0,1 1 0,-1-1 0,-2 11 1289,0-12-1262,0 0-1,1 0 1,-1 0-1,0 0 1,1 1-1,-1-1 1,1 0-1,-1 0 1,1 1-1,-1-1 1,1 0-1,-1 1 1,1-1 0,-1 1-1,1-1 1,-1 1-1,1-1 1,0 0-1,-1 1 1,1 0-1,0-1 1,-1 1-1,1-1 1,0 1-1,0-1 1,-1 1-1,1 0 1,0-1-1,0 1 1,0-1-1,0 1 1,0 0 0,0-1-1,0 1 1,0 1-1,-8 52-43,8-54 30,-1 1 0,1 0 0,0-1 0,0 1 0,-1-1 0,1 1 0,-1 0 0,1-1 0,-1 1 0,1-1 0,-1 1 0,1-1 1,-1 0-1,1 1 0,-1-1 0,1 1 0,-1-1 0,0 0 0,1 0 0,-1 1 0,0-1 0,1 0 0,-1 0 0,0 0 0,1 0 0,-1 0 0,0 1 0,-1-2 1,-27 0 1752,9 2-1703,17 5-19,3-6-22,0 1 0,0-1 0,0 1 1,0-1-1,-1 1 0,1-1 1,0 1-1,0-1 0,0 0 1,-1 1-1,1-1 0,0 1 1,-1-1-1,1 0 0,0 1 0,-1-1 1,1 0-1,0 1 0,-1-1 1,1 0-1,-1 1 0,1-1 1,0 0-1,-1 0 0,1 0 1,-1 0-1,0 1 0,-2 1-73,2-1 68,1 0 0,-1-1 0,1 1-1,-1-1 1,1 1 0,-1-1-1,1 1 1,-1-1 0,1 1-1,-1-1 1,0 0 0,1 1 0,-1-1-1,0 0 1,1 1 0,-1-1-1,0 0 1,0 0 0,1 0-1,-2 0 1,2 1-8,-1-1-1,1 0 0,0 0 1,-1 0-1,1 0 1,0 0-1,-1 0 1,1-1-1,0 1 1,-1 0-1,1 0 0,-1 0 1,1 0-1,0 0 1,0 0-1,-1-1 1,1 1-1,0 0 1,-1 0-1,1 0 0,0-1 1,0 1-1,-1 0 1,1 0-1,0-1 1,0 1-1,-1 0 1,1-1-1,0 1 0,0 0 1,0-1-1,0 1 1,0 0-1,-1-1 1,1 1-1,0-1 1,3-17-84,-1 5 98,2-19 93,-2 1-1,0-1 1,-3 0 0,0 1-1,-9-44 1,10 74-59,0 0 0,0-1 0,-1 1 0,1 0 0,-1-1 0,1 1 0,-1 0 0,1 0 0,-1-1 0,0 1 0,0 0 0,1 0 0,-1 0 0,-1-1 0,-1 7 17,6 14-183,5 13 6,-8-31 75,0-1-1,0 1 0,0 0 1,1-1-1,-1 1 1,0 0-1,0-1 1,1 1-1,-1 0 0,0-1 1,1 1-1,-1-1 1,0 1-1,1-1 0,-1 1 1,1-1-1,-1 1 1,1-1-1,-1 1 1,1-1-1,0 1 0,-1-1 1,1 0-1,0 1 1,-1-1-1,1 0 0,0 0 1,-1 0-1,1 1 1,0-1-1,-1 0 1,1 0-1,0 0 0,-1 0 1,1 0-1,0 0 1,-1 0-1,1 0 0,0-1 1,-1 1-1,1 0 1,0 0-1,0-1 1,13-1 123,-3 2-119,132-10-736,-163 16 430,2 1-1,-1 1 1,-30 18 0,43-22 130,0 0 1,1 0 0,0 0 0,-9 9 0,-7 6-1397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8:57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2730 520,'-6'6'9494,"1"-24"-8552,3 4-717,-6-45 260,5 28-108,-1 1-1,-14-47 1,14 61-178,1 1 0,0 0-1,-2-19 1,4 16-126,-2 1 1,-5-20-1,4 20 8,0-1 0,0-22 1,2 22-14,-1 0 1,-5-22-1,5 26 3,1 0 0,0-1-1,1 1 1,1 0 0,1-19-1,-1-35 289,-1 19-41,2 39-240,-1-1 1,0 1-1,-1-1 0,-2-11 1,0 3-29,0 0 0,2 0 1,0 1-1,4-36 0,-2-36-25,-2 3 49,2 58-7,-2-1 1,-5-39 0,5 56-53,0 0-1,1-27 0,1 28-4,-1 0-1,0 0 1,-4-24 0,3 23 4,0 1 1,1-1-1,0 0 1,1 1-1,0-1 1,4-15-1,2-18 31,-7 38-7,6-56 274,-3-84 0,0 13-21,0 85-250,14-115 421,-8 96-305,8-17 116,-13 63-167,2 0-1,1 0 1,18-40 0,-19 51-65,0 1 1,1 0 0,0 0-1,1 1 1,0-1-1,1 2 1,0-1 0,0 2-1,18-14 1,29-29 190,-43 38-193,0 0 0,1 1 0,1 1 0,19-13 0,-3 5 20,-23 13-35,-1 1-1,1 0 0,0 1 0,16-6 1,1 2 40,-12 4 6,0 0-1,-1 1 1,26-3-1,-11 0 38,-25 6-95,-1-1 0,0 1 0,1-1 0,-1 1 0,0-1 0,1 0 0,-1 1 0,0-1 0,0 0 0,1 0 0,-1 0 0,0 0 0,0 0 0,0 0 0,0 0 0,0 0 0,-1 0 0,2-2 0,31 2 163,-11 0-67,-17 0-83,-1 0-1,1 1 0,-1 0 1,1 0-1,-1 1 1,1-1-1,-1 1 1,1 0-1,-1 0 0,1 0 1,-1 1-1,0 0 1,0-1-1,8 6 1,55 37 63,-66-43-6,27 16 44,-9-3-78,-1 1 0,29 30 0,66 68 157,-81-77-235,-23-24 34,1-1-1,17 16 0,-22-22-3,0 0 0,0 1 0,-1 0 0,0 0 0,0 0 0,0 0 0,0 1 0,-1-1 0,0 1 0,2 8 0,18 36-9,-16-40 18,-2 1 1,0-1 0,0 1-1,-1 1 1,6 24-1,0 2 6,0 25-25,-9-50 8,1 0 0,5 22 0,-3-21 9,-1-1 0,-1 1 0,1 22 0,-2-22-6,0-1 0,1 1 0,6 21 0,-5-23 0,-1 1 1,0 0-1,0 0 1,-1 25-1,3 33 14,16 123-13,-19-183-2,11 277 41,-12-247-35,0-21 2,0 0 0,6 31 1,-3-26 0,-1 0 1,-1 0-1,-2 0 0,-2 26 1,-2 30 47,-3 13-37,5-72-19,1 0-1,0 0 1,4 38-1,-2-48 0,0 0 0,0 0 0,-1 0 0,-4 18 0,-1 32 2,1-36-2,4-24 0,0 0 0,0 1 0,0-1 0,1 1 0,-1-1 0,1 1 0,0-1 0,0 6 0,1-8 0,-1 0 0,0-1-1,1 1 1,-1-1 0,0 1 0,1 0 0,-1-1 0,0 1 0,0-1-1,0 1 1,0 0 0,0-1 0,0 1 0,0-1 0,0 1-1,0 0 1,0-1 0,0 1 0,0-1 0,0 1 0,0 0 0,0-1-1,-1 1 1,1-1 0,0 1 0,0-1 0,-1 1 0,1-1 0,0 1-1,-1-1 1,1 1 0,-1-1 0,1 1 0,-1-1 0,1 1 0,-1-1-1,1 0 1,-1 1 0,1-1 0,-1 0 0,1 0 0,-1 1 0,1-1-1,-1 0 1,-1 0 0,0 6-18,2-5 13,0-1 1,0 0-1,0 1 1,1-1-1,-1 1 1,0-1-1,0 0 1,0 1-1,0-1 1,-1 0-1,1 1 1,0-1-1,0 0 1,0 1-1,0-1 1,0 0-1,0 1 1,0-1-1,-1 0 1,1 1-1,0-1 1,0 0-1,0 0 0,-1 1 1,1-1-1,0 0 1,0 0-1,-1 1 1,1-1-1,0 0 1,0 0-1,-1 0 1,1 0-1,0 1 1,-1-1-1,1 0 1,0 0-1,-1 0 1,0 0-1,1 0-87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28.11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54 976,'-1'-1'752,"1"-2"257,-1-3-129,0-1 32,0-2 32,0 1 48,-2 0 17,1 3-241,-1 1-160,2 2-232,0 1-56,0 1 64,1 0 40,0 3 8,2 2-40,5 13-48,3 7-31,2 5-33,1 4 0,1 2 0,1 1-8,0 1-56,1-2-16,0-2-24,1-2-8,-1-3-16,1-1-24,-1 0-40,2-2-24,1 1-40,3-1 8,3 1 8,4 1 16,0 2 16,1 4-8,-1 1 16,-3 3 0,-1 1 0,-1 3 0,-2 1-8,-2 1-8,-2-1-8,-2-2-8,-1-1 48,-2-1 0,0 0-8,0-1 0,-1 0-64,0-1-8,-1-1 0,0 1-8,0 0 0,2 3 0,0 1 24,1 3-8,1 1-8,1 2-16,0 2 24,2 0 8,-2-2 8,1-2-8,-1-3-8,0-4-16,0-2-8,0-2-8,1 1 0,1 0 8,1 2 8,1 4 8,2 4 8,0 3 8,-1 3 8,-1 0-8,-2-1 0,-3-4-8,-1-3-8,0-5 0,-2-5 8,2-4 0,-1-3-8,-1-3-8,-1 1-8,-1 1 0,-2 0 0,-2 2 0,0 0-8,0-1-8,0 1 8,2 1-8,0 1 8,2 0 8,-1 0 0,-1 1 0,1 0 0,0 1 0,-1 0 8,1 0 0,-1-1 8,0-3-16,0-5-16,-1-5-16,0-4-8,-1-2 16,0-1 8,-1-1 16,1-2 0,-1 0 8,0-1 8,1 1 0,-1 0 0,0 2-24,0-1-184,-3-6 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9:0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2038 75 1208,'-21'-3'12164,"18"4"-11296,-39 8 2076,-31 14-3226,51-14 563,-13 6-105,0-2-1,0-1 0,-1-2 1,-39 5-1,-24 5 91,48-8-12,43-11-219,1 0 0,-1-1 0,1 0 0,-1 0 0,1-1-1,-14-3 1,13 3-36,0 0 0,0 0 1,0 0-1,-1 1 0,-7 0 0,-40 14-127,53-13 118,1 0 0,-1 0 0,0 0 0,0 0 0,1 1 0,-1-1 0,1 0 0,-1 1 0,1 0 0,-1 0 0,-3 4 0,5-4-3,-1-1 1,0 1-1,0 0 1,0-1-1,0 1 1,0-1-1,0 0 1,-1 0-1,1 0 1,0 0-1,-1 0 1,1 0-1,-4 0 1,6-1 7,-1 0-1,0 0 1,1 0 0,-1 0 0,1 0-1,-1 1 1,0-1 0,1 0 0,-1 0-1,1 0 1,-1 1 0,1-1 0,-1 0-1,1 1 1,-1-1 0,1 0 0,-1 1-1,1-1 1,-1 1 0,1-1 0,0 0-1,-1 1 1,1-1 0,0 1 0,-1-1-1,1 2 1,-1-1 12,1-1-1,0 1 1,-1 0-1,1-1 1,0 1 0,-1-1-1,1 1 1,-1-1-1,1 1 1,-1-1 0,1 1-1,-1-1 1,1 1-1,-1-1 1,0 0-1,1 1 1,-1-1 0,0 0-1,1 0 1,-1 1-1,0-1 1,1 0-1,-1 0 1,-1 0 0,-63 23-26,13-4-48,39-16 74,-1 0 0,-26 2 0,-21 4-53,38-4 24,1 2 0,-1 0 0,1 2 0,1 0 0,-1 1 0,-30 21 1,49-28 6,1 0 1,-1-1 0,1 1 0,0 0 0,0 1 0,-3 5 0,4-7 13,-1 1 1,1-1-1,0 1 1,-1-1 0,0 0-1,1 0 1,-1 0-1,-3 3 1,-1-3-325,-27 37-9102,11 1 10547,20-37-1051,1-2 10,0 1 1,0-1 0,0 1-1,0-1 1,0 0 0,-1 1-1,1-1 1,0 0-1,-1 0 1,1 0 0,-1 0-1,1 0 1,-1 0 0,0 0-1,1-1 1,-1 1 0,0-1-1,1 1 1,-3 0 0,-3 0 315,-27 12 870,21-7-851,-1-1 0,-23 5 0,-199 54 281,228-60-695,0 0 0,0 0 0,0 1 0,1 0 0,-1 0 0,-8 9 0,-29 18-44,-1 2 96,37-27-8,0 1 0,-20 11 0,27-18-34,-1 0-1,1 1 1,-1-1 0,1 1-1,-1 0 1,1 0-1,0 0 1,0 0 0,0 0-1,0 0 1,0 0 0,1 1-1,-1-1 1,1 1-1,-1-1 1,1 1 0,0-1-1,-1 5 1,1-5-4,1-1 0,-1 0-1,1 0 1,-1 1 0,1-1 0,-1 0 0,0 0 0,1 0-1,-1 0 1,0 0 0,0 0 0,0 0 0,0 0 0,0 0 0,0-1-1,0 1 1,0 0 0,0 0 0,-3 0 0,-11 12 109,13-11-112,1 0 1,0-1-1,-1 1 0,0-1 1,1 1-1,-1-1 0,0 0 1,0 0-1,0 1 0,0-1 0,-2 1 1,2-2-6,1 0 1,0 1-1,-1-1 1,1 1-1,0 0 1,-1-1-1,1 1 1,0 0-1,0 0 1,0 0-1,0 0 1,0 0-1,0 0 1,0 0-1,0 0 1,0 0 0,0 0-1,0 0 1,1 1-1,-1-1 1,1 0-1,-1 1 1,1-1-1,-1 3 1,1-3 3,0-1 1,-1 1 0,1 0-1,0-1 1,0 1-1,0 0 1,-1-1 0,1 1-1,0 0 1,0-1 0,-1 1-1,1 0 1,-1-1 0,1 1-1,-1-1 1,1 1-1,-1-1 1,1 1 0,-2 0-1,2-1-16,0 0-1,0 0 0,0 0 1,0 1-1,0-1 0,0 0 0,-1 0 1,1 0-1,0 0 0,0 0 1,0 0-1,0 0 0,-1 0 1,1 0-1,0 0 0,0 1 0,0-1 1,-1 0-1,1 0 0,0 0 1,0 0-1,0 0 0,-1 0 0,1 0 1,0 0-1,0-1 0,0 1 1,0 0-1,-1 0 0,1 0 1,0 0-1,0 0 0,0 0 0,-1 0 1,1 0-1,0 0 0,0-1 1,0 1-1,0 0 0,0 0 1,-1 0-1,1 0 0,0 0 0,0-1 1,0 1-1,0 0 0,0 0 1,0 0-1,0 0 0,0-1 1,0 1-1,0 0 0,0 0 0,0 0 1,0-1-1,0 1 0,0 0 1,0 0-1,0 0 0,0 0 0,0-1 1,0 1-1,22-22-416,13-12 295,0 2-1,62-42 1,-3 19 274,2 5 0,104-39-1,-180 79-112,0-1-1,-1 0 1,0-1-1,-1-1 0,0-1 1,17-18-1,-9 9 51,35-25-1,15 1-2,2 2 0,1 4-1,89-32 1,-37 15 341,-94 39-293,1 2-1,1 1 1,0 2-1,58-12 1,99-8 351,-186 33-422,129-12 297,-139 13-329,1 1 1,-1-2 0,0 1 0,0 0-1,0 0 1,0 0 0,0 0 0,0 0 0,1 0-1,-1 0 1,0 0 0,0 0 0,0 0 0,0 0-1,0 0 1,0 0 0,1 0 0,-1 0 0,0 0-1,0 0 1,0-1 0,0 1 0,0 0 0,0 0-1,0 0 1,0 0 0,0 0 0,0 0-1,0 0 1,0-1 0,1 1 0,-1 0 0,0 0-1,0 0 1,0 0 0,0 0 0,0-1 0,0 1-1,0 0 1,0 0 0,0 0 0,0 0 0,0 0-1,-1 0 1,1-1 0,0 1 0,0 0 0,0 0-1,0 0 1,0 0 0,0 0 0,0 0 0,0 0-1,0-1 1,0 1 0,0 0 0,0 0-1,-1 0 1,1 0 0,0 0 0,0 0-11,-1-1-1,1 1 1,-1 0 0,1 0-1,-1 0 1,0 0 0,1 0-1,-1-1 1,1 1 0,-1 0-1,1 0 1,-1 0 0,1 1-1,-1-1 1,1 0 0,-1 0-1,1 0 1,-1 0 0,1 0-1,-1 1 1,1-1 0,-1 0-1,1 0 1,-1 1 0,1-1-1,-1 0 1,1 1 0,-1-1-1,1 1 1,-32 24-43,27-19 27,-1-1 1,0-1 0,-1 1 0,1-1 0,-1 0-1,0 0 1,0-1 0,0 0 0,0 0 0,-15 3-1,-76 13-157,61-13-38,0 2 0,-39 13 1,23-3-276,14-5-527,1 1 0,-51 27 0,48-18-1056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9:17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2743 1515 392,'-55'-94'6923,"31"56"-5433,20 33-1265,0 0 1,0-1 0,1 1-1,0-1 1,-4-8-1,5 11-126,0 1-1,-1-1 1,1 1-1,-1 0 1,0 0 0,0 0-1,0 0 1,-3-2-1,-4-2 5,-6-14 242,14 17-284,0 0 0,0 0 0,0 1-1,-1-1 1,1 1 0,-1-1 0,1 1 0,-1 0-1,-4-2 1,-191-113 1392,189 111-1424,1 1 1,0-2-1,1 1 1,0-1 0,0-1-1,-6-7 1,-20-20 180,-13-16 15,26 34 4,1-2 0,-22-25 0,-21-44 349,56 81-558,2 0 1,-1-1 0,1 0 0,-4-12-1,5 13 1,0 0 0,-1 0-1,1 0 1,-1 0-1,-1 1 1,-4-7 0,-2 0 5,1 0 1,0-1-1,-7-16 0,-9-13 110,19 35-79,0-1-1,-1 2 1,-12-11 0,13 12-26,0 0 0,1 0 0,0 0 0,0-1 0,-8-11 0,10 13 3,0 0-1,0 1 1,-1 0-1,0 0 1,0 0-1,0 1 1,0-1-1,-10-4 1,-11-7 75,-4-6-44,21 16-42,1 0-1,0 0 1,0-1-1,1-1 1,0 1-1,-7-9 1,7 7 16,0 1 1,-1 0-1,0 0 0,0 1 0,-17-10 1,-13-11-1,24 17 121,0 0 1,-23-11 0,-19-12 49,25 13-171,1 3 143,2 3-139,-129-65 133,97 61 5,26 10-121,23 4-31,0-1 0,1 1-1,-17-11 1,17 9 22,0 0 0,0 1 0,-18-6 0,7 9-32,19 3-16,0-1 0,0 0 1,0 0-1,1 0 0,-1 0 0,0 0 0,0-1 1,1 1-1,-1-1 0,0 1 0,1-1 0,-1 1 1,0-1-1,1 0 0,-1 0 0,-1-1 0,1 1 11,-1-1 0,1 1 0,-1 0-1,0 0 1,0 0 0,1 0 0,-1 1-1,0-1 1,0 1 0,0 0 0,-5 0-1,-16-4 60,16 3-35,1 0 0,0 0 0,0 0 0,0 1 0,-1 0 0,-6 1 0,-30 0 175,-19-15-163,-22 10 53,74 3-92,-1 1 1,1 0-1,-1 0 1,1 1-1,-17 4 0,15-2-5,0-1-1,-1-1 1,-13 0 0,-13-1 27,27 1-32,0-1 0,0-1 0,-13-2 0,12 0-5,-1 1-1,1 0 1,0 1-1,-1 1 1,1 0 0,-28 5-1,40-4 6,0 0-1,0 0 1,0 1-1,0-1 1,0 1-1,0-1 1,1 1 0,-1 0-1,0 0 1,1 0-1,0 0 1,-1 0-1,1 0 1,-1 2-1,-6 10 0,6-10 0,0 0 0,0 0 1,-1 0-1,1 0 0,-1 0 0,0-1 0,-1 0 0,-5 6 1,4-5 2,4-3-3,-1 0 1,1 1 0,-1-1 0,1 0-1,0 1 1,-1-1 0,1 1-1,0-1 1,0 1 0,0 0 0,0-1-1,1 1 1,-1 0 0,0 0 0,0 3-1,0-4-1,1 0-1,0 0 1,-1 0-1,1-1 0,-1 1 1,1 0-1,-1 0 1,1-1-1,-1 1 1,1 0-1,-1-1 0,0 1 1,0 0-1,1-1 1,-1 1-1,0-1 1,0 0-1,1 1 0,-1-1 1,0 1-1,0-1 1,0 0-1,0 0 1,0 0-1,0 1 1,1-1-1,-1 0 0,0 0 1,0 0-1,0 0 1,0 0-1,0-1 1,-1 1-1,-18 39-49,5-14-26,10-18 64,0 1 0,1-1 0,0 1 0,0 0 0,1 0 1,0 0-1,0 0 0,-2 13 0,2 2-7,1 0 1,0-1-1,4 43 0,-2-59 26,0 0 0,-1 0-1,0 0 1,0 0 0,0 0-1,-1-1 1,0 1 0,-4 10-1,-7 26-32,4-9 12,7-25 14,0 0 1,0 0 0,1 0-1,-1 14 1,1-16 2,1 0-1,-1-1 1,-1 1-1,1-1 1,-1 1 0,0-1-1,-4 10 1,4-11-8,0 0 1,0 1-1,0-1 0,1 1 1,-1-1-1,1 1 0,0 0 1,1 0-1,-1-1 0,1 1 1,1 9-1,-1 14-24,0-24 30,0 0 0,0 1-1,0-1 1,0 1 0,1-1 0,0 0 0,-1 1-1,4 6 1,-4-10 1,1 1 0,-1-1 0,1 1 0,-1-1 0,0 1 0,1-1 0,-1 1-1,0 0 1,0-1 0,0 1 0,-1-1 0,1 1 0,0 0 0,0-1 0,-1 1 0,1-1 0,-2 2 0,2-2-2,-1 1 0,1-1 1,-1 1-1,1-1 1,0 1-1,0-1 1,-1 1-1,1-1 0,0 1 1,0-1-1,0 1 1,1-1-1,-1 0 1,0 1-1,0-1 0,2 3 1,8 50-69,-8-48 70,-1-1 0,0 1 1,0-1-1,-1 1 1,0-1-1,0 1 1,0-1-1,0 1 0,-1-1 1,0 1-1,0-1 1,-3 8-1,3-11-5,3 28-17,1-11 16,-2-10-10,0 0 1,0 0-1,1 1 1,6 14 0,-5-15 12,0 0 1,-1 1 0,0-1-1,1 17 1,-2-16-6,0 0 0,1-1 0,0 1 1,0-1-1,1 0 0,5 12 0,7 24-48,-12-36 46,0 0 1,1 0-1,9 16 0,-9-18 7,-1-1-1,1 0 0,-1 1 0,-1-1 0,1 1 1,-1 0-1,0 0 0,-1-1 0,1 11 0,-1-10 1,0 0-1,1-1 0,-1 0 1,1 1-1,1-1 0,4 10 1,4 13-60,-2-8 38,-8-18 24,1-1 1,-1 1-1,0-1 1,0 1-1,0 0 1,0 0-1,-1 0 1,1 0-1,-1-1 1,1 1-1,-1 0 1,0 0-1,0 0 1,-1 3-1,2-1-12,-1-1-1,1 0 1,1 1-1,-1-1 0,0 0 1,1 0-1,0 0 1,0 0-1,1 0 1,-1 0-1,1 0 1,-1-1-1,7 7 1,9 16-45,-5-4 49,1-1 1,1-1-1,0 0 0,32 30 0,-23-24 7,-17-17 2,1 0-1,0-1 1,1 0-1,0 0 1,1-1-1,-1 0 1,1-1 0,0 0-1,1 0 1,0-1-1,-1 0 1,2-1-1,20 5 1,-20-7 2,-1 2-1,1 0 1,19 9 0,-23-8 2,1-2 0,-1 1 0,1-1 0,0 0 0,0-1 0,0 0 0,0 0 0,10 0 0,-11-1-7,-1 0 0,0 0 0,1 1 0,12 5 0,8 2-4,42 24 23,-64-31-16,-1 0 0,1 0 0,-1 1 0,0 0 0,7 4 0,18 10 16,26 13 65,-47-24-63,-1-1-1,1 0 1,0 0 0,0-1 0,0 0 0,0-1-1,12 3 1,-8-3-9,-1 1 1,0 0-1,0 1 1,17 9-1,16 6 10,152 40 139,-52-28-4,-47-27-139,-53 4 15,0-2 1,70 2-1,46-11-23,-154 3 3,-1 0 0,0 1 0,0-1 0,0 1 0,11 5 0,-13-5 1,1 0 0,0 0 0,0 0 0,0-1 0,0 1 0,0-1 0,0-1 0,0 1 0,6-1 0,-11 0-25,1 0 1,-1 0-1,0 0 1,1 0 0,-1 0-1,1 0 1,-1 0 0,0 0-1,1 0 1,-1-1-1,0 1 1,1 0 0,-1 0-1,0 0 1,1-1 0,-1 1-1,0 0 1,0 0 0,1-1-1,-1 1 1,0 0-1,0-1 1,1 1 0,-1 0-1,0-1 1,0 1 0,0-1-1,8-6-3029,2 4-900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9:2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4705,'7'7'2785,"5"4"-761,11 21-216,6 14-255,-8 11-481,16 19-160,-13 3-256,-9 0-144,-3 0-216,-13-17-87,-4 2-353,-4-8-561,3-10-2071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9:2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5881,'3'6'3129,"2"12"-1193,4 16-87,-1 8-161,-5 21-480,-5 3-175,1 15-393,-3 7-168,-2 2-384,6-4-448,-4-13-2489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6:43.86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 15 1976,'-1'0'1337,"0"-2"-233,-1-1-16,-2 0-104,0 0-431,0 1-145,0 1-96,2 1 16,0-1 192,1 2 80,2 1 8,1 3-8,11 12-80,5 10-48,2 4-127,3 6-73,0 2-112,2 2-16,3 0-16,1 1 8,1-3 48,-1-3-8,-5-5 16,-1-2 8,-1 1-40,-2 2 16,1 3-16,-2 3-8,-2 1-32,-1 2-16,-1 0-16,0 1-24,-1 1-16,0 0-16,0 1-16,1-1 8,0 0 8,1-2 8,0-1 24,2-3 8,-1-2 32,1-2-8,-1-2-16,0 2 0,-1-1-24,1 3-8,0 1 0,2 3 0,1 4 8,2 3 0,1 4-32,0 2-8,0 0-16,0 0 8,-1-3 0,2-3 8,1-3-16,-2-4 0,1 0 0,-2 1 16,-3 1 24,-1 4 8,0 2 24,-3 3-8,-1 2-24,-1 2-24,-1-2-16,0-1 0,0-4-8,0-5-8,1-5-16,0-4 8,0-3-16,2-3-24,-1-2-88,1-2-32,-1 0-24,0 0 24,-2 0 80,0 0 32,-1 0 48,-1 0 8,0 2 8,0 2 0,1 4 8,0 4 0,2 3-48,1 0-32,-1-1-88,-1-4-48,-1-3-8,0-4 0,-1-5-16,1-3 16,-1-3 0,1-2-64,0-1-368,1 0-97,3 0-287,2 1-200,4 2-224,2 1-313,-2-1-3952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6:45.4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 11 1672,'0'0'857,"0"-2"-105,-1-1 128,0 1 136,0 0 0,1 1-95,-1 1-33,1 1-184,2 4-88,3 12-160,3 7-80,1 2-128,2 1-40,2-2-64,0-1 8,2-1 48,0 0 40,1 0 80,1-2 17,0 2 47,1-1 0,0 2-40,2 2-40,-1 2-96,1 2-48,0 0-64,-1 3-8,2 1 8,-1 2 16,1 1-8,-2 0-8,-1-1-8,0-2-16,-2-1 24,1-1 24,-2-1-16,1 0-16,-2-2-24,0-1-16,-1-1 8,0 2 0,1 1-8,0 2-16,4 2-16,1 1 8,2 2 24,1 1 8,-1 2 40,-2 1-8,0 0 0,0 0-32,1-1-40,0-2-8,1-1-8,2-2 0,3-1 0,2-1 8,0 3 16,0 0 8,-3 2 0,-2 1-8,-4 3-24,-1 1 8,-3 5 0,-1 1 0,-2 0 16,-2-1 8,-1-2 24,-2-4 0,2-3 0,-1-5-24,0-6-16,0-3 0,-1-5-8,0-2 8,0 2-16,0 2 0,0 5 24,-1 2-16,-2 2 8,1 1-16,-1 2-32,2 2 0,1 2-8,0 1 0,1-1 16,0 1 8,-1-1 16,2-1 0,0-2 0,-1-3-24,0-7-24,-1-3-16,1-5 16,-1-3 8,0-3 32,-1-2 8,0 0 16,1-1 16,-2-1-16,-1 0 0,-2-1-8,0 2-8,-1-1 0,0 1 0,1 1 0,0 1 0,2 1-24,-1 1-16,2-2-112,-1 0-120,1-2-472,-1-1-456,-1-2-1441,-1-2-679,0-2-4210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6:55.72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331 745 1328,'-1'1'169,"0"1"-1,1-1 1,-1 1 0,0-1-1,1 1 1,-1 0-1,1-1 1,0 1-1,0 0 1,-1-1-1,1 1 1,0 0 0,0 0-1,1-1 1,-1 1-1,1 3 1,7 28 1162,7 1-527,2-1-1,32 50 0,-28-50-511,-1 0 0,18 45 0,-19-36-132,44 71 0,-6-12-96,-55-97-58,1 0-1,-1-1 0,1 1 1,-1-1-1,1 1 0,0-1 0,0 0 1,1 0-1,-1 0 0,0 0 1,1-1-1,0 0 0,6 4 1,4 2-14,-13-8 11,0 0 1,-1 1-1,1-1 1,0 0-1,-1 0 0,1 0 1,-1 1-1,1-1 0,0 0 1,-1 1-1,1-1 1,-1 1-1,1-1 0,-1 0 1,1 1-1,-1-1 1,0 1-1,1-1 0,-1 1 1,0-1-1,1 1 1,-1 0-1,0-1 0,1 1 1,-1-1-1,0 1 1,0 0-1,0-1 0,0 1 1,0 0-1,0-1 0,0 1 1,0 0-1,0-1 1,0 1-1,0 0 0,0-1 1,0 1-1,0-1 1,0 1-1,-1 0 0,1-1 1,-1 1-1,1 0 8,0 0-1,0-1 1,-1 1 0,1-1-1,0 1 1,0-1 0,-1 1-1,1 0 1,0-1-1,0 1 1,0-1 0,0 1-1,0 0 1,0-1 0,0 1-1,0-1 1,0 1 0,0 0-1,1-1 1,-1 1-1,0-1 1,0 1 0,0 0-1,1-1 1,-1 1 0,0-1-1,1 1 1,-1-1 0,0 1-1,1-1 1,0 1-1,8 12 215,-9-10-94,-6-8-147,-10-19-189,-30-34 106,3-3 0,2-1 0,3-2 0,3-2 1,-29-76-1,-42-103-712,105 242 847,-13-30 242,14 32-220,-1-1 0,1 1 0,-1 0 0,0 0 0,1 0 0,-1 0 0,0 0 0,0 0-1,0 0 1,1 0 0,-1 0 0,0 0 0,0 0 0,-1 0 0,1 1 0,0-1-1,0 0 1,0 1 0,-3-2 0,5 21-269,1-10 185,12 53-119,37 97 0,-7-25 11,-18-45-71,4-2 1,52 107-1,-25-94 276,-53-82 159,-6-12-82,-6-10-203,-9-28-141,-3 4 162,-2-1 38,1-1 0,-22-44 0,-27-108 586,58 148-530,-18-81-80,3 9 221,23 101 19,4 5-215,0 0 0,0 0 0,0 1 0,0-1-1,0 0 1,0 0 0,0 0 0,0 0 0,0 0 0,0 0 0,0 0-1,0 0 1,0 0 0,0 1 0,0-1 0,0 0 0,0 0 0,0 0 0,0 0-1,0 0 1,0 0 0,0 0 0,0 0 0,0 0 0,0 1 0,0-1-1,0 0 1,0 0 0,0 0 0,0 0 0,0 0 0,0 0 0,0 0-1,0 0 1,-1 0 0,1 0 0,0 1 0,0-1 0,0 0 0,0 0-1,0 0 1,0 0 0,0 0 0,0 0 0,0 0 0,0 0 0,-1 0-1,1 0 1,0 0 0,0 0 0,0 0 0,0 0 0,0 0 0,0 0-1,0 0 1,0 0 0,0 0 0,-1 0 0,1 0 0,0 0 0,0 0 0,116 374-795,-110-357 797,1-1-1,0 0 1,1-1 0,1 1-1,0-2 1,1 1 0,0-1-1,2-1 1,-1 0 0,2 0-1,-1-1 1,2-1 0,25 17-1,-31-20 500,-17-20 655,-43-199-903,16 54-128,-41-233 43,72 361-211,1 4-83,-2-40 1,7 69 93,9 38 46,1-1 0,3 0 0,1-1 0,23 42 0,28 49-787,-5 2-1,44 144 1,-98-258 1202,-5-14 197,-5-14 117,-13-58-683,-10-79 1,21 115-81,-3-114-95,4 99 94,4 32 26,-1 0 1,0 0-1,-1-1 0,-1 1 1,0 0-1,-1 1 1,-8-21-1,-2 4-96,2 0 0,1-1 0,2-1 1,-11-62-1,17 83 124,0 0 1,-1 0 0,-7-11-1,10 20-23,28 61-200,0-3-35,23 75 0,-14-29 76,-21-63-197,17 74 0,-31-107 305,-1 0 1,0-1-1,0 1 0,0 0 1,-1-1-1,-1 9 0,1-10 38,0 0-1,0 0 1,1 0-1,0 1 1,-1-1-1,1 0 1,1 1-1,-1-1 1,1 0-1,0 0 0,1 6 1,-1-10 6,-1 1-1,1 0 1,-1 0-1,0-1 1,1 1 0,-1 0-1,0 0 1,1-1 0,-1 1-1,0 0 1,0 0-1,0 0 1,1 0 0,-1-1-1,0 1 1,0 0-1,0 0 1,-1 0 0,1 0-1,0-1 1,0 1 0,0 0-1,-1 0 1,1 0-1,-1 0 1,-1 6 110,-10-40 1412,4-18-1473,6 32 21,-1-1 0,-11-35-1,1 21 254,-2 0 1,-2 1-1,0 0 0,-3 2 0,0 0 0,-2 1 0,-50-52 0,58 68-254,1-1 0,1 0 1,0-1-1,1-1 0,0 0 0,2 0 0,0-1 1,-10-27-1,-6-10 10,-4-13-70,-47-127 308,22 58-104,51 130-219,-4-7-7,6 12-8,0 0 0,-1-1-1,1 1 1,0-1 0,0 0 0,1 1-1,-1-1 1,1 0 0,-1 1 0,1-6-1,-1 4-2,1 1-1,-1 0 1,0-1-1,1 1 1,-1 0-1,-1-1 1,-1-4-1,1 5-75,1 0-1,-1 0 1,1-1-1,0 1 1,0 0-1,1-1 1,-2-5-1,-7 11-590,0 11 765,-21 60-807,26-57 620,1-1 0,0 1-1,1 0 1,0 0-1,1 0 1,1 0 0,3 23-1,-2-27 99,-5 2-98,2 1-21,8 9-45,18 45 1,-2-10 96,-20-53 45,0-1-1,1 0 1,0 0 0,0 0 0,6 7-1,10 21-7,-50-100 83,17 39 7,0 0 1,-1 1-1,-2 1 0,-39-47 0,46 63 142,0 1 1,-19-15 0,18 14-27,-3-2-839,11 13 379,4 9 276,12 29 146,2-1 1,25 45 0,-28-56-59,0 1 0,-2 0 1,11 49-1,-13-52 10,0 0-1,17 35 1,-13-35 47,-2 1 0,8 29 1,-17-52-145,-1 0 1,2 0 0,-1 0-1,0 0 1,1 0 0,-1-1-1,1 1 1,0 0 0,0-1-1,0 1 1,3 3 0,1-15-841,-6 7 848,1-1 0,0 0 0,-1 0-1,1 0 1,1 1 0,-1-1 0,0 0 0,1 1-1,-1-1 1,1 1 0,0 0 0,0 0 0,0-1 0,0 1-1,3-2 1,-3 2 0,1 0 0,-1-1 0,1 1-1,-1-1 1,0 0 0,0 1 0,0-1 0,-1 0 0,1 0-1,-1 0 1,1-1 0,-1 1 0,0 0 0,0 0-1,-1-1 1,2-3 0,24-100-323,-15 72 250,-3 0 0,7-47-1,-15 79 87,0 1-27,0 1-1,0 0 1,0-1 0,0 1 0,0 0 0,0-1-1,1 1 1,-1 0 0,0 0 0,1-1 0,-1 1 0,1 0-1,0 0 1,-1 0 0,2-2 0,-1 3 17,1 0 1,-1 0-1,0 0 0,1 0 1,-1 1-1,0-1 0,1 0 1,-1 1-1,0-1 0,1 1 1,-1-1-1,0 1 0,0 0 1,1-1-1,-1 1 0,0 0 1,0 0-1,0 0 1,0 0-1,0 0 0,0 0 1,0 2-1,66 64 3,-47-45-27,0-1 0,2 0 1,0-2-1,42 28 1,-63-47 22,0 1 0,-1-1 0,1 1 0,0-1 0,0 1 0,0-1 0,-1 1 0,1 0 0,0-1 0,-1 1 0,1 0 0,-1 0 0,1 0 0,-1-1 0,1 1 0,-1 0 0,1 0 0,-1 0 0,0 0 0,1 0 0,-1 0 0,0 0 0,0 0 0,0 0 0,0 0 0,0 1 0,0-1-43,21 11-1810,-11-1 1949,0 1-1,-1 0 1,13 24-1,-20-33-76,-1 1 0,1-1 0,-1 0 0,0 0 0,0 1 0,0-1 0,-1 1 0,1-1 0,-1 1 0,0-1 0,0 1 0,0 5 0,1 18 43,22 42-21,-15-50-33,-1 1 1,5 20 0,35 243 411,-42-253-387,8 43-428,30 96 0,-31-134 633,-2 1 1,-2 0 0,-1 0 0,-1 1 0,0 53 0,-8-76-122,-8-42-775,-82-220 204,75 209 370,4 9 100,0 1 1,-2 0 0,-1 1 0,-1 1-1,-36-44 1,53 71-13,-29-27 207,28 26-220,-1 0-1,0-1 1,1 1-1,-1 0 1,1 0 0,-1 0-1,0 0 1,0 0-1,1 1 1,-1-1-1,0 1 1,0-1 0,0 1-1,0-1 1,0 1-1,0 0 1,-3 0 0,4 1-2,1-1 1,-1 1 0,0 0 0,1-1 0,-1 1 0,1 0 0,-1-1-1,1 1 1,-1 0 0,1 0 0,0 0 0,0-1 0,-1 1-1,1 0 1,0 0 0,0 0 0,0 0 0,0-1 0,0 1 0,0 0-1,0 0 1,0 0 0,0 0 0,0 0 0,0-1 0,0 1 0,1 0-1,-1 0 1,1 1 0,7 27-10,-7-27 18,68 201 674,-31-95-662,29 135 0,-9 67 563,-57-292 402,-10-49-1087,-12-61-373,-30-111-432,42 176 820,-1 0-1,-1 0 0,-2 1 0,0 1 1,-24-33-1,-77-81-384,70 89 414,36 40 71,5 6 12,1 1 0,-1-1 0,0 1 0,0 0 0,-1 0 1,1 0-1,-1 0 0,-6-4 0,14 25-11,-1-8 56,2-1-1,-1 1 1,1-1 0,1 1-1,0-2 1,0 1 0,12 13-1,4 3 43,10 19 69,-2 2 1,-2 0-1,-2 2 1,-2 1-1,-2 1 1,-3 1-1,-1 0 0,17 87 1,-33-124-62,25 90 1136,-43-150-1237,6 16-107,0 0 0,2 0 0,-4-36 0,7 32-52,-1 0 0,-2 0 0,-2 1 0,0 0-1,-2 1 1,-2 0 0,-23-40 0,34 68 132,-2-7 20,-1 0 1,-1 1 0,0-1 0,-1 2-1,0-1 1,0 1 0,-1 0 0,-17-13-1,26 22 7,-1-1 0,0 1 0,1-1 0,-1 1 0,0 0 0,0-1 0,1 1 0,-1 0 0,0 0 0,0-1 0,1 1 0,-1 0 0,0 0 0,0 0 0,0 0 0,1 0 0,-1 0-1,-1 1 1,1-1-11,1 0 0,0 0 0,-1 1 0,1-1 0,0 0 0,-1 1 1,1-1-1,0 1 0,0-1 0,-1 0 0,1 1 0,0-1 0,0 1 0,0-1 0,0 1 0,-1-1 0,1 0 0,0 1 0,0-1 0,0 1 0,0-1 0,0 1 0,0-1 0,0 1 0,1 4 20,0-1 0,0 0 0,0 0 1,0 0-1,1-1 0,0 1 0,0 0 0,4 6 0,26 37 191,-7-13 1,-2 1 0,23 45 0,-26-29-71,20 78 0,-27-82-5,2 0 0,27 58 0,-36-93-31,1 0-1,1-1 1,0 1-1,0-1 1,11 10-1,-12-18 148,-6-12-129,-7-23-117,4 22-35,-16-88-276,3 1 0,-1-114 0,19 170-351,-1 27 98,0 21 27,9 72 753,3-1 1,28 89-1,-41-167-214,6 25 44,1 0 1,1-1-1,2 0 0,0-1 1,2 0-1,29 42 1,-31-48-32,-9-14-3,-1 1 0,1-1 0,0 0 0,1 0 0,-1 0 0,1 0 0,-1 0 0,7 4 0,-9-8 16,1-1 1,-1 0-1,1 0 1,-1 0 0,0 0-1,0 0 1,0 0-1,0 0 1,0 0 0,0 0-1,-1 0 1,1 0-1,-1-2 1,0 2 7,-6-37 30,-18-59 0,13 59-141,-9-62 0,10 3-470,-6-47-341,14 126 1747,7 37-207,3 11-774,2 6 101,36 138 0,-32-131-170,2-1 1,22 47-1,2-34-560,-22-35 545,-14-18 381,-5-7 278,-11-20-363,6 12-76,0 0-1,1-1 1,1 0-1,0 0 1,-4-24-1,-72-446-680,80 478 721,0-1 0,-1 0-1,0 0 1,-1 1 0,1 0 0,-1-1 0,-1 1 0,0 0 0,-7-11 0,17 54-1266,128 394 460,-126-407 760,1-1 0,1 0 0,1-1-1,1 0 1,1-1 0,21 26-1,-23-22 406,2 10-540,-4-22 137,-5-7 28,1 1-1,-1 0 0,0 0 0,-1 0 1,1 1-1,-1-1 0,-1 1 1,1 0-1,-1 0 0,0 0 1,1 8-1,-3-10-29,1 0 0,0 0 0,0 0 0,0 0-1,1 0 1,-1 0 0,1-1 0,1 1 0,-1 0 0,6 8 0,-4-7-4,-1 0 0,0 0-1,0 0 1,0 1 0,3 11 0,2 49 115,-6-47-43,0 1 1,1 0-1,8 24 1,10 48-526,-21-92 439,1-1 0,-1 0 0,0 1 0,0-1 0,0 1 1,0-1-1,0 1 0,0-1 0,0 1 0,-1-1 0,1 0 0,0 1 0,0-1 0,0 1 0,0-1 0,0 1 1,-1-1-1,1 0 0,0 1 0,0-1 0,-1 0 0,1 1 0,0-1 0,-1 0 0,1 1 0,0-1 0,-1 0 1,1 0-1,0 1 0,-1-1 0,0 0 0,1 1 34,-1-1 1,1 0 0,-1 0-1,1 1 1,0-1-1,-1 0 1,1 1 0,-1-1-1,1 1 1,0-1-1,-1 0 1,1 1 0,0-1-1,-1 1 1,1-1-1,0 1 1,0-1 0,0 1-1,-1-1 1,1 1-1,0-1 1,0 1 0,0 0-1,0-1 1,0 1-1,0-1 1,0 1 0,0-1-1,0 1 1,0-1-1,0 1 1,1-1 0,-1 1-1,0 0 1,0-1-1,0 1 1,1-1 0,-1 1-1,-1-5-80,0-1 0,-1 1 0,0 0 1,0 0-1,0 0 0,-4-5 0,-21-29 35,-53-77-21,55 73 127,-2 2-1,-37-41 1,42 53-9,-32-33 60,50 57-80,0 0-1,0 0 0,-1 1 1,1-1-1,-1 1 0,0 0 1,0 1-1,0-1 0,-1 1 1,-10-3-1,15 4-76,-1 1-1,1 0 1,-1 0-1,1 0 1,-1 0-1,0 0 1,1 0 0,-1 0-1,1 1 1,-1-1-1,1 0 1,-1 1-1,1-1 1,-1 1 0,1 0-1,-1-1 1,1 1-1,0 0 1,-1 0-1,1 0 1,0 0 0,0 0-1,-1 0 1,1 0-1,0 1 1,0-1 0,1 0-1,-1 0 1,0 1-1,0-1 1,1 1-1,-1-1 1,0 1 0,1-1-1,-1 3 1,-1 6-77,0 1 0,0-1 0,1 0 1,1 15-1,-1-9 111,-1 42-61,4 66 0,0-103-44,1 0 0,0 0-1,2 0 1,0 0 0,2-1 0,13 31 0,-4-32 122,-8-14 149,-9-10 326,1 4-613,-1-1-1,1 1 0,-1-1 1,0 1-1,0 0 1,0-1-1,0 1 0,0 0 1,0 0-1,0-1 0,0 1 1,-2-1-1,-11 25-1170,10 15 1489,4-36-185,0 0 0,1 0 1,-1-1-1,1 1 0,-1 0 0,1-1 0,0 1 0,0-1 0,0 1 0,0-1 1,0 1-1,0-1 0,0 0 0,0 1 0,1-1 0,-1 0 0,0 0 0,1 0 1,-1 0-1,1 0 0,2 1 0,34 14 429,-32-14-430,-2 0 27,0-1 1,0 1-1,0-1 0,0 1 1,0-1-1,1-1 1,-1 1-1,0 0 0,0-1 1,1 0-1,-1 0 0,0 0 1,1-1-1,-1 1 0,0-1 1,0 0-1,0 0 0,0-1 1,1 1-1,-2-1 0,6-2 1,2-4 46,-6 3-159,2 1-1,-1 0 1,0-1-1,1 2 1,0-1-1,0 1 1,0 0-1,0 1 0,12-4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6:56.46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9 655 5217,'-9'3'4958,"14"11"-4282,-2-5-687,8 20 129,-1-1 147,1 1-1,26 46 1,-29-65-453,-5-13 527,-8-23 789,-15-50 760,20 74-1993,0 0 0,0 0 0,0 1 0,1-1 0,-1 0 0,1 0 0,-1 1-1,1-1 1,0 0 0,-1 1 0,1-1 0,0 1 0,2-3 0,6-14-87,-5 6 103,0 0 0,-1 0 0,0 0-1,-1-1 1,-1 1 0,0-1 0,0 1 0,-3-25-1,-3-7-207,2 1 0,2-1-1,8-72 1,-7 105 340,0 1 0,0-1 0,-1 1 1,0-1-1,-1 1 0,0 0 0,-1-1 1,0 1-1,-6-12 0,-8-32-14,9 20-194,4 13-58,-1-1-1,-1 0 1,-13-30-1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00.38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1 150 712,'5'-9'3950,"-5"9"-3860,22 14 1035,6 11-943,-2 1 0,0 1 0,-2 1 0,22 32 0,-18-10-101,43 104 0,-13-23 564,-50-115-160,-10-27-126,-18-60-609,14 46-24,-1 0 0,-1 1 0,-14-30 0,-11-18-268,-18-36 551,45 96 164,-2 0 0,1 0-1,-2 1 1,1 0 0,-2 1 0,-11-12-1,11 12 225,17 11-148,18 14-81,-9 4-39,0 1 0,-2 0 1,13 26-1,-5-10-63,0 3 0,22 55 0,8 15-12,-47-104 21,-5-10 190,-4-14-27,-34-147-478,16 87 55,15 57 58,-9-45 0,6 17 76,27 86 417,14 57-182,-7-21-173,35 75 0,-58-143-1,0-2 3,0-1 0,-1 1 0,1 0 0,0 0 0,0-1 0,0 1 0,0 0 0,1-1 1,-1 1-1,0-1 0,1 0 0,-1 1 0,1-1 0,-1 0 0,1 0 0,1 1 0,-2-4 76,-1 0-1,0 0 0,0 0 0,0 0 0,0 0 0,-1 0 0,1 0 0,0 0 1,-1 0-1,0 0 0,1 0 0,-2-2 0,-87-318-250,83 296 64,5 23 58,-4-20-94,5 23 124,0-1 1,-1 1 0,1 0 0,0-1-1,0 1 1,0-1 0,0 1-1,0-1 1,0 1 0,0-1 0,0 1-1,0-1 1,0 1 0,1-1-1,-1 1 1,0-1 0,0 1 0,0-1-1,1 1 1,-1-1 0,0 1 0,0-1-1,1 1 1,-1 0 0,0-1-1,1 1 1,-1 0 0,0-1 0,1 1-1,-1 0 1,1-1 0,-1 1-1,1 0 1,-1 0 0,1 0 0,-1-1-1,0 1 1,1 0 0,0 0 0,0 4 111,18 50-27,3 0-1,1-2 0,36 58 1,-46-94 126,-13-16-191,0 0-1,0 0 1,0 0 0,0 0-1,1 0 1,-1 0 0,0 0-1,0 0 1,0 0-1,0 0 1,0 0 0,0 0-1,1 0 1,-1 0 0,0 0-1,0 0 1,0 0 0,0 0-1,0-1 1,0 1-1,0 0 1,0 0 0,1 0-1,-1 0 1,0 0 0,0 0-1,0 0 1,0 0-1,0-1 1,0 1 0,0 0-1,0 0 1,0 0 0,0 0-1,0 0 1,0 0 0,0-1-1,0 1 1,0 0-1,0 0 1,0 0 0,0 0-1,0 0 1,0-1 0,0 1-1,0 0 1,0 0 0,0 0-1,0 0 1,0 0-1,0 0 1,0 0 0,0-1-1,0 1 1,-1 0 0,1 0-1,0 0 1,0 0 0,-11-38 1008,7 26-1079,-72-256-222,75 266 169,1 0-1,-1 0 1,1-1 0,0 1 0,0 0 0,0 0-1,0 0 1,0-1 0,1-2 0,30-3-2510,-21 13 2624,-4-3 0,-1 1-1,1-1 1,-1 0 0,1 0-1,0 0 1,0-1 0,0 0-1,7 1 1,-12-5 38,0 0 1,0 0-1,0 0 0,-1 0 1,1 0-1,-1 0 0,1 0 1,-1 0-1,0-1 0,-1-4 1,1 5-31,-6-49 768,5 52-732,1 7-54,0 1 67,1-1 0,0 1 0,1-1 0,0 1 0,0-1 0,1 0-1,-1 0 1,7 10 0,7 19 130,5 17-36,1-1 0,32 49-1,5-2-150,-53-94-213,-5-15 115,-7-17 80,-19-36-186,-39-71 0,39 82 98,6 17 213,15 29 58,11 26-34,41 90 203,5-1 0,67 100 0,-16-19-141,-95-174-174,-7-14-29,0 0 0,-1 0 0,1 0 0,-1 0 0,0 0 0,0 1 1,1-1-1,-2 0 0,1 1 0,0-1 0,0 1 0,-1-1 0,1 1 0,-1-1 0,0 1 0,0-1 1,0 1-1,0 3 0,-2-7-30,0 1 0,1 0 1,-1-1-1,1 0 0,-1 1 0,1-1 1,0 0-1,-1 0 0,1 0 1,0 0-1,-1 0 0,1 0 0,-1-2 1,-11-12-315,1-2 1,1 1 0,1-2-1,-12-23 1,2 1-33,-135-262-378,185 365 1027,40 62 0,7 14 198,-37-48-444,-5 2-1,31 126 1,1 1-4,-63-201 783,-12-24-533,-13-24-638,-63-167-1359,54 121 1192,-40-73 1,-167-225 2968,221 355-1852,16 18-570,0 0 0,0 0 0,0 0 0,-1 0 0,1 0 0,0 0 0,0 0 0,0 0 0,0 0 0,0 0 0,-1 0 0,1 0 0,0 0 0,0 0 0,0 0 0,0 0 0,-1 0 0,1 0 0,0 0 0,0 0 0,0 0 0,0 0 0,0 0 0,0 0 0,-1 0 0,1 1 0,0-1 0,0 0 0,0 0 0,0 0 0,0 0 0,0 0 0,0 0 0,0 1 0,-1-1 0,1 0-1,0 0 1,0 0 0,0 0 0,0 0 0,0 1 0,0-1 0,0 0 0,0 0 0,0 0 0,0 0 0,0 1 0,0-1 0,0 0 0,0 0 0,0 0 0,0 0 0,0 0 0,0 1 0,1-1 0,-1 0 0,1 6-37,0 0 0,0 0-1,1 0 1,4 12 0,26 49 29,43 68 1,-5-12 187,156 391 179,-199-446-373,-7-21 227,-2 1 1,-3 0 0,-1 1-1,7 73 457,-21-122-663,-8-15 91,-9-26-260,-264-582-2831,57 239 3564,202 354-551,17 25-396,10 18-312,201 411-285,-58-111-726,-126-271 1557,16 48 1,-31-67 1297,0-1-1,3 29 1,-45-122-2039,-41-95 909,-7 3-1,-7 3 1,-120-159 0,177 267-849,51 110-117,10 20 1338,77 195 556,-71-195-1152,64 106-1,-70-140-122,-1-1-182,-1 0 0,-2 2 0,32 84 0,-32-47 3275,-34-117-2686,-9-38-615,9 29 461,-2 1 0,-2 0 0,-2 1-1,-21-41 1,-18-12 432,-24-44-170,-7-37-895,-47-91-1656,167 339 1933,47 141 1,-54-131-55,4-1-1,47 87 1,-69-152 434,9 15 120,-1 0 0,-1 1 0,14 45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2:17:00.75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132 441 1208,'-9'-31'541,"-114"-379"2995,126 438-3182,10 46-445,33 100 0,40 75 273,-62-194-596,3-2 1,1 0 0,71 96 0,-96-145 474,0 1-1,0-1 1,0 1-1,0 0 0,-1 0 1,0 0-1,0 0 1,2 11-1,-4-16-54,0 0 0,-1 0 0,1 0 0,0 0 0,0 0-1,0 0 1,0-1 0,0 1 0,0 0 0,0 0 0,0 0-1,0 1 1,0-1 0,-1 0 0,1 0 0,0 0 0,0 0 0,0 0-1,0 0 1,0 0 0,0 0 0,0 0 0,0 0 0,0 0 0,0 0-1,0 0 1,0 0 0,-1 0 0,1 0 0,0 0 0,0 0-1,0 0 1,0 0 0,0 1 0,0-1 0,0 0 0,0 0 0,0 0-1,0 0 1,0 0 0,0 0 0,0 0 0,0 0 0,0 0 0,0 0-1,0 1 1,0-1 0,0 0 0,0 0 0,0 0 0,0 0-1,0 0 1,0 0 0,0 0 0,0 0 0,0 0 0,0 0 0,0 0-1,0 1 1,-8-11-255,-8-12-526,-2-7-281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6699-93F1-4C61-8216-5F124EEFA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EB2A3-DED8-4795-8FC7-3B864C482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6090-F795-49D9-A6CF-C7CFA2E0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FEA0-9B2F-4152-AFB3-B36C7411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57182-F0A6-4B3C-BC49-C7ACC52D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5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C69-42C1-4E4C-9927-3830248E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97DCF-155F-497E-84B4-D9A09B5D1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5970-7B46-4895-A84E-89671A65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B16B-F63A-4475-9233-4119F6B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05D8-7D49-482C-9F2B-FAB2BCA0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6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8CB8E-65FA-437D-B092-8392C71B3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1BFE0-2EBB-482E-A0E3-BB91FE602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B10F-8945-4A60-B430-AA3F6781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9D96-CFD5-43BD-A22A-EB83121E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49C0-D443-423F-BD05-A85F2E63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3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0DAD-94DE-452A-8013-1534A1CF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81FE-6E4C-495C-993F-21D7421F2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BD24-12AF-4087-AF32-3BAEB954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68D0-2EC3-495A-AAE4-A3393DFF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EB43-8B44-44E1-87E9-45B43534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2AB3-2EA8-4402-958B-53D8EB98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9681-DAEF-4F6C-8E6E-692CBBFD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3044-CE27-4A56-8F33-03304767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8AEF-523D-45A7-B1CA-D0DE0188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427C-BB8D-4A80-8209-A32C2CD2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A5E-38C9-4FDD-9966-31178924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006C-9F44-4DFB-8E54-030AC36B5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6D910-ABE8-486E-8D83-D6127311A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87A4-3680-41BE-826F-F22F1EF9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D751-B421-4D72-BDBC-445FEC4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5CF1-2E0C-4687-B596-ADB6DB1D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9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56D2-44E0-4C03-8E1D-CBC1B9F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07A1-2008-49D1-9631-58077156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B33E-0C35-4A77-B12A-E7121A84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1433D-597E-4CBC-A740-1BA788885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76A0A-9D5E-4794-B586-BEDCC12D3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223D8-59D0-4802-92D9-DFA1A30C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00676-8347-4440-B37C-7593840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E598B-C3C1-4FD0-BE95-AE11A89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B369-E9BE-46B4-A2CB-7787101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1974-7314-4A0B-80D2-0AF34258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21320-6F51-45C3-AD60-F5DC0456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BDA1-107A-48DD-ACC0-1447C933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3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8449B-6944-449B-9A3B-495E7E9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B2BFB-EDA7-46F6-AE6D-963AA990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5F006-1EDE-4BA4-8DA8-3DD152C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4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CAB9-D429-48C8-A7D9-5ECAD816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30F8-8081-4493-8EC3-353F5A1D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2EF9B-FD82-4FF3-9095-7A9CD380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FCFE-EFE3-4851-B2BD-6F309778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FB7F9-879E-4A82-BA89-F2C7F836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4D53-8088-4918-944E-EF85C2AC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5BEF-DEAF-4B61-AC65-7CDFC1A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19ACD-7E67-47B9-8051-F34C881C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B374C-4EFC-48E8-A972-161BB3BB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FEDE-7011-4629-8699-63A57823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A8A37-B72D-42F4-8331-70039631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68E2-F700-4534-83D9-475E3FB8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8F69D-A14F-4F14-B933-E5B8CA2B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7F1A-3200-4FC2-99BB-7CB72940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2E8D-2083-4B4F-9DCD-A6A4637DA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9A69-A6E7-4BCC-83E0-D3FAB4BC6A5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3869-9A66-4A8C-9629-11636F3B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54E5-6789-45AF-AD95-59F570018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72C3-391E-4C4F-94DB-4732392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image" Target="../media/image36.png"/><Relationship Id="rId3" Type="http://schemas.microsoft.com/office/2007/relationships/hdphoto" Target="../media/hdphoto1.wdp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microsoft.com/office/2007/relationships/hdphoto" Target="../media/hdphoto3.wdp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B86C4E-0233-4BAD-9C68-A1B8444EEFE4}"/>
              </a:ext>
            </a:extLst>
          </p:cNvPr>
          <p:cNvSpPr/>
          <p:nvPr/>
        </p:nvSpPr>
        <p:spPr>
          <a:xfrm>
            <a:off x="1290083" y="731874"/>
            <a:ext cx="9611834" cy="539425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DB35D-E4E1-4F6D-9A88-D3AFBF6F78CE}"/>
              </a:ext>
            </a:extLst>
          </p:cNvPr>
          <p:cNvSpPr/>
          <p:nvPr/>
        </p:nvSpPr>
        <p:spPr>
          <a:xfrm>
            <a:off x="3405962" y="1502735"/>
            <a:ext cx="5380075" cy="4169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65F41-ACC6-4432-963F-02C7996869DA}"/>
              </a:ext>
            </a:extLst>
          </p:cNvPr>
          <p:cNvCxnSpPr/>
          <p:nvPr/>
        </p:nvCxnSpPr>
        <p:spPr>
          <a:xfrm>
            <a:off x="4157330" y="1261730"/>
            <a:ext cx="38773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26C34-30BA-4B59-A459-7068D4549597}"/>
              </a:ext>
            </a:extLst>
          </p:cNvPr>
          <p:cNvSpPr txBox="1"/>
          <p:nvPr/>
        </p:nvSpPr>
        <p:spPr>
          <a:xfrm>
            <a:off x="5784110" y="864470"/>
            <a:ext cx="62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295AC3-56E9-46E6-8FB5-27109F26C4EE}"/>
              </a:ext>
            </a:extLst>
          </p:cNvPr>
          <p:cNvSpPr/>
          <p:nvPr/>
        </p:nvSpPr>
        <p:spPr>
          <a:xfrm>
            <a:off x="1573619" y="1502735"/>
            <a:ext cx="1559441" cy="416973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9920A-ECCB-4835-92BC-BA1FBD211E77}"/>
              </a:ext>
            </a:extLst>
          </p:cNvPr>
          <p:cNvSpPr/>
          <p:nvPr/>
        </p:nvSpPr>
        <p:spPr>
          <a:xfrm>
            <a:off x="1736652" y="1811072"/>
            <a:ext cx="1233376" cy="4465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808A56-F8FB-4FC3-9FAE-3056F6CB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3" b="93832" l="9441" r="89161">
                        <a14:foregroundMark x1="18182" y1="11811" x2="18182" y2="11811"/>
                        <a14:foregroundMark x1="30420" y1="11942" x2="30420" y2="11942"/>
                        <a14:foregroundMark x1="31119" y1="8005" x2="31119" y2="8005"/>
                        <a14:foregroundMark x1="49301" y1="8399" x2="49301" y2="8399"/>
                        <a14:foregroundMark x1="78322" y1="90814" x2="78322" y2="90814"/>
                        <a14:foregroundMark x1="79021" y1="93832" x2="79021" y2="938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170882" y="1555908"/>
            <a:ext cx="354928" cy="9456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BA75E0-27A0-4716-882D-FBD27B88DCC3}"/>
              </a:ext>
            </a:extLst>
          </p:cNvPr>
          <p:cNvSpPr/>
          <p:nvPr/>
        </p:nvSpPr>
        <p:spPr>
          <a:xfrm>
            <a:off x="1736650" y="2397610"/>
            <a:ext cx="1233375" cy="265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ndara" panose="020E0502030303020204" pitchFamily="34" charset="0"/>
              </a:rPr>
              <a:t>Thickness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3829B-702F-48B1-AA9C-B3214DB47480}"/>
              </a:ext>
            </a:extLst>
          </p:cNvPr>
          <p:cNvSpPr/>
          <p:nvPr/>
        </p:nvSpPr>
        <p:spPr>
          <a:xfrm>
            <a:off x="1736650" y="2803346"/>
            <a:ext cx="1233375" cy="265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ndara" panose="020E0502030303020204" pitchFamily="34" charset="0"/>
              </a:rPr>
              <a:t>Colour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BF751-70CB-4BD8-9457-CB26DF4B2CAC}"/>
              </a:ext>
            </a:extLst>
          </p:cNvPr>
          <p:cNvSpPr/>
          <p:nvPr/>
        </p:nvSpPr>
        <p:spPr>
          <a:xfrm>
            <a:off x="1731658" y="3364319"/>
            <a:ext cx="1233376" cy="4465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018A45-C97A-44A9-8B15-DF8C2235C815}"/>
              </a:ext>
            </a:extLst>
          </p:cNvPr>
          <p:cNvSpPr/>
          <p:nvPr/>
        </p:nvSpPr>
        <p:spPr>
          <a:xfrm>
            <a:off x="1731658" y="4115611"/>
            <a:ext cx="1233376" cy="4465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12F44B58-FCAA-4EAF-8176-8B36215D7448}"/>
              </a:ext>
            </a:extLst>
          </p:cNvPr>
          <p:cNvSpPr/>
          <p:nvPr/>
        </p:nvSpPr>
        <p:spPr>
          <a:xfrm rot="13421367">
            <a:off x="2775096" y="2861800"/>
            <a:ext cx="92148" cy="92149"/>
          </a:xfrm>
          <a:prstGeom prst="halfFrame">
            <a:avLst>
              <a:gd name="adj1" fmla="val 18788"/>
              <a:gd name="adj2" fmla="val 133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8BF6A-1F63-4622-8FFD-1939B3918E80}"/>
              </a:ext>
            </a:extLst>
          </p:cNvPr>
          <p:cNvSpPr/>
          <p:nvPr/>
        </p:nvSpPr>
        <p:spPr>
          <a:xfrm>
            <a:off x="9058940" y="1502735"/>
            <a:ext cx="1559441" cy="416973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4207D0-EEDC-4731-9836-5DDC42611E71}"/>
              </a:ext>
            </a:extLst>
          </p:cNvPr>
          <p:cNvCxnSpPr>
            <a:cxnSpLocks/>
          </p:cNvCxnSpPr>
          <p:nvPr/>
        </p:nvCxnSpPr>
        <p:spPr>
          <a:xfrm>
            <a:off x="9260957" y="1968486"/>
            <a:ext cx="11022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99E3-4420-4071-8AAA-7C52CA852AEB}"/>
              </a:ext>
            </a:extLst>
          </p:cNvPr>
          <p:cNvSpPr/>
          <p:nvPr/>
        </p:nvSpPr>
        <p:spPr>
          <a:xfrm>
            <a:off x="1731658" y="4894040"/>
            <a:ext cx="1233376" cy="4465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ndara" panose="020E0502030303020204" pitchFamily="34" charset="0"/>
              </a:rPr>
              <a:t>CLEAR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562CB-4A87-4492-A543-4AE77D2CDB59}"/>
              </a:ext>
            </a:extLst>
          </p:cNvPr>
          <p:cNvSpPr txBox="1"/>
          <p:nvPr/>
        </p:nvSpPr>
        <p:spPr>
          <a:xfrm>
            <a:off x="9237917" y="1535556"/>
            <a:ext cx="123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Time 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FC8283-1EC2-4798-BD4A-8ED0DB2DF38D}"/>
              </a:ext>
            </a:extLst>
          </p:cNvPr>
          <p:cNvSpPr txBox="1"/>
          <p:nvPr/>
        </p:nvSpPr>
        <p:spPr>
          <a:xfrm>
            <a:off x="9506389" y="2086397"/>
            <a:ext cx="611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775EDB-D82C-4CAD-A2A8-3412C714B8AF}"/>
              </a:ext>
            </a:extLst>
          </p:cNvPr>
          <p:cNvSpPr txBox="1"/>
          <p:nvPr/>
        </p:nvSpPr>
        <p:spPr>
          <a:xfrm>
            <a:off x="9297724" y="3105347"/>
            <a:ext cx="123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Minute(s)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C7FAA1-CB43-4C35-B1A3-85079A513ECE}"/>
              </a:ext>
            </a:extLst>
          </p:cNvPr>
          <p:cNvSpPr txBox="1"/>
          <p:nvPr/>
        </p:nvSpPr>
        <p:spPr>
          <a:xfrm>
            <a:off x="9297724" y="3589775"/>
            <a:ext cx="111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65D80-BB90-400E-95BA-43FA158D8594}"/>
              </a:ext>
            </a:extLst>
          </p:cNvPr>
          <p:cNvSpPr txBox="1"/>
          <p:nvPr/>
        </p:nvSpPr>
        <p:spPr>
          <a:xfrm>
            <a:off x="9297724" y="4680738"/>
            <a:ext cx="123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Second(s)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F85F8BF-21A4-40AD-82F9-AF3118393926}"/>
                  </a:ext>
                </a:extLst>
              </p14:cNvPr>
              <p14:cNvContentPartPr/>
              <p14:nvPr/>
            </p14:nvContentPartPr>
            <p14:xfrm>
              <a:off x="5115039" y="2714883"/>
              <a:ext cx="2183400" cy="1634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F85F8BF-21A4-40AD-82F9-AF31183939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7039" y="2606883"/>
                <a:ext cx="2219040" cy="18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04F86BF-C245-4293-B985-DB2AEC91EEC7}"/>
              </a:ext>
            </a:extLst>
          </p:cNvPr>
          <p:cNvGrpSpPr/>
          <p:nvPr/>
        </p:nvGrpSpPr>
        <p:grpSpPr>
          <a:xfrm>
            <a:off x="5424999" y="2830443"/>
            <a:ext cx="1347120" cy="1505160"/>
            <a:chOff x="5424999" y="2830443"/>
            <a:chExt cx="1347120" cy="150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01112B-8B2F-47AC-BD44-09CF646B2F05}"/>
                    </a:ext>
                  </a:extLst>
                </p14:cNvPr>
                <p14:cNvContentPartPr/>
                <p14:nvPr/>
              </p14:nvContentPartPr>
              <p14:xfrm>
                <a:off x="5424999" y="3322563"/>
                <a:ext cx="434520" cy="1013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01112B-8B2F-47AC-BD44-09CF646B2F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6999" y="3214563"/>
                  <a:ext cx="47016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B7834B-9519-4855-A926-3E8A3789E3C7}"/>
                    </a:ext>
                  </a:extLst>
                </p14:cNvPr>
                <p14:cNvContentPartPr/>
                <p14:nvPr/>
              </p14:nvContentPartPr>
              <p14:xfrm>
                <a:off x="5580519" y="3181083"/>
                <a:ext cx="485280" cy="1118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B7834B-9519-4855-A926-3E8A3789E3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2879" y="3073083"/>
                  <a:ext cx="520920" cy="13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C06602-2C6B-4DDB-8AE4-F716ED4B78C8}"/>
                    </a:ext>
                  </a:extLst>
                </p14:cNvPr>
                <p14:cNvContentPartPr/>
                <p14:nvPr/>
              </p14:nvContentPartPr>
              <p14:xfrm>
                <a:off x="6076959" y="2938443"/>
                <a:ext cx="556920" cy="1134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C06602-2C6B-4DDB-8AE4-F716ED4B78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58959" y="2830443"/>
                  <a:ext cx="592560" cy="13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B86BE2-CCB4-46FC-94AE-4B0CB17DE8CE}"/>
                    </a:ext>
                  </a:extLst>
                </p14:cNvPr>
                <p14:cNvContentPartPr/>
                <p14:nvPr/>
              </p14:nvContentPartPr>
              <p14:xfrm>
                <a:off x="6301959" y="2830443"/>
                <a:ext cx="470160" cy="1061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B86BE2-CCB4-46FC-94AE-4B0CB17DE8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83959" y="2722803"/>
                  <a:ext cx="505800" cy="12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781A8EB-0502-46A4-81B2-CF8391F2BFCF}"/>
              </a:ext>
            </a:extLst>
          </p:cNvPr>
          <p:cNvGrpSpPr/>
          <p:nvPr/>
        </p:nvGrpSpPr>
        <p:grpSpPr>
          <a:xfrm>
            <a:off x="5494119" y="2891643"/>
            <a:ext cx="1213920" cy="1405800"/>
            <a:chOff x="5494119" y="2891643"/>
            <a:chExt cx="1213920" cy="14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6DBA91-435C-4FB0-A152-2AFDC6D45761}"/>
                    </a:ext>
                  </a:extLst>
                </p14:cNvPr>
                <p14:cNvContentPartPr/>
                <p14:nvPr/>
              </p14:nvContentPartPr>
              <p14:xfrm>
                <a:off x="5494119" y="3265323"/>
                <a:ext cx="483840" cy="10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6DBA91-435C-4FB0-A152-2AFDC6D457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1479" y="3202323"/>
                  <a:ext cx="60948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F51F40-9DF0-4452-998B-95447BD21BF9}"/>
                    </a:ext>
                  </a:extLst>
                </p14:cNvPr>
                <p14:cNvContentPartPr/>
                <p14:nvPr/>
              </p14:nvContentPartPr>
              <p14:xfrm>
                <a:off x="5869239" y="3955083"/>
                <a:ext cx="36000" cy="307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F51F40-9DF0-4452-998B-95447BD21B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06239" y="3892083"/>
                  <a:ext cx="161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C7A70F-DC4B-4D79-86C6-9FE112806967}"/>
                    </a:ext>
                  </a:extLst>
                </p14:cNvPr>
                <p14:cNvContentPartPr/>
                <p14:nvPr/>
              </p14:nvContentPartPr>
              <p14:xfrm>
                <a:off x="6119439" y="2891643"/>
                <a:ext cx="385200" cy="627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C7A70F-DC4B-4D79-86C6-9FE112806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6799" y="2829003"/>
                  <a:ext cx="51084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991550E-3F55-4E3D-89DD-457C76B8E0A2}"/>
                    </a:ext>
                  </a:extLst>
                </p14:cNvPr>
                <p14:cNvContentPartPr/>
                <p14:nvPr/>
              </p14:nvContentPartPr>
              <p14:xfrm>
                <a:off x="6260199" y="3127443"/>
                <a:ext cx="126360" cy="32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991550E-3F55-4E3D-89DD-457C76B8E0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97199" y="3064443"/>
                  <a:ext cx="2520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A6E76B4-4BFF-4F0F-881B-00C1F5311269}"/>
                    </a:ext>
                  </a:extLst>
                </p14:cNvPr>
                <p14:cNvContentPartPr/>
                <p14:nvPr/>
              </p14:nvContentPartPr>
              <p14:xfrm>
                <a:off x="6266319" y="3172803"/>
                <a:ext cx="265680" cy="628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A6E76B4-4BFF-4F0F-881B-00C1F53112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03319" y="3110163"/>
                  <a:ext cx="39132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EB415B0-0B41-441F-A7FB-40FFB4291083}"/>
                    </a:ext>
                  </a:extLst>
                </p14:cNvPr>
                <p14:cNvContentPartPr/>
                <p14:nvPr/>
              </p14:nvContentPartPr>
              <p14:xfrm>
                <a:off x="6490239" y="3329763"/>
                <a:ext cx="138240" cy="475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EB415B0-0B41-441F-A7FB-40FFB42910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27599" y="3267123"/>
                  <a:ext cx="2638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23F53F1-4A0F-4611-920A-059C55B2064D}"/>
                    </a:ext>
                  </a:extLst>
                </p14:cNvPr>
                <p14:cNvContentPartPr/>
                <p14:nvPr/>
              </p14:nvContentPartPr>
              <p14:xfrm>
                <a:off x="6544599" y="3421203"/>
                <a:ext cx="96480" cy="253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23F53F1-4A0F-4611-920A-059C55B206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81599" y="3358203"/>
                  <a:ext cx="222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8484FEC-89F9-4662-8250-B9AC475C27AE}"/>
                    </a:ext>
                  </a:extLst>
                </p14:cNvPr>
                <p14:cNvContentPartPr/>
                <p14:nvPr/>
              </p14:nvContentPartPr>
              <p14:xfrm>
                <a:off x="6467199" y="3178923"/>
                <a:ext cx="227880" cy="792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8484FEC-89F9-4662-8250-B9AC475C27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4559" y="3116283"/>
                  <a:ext cx="35352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08C6DA5-B0FF-4A2C-920E-45C7B540FDED}"/>
                    </a:ext>
                  </a:extLst>
                </p14:cNvPr>
                <p14:cNvContentPartPr/>
                <p14:nvPr/>
              </p14:nvContentPartPr>
              <p14:xfrm>
                <a:off x="6630999" y="3903963"/>
                <a:ext cx="77040" cy="74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08C6DA5-B0FF-4A2C-920E-45C7B540FD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67999" y="3841323"/>
                  <a:ext cx="20268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5D62EFD-7ED7-4D34-AF9E-A16F28C8F10D}"/>
              </a:ext>
            </a:extLst>
          </p:cNvPr>
          <p:cNvGrpSpPr/>
          <p:nvPr/>
        </p:nvGrpSpPr>
        <p:grpSpPr>
          <a:xfrm>
            <a:off x="5132319" y="2701923"/>
            <a:ext cx="2210400" cy="1649880"/>
            <a:chOff x="5132319" y="2701923"/>
            <a:chExt cx="2210400" cy="16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86A67A-36CE-4577-839A-E6C59255B897}"/>
                    </a:ext>
                  </a:extLst>
                </p14:cNvPr>
                <p14:cNvContentPartPr/>
                <p14:nvPr/>
              </p14:nvContentPartPr>
              <p14:xfrm>
                <a:off x="5132319" y="2701923"/>
                <a:ext cx="2210400" cy="164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86A67A-36CE-4577-839A-E6C59255B8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14679" y="2683923"/>
                  <a:ext cx="2246040" cy="16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1CBB2E-54EA-4C44-A6F0-8F00C234B733}"/>
                    </a:ext>
                  </a:extLst>
                </p14:cNvPr>
                <p14:cNvContentPartPr/>
                <p14:nvPr/>
              </p14:nvContentPartPr>
              <p14:xfrm>
                <a:off x="5432199" y="3356763"/>
                <a:ext cx="364680" cy="973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1CBB2E-54EA-4C44-A6F0-8F00C234B7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14199" y="3338763"/>
                  <a:ext cx="40032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875B6C2-1188-4A57-B050-1790224211CD}"/>
                    </a:ext>
                  </a:extLst>
                </p14:cNvPr>
                <p14:cNvContentPartPr/>
                <p14:nvPr/>
              </p14:nvContentPartPr>
              <p14:xfrm>
                <a:off x="5585199" y="3190083"/>
                <a:ext cx="457200" cy="1109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875B6C2-1188-4A57-B050-1790224211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7559" y="3172443"/>
                  <a:ext cx="492840" cy="11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97CDFBC-0B49-4608-8DB6-26A6EC16AF78}"/>
                  </a:ext>
                </a:extLst>
              </p14:cNvPr>
              <p14:cNvContentPartPr/>
              <p14:nvPr/>
            </p14:nvContentPartPr>
            <p14:xfrm>
              <a:off x="6062919" y="2921163"/>
              <a:ext cx="502560" cy="1096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97CDFBC-0B49-4608-8DB6-26A6EC16AF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45279" y="2903523"/>
                <a:ext cx="538200" cy="11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4F47886-4352-4132-A935-A6603666A797}"/>
                  </a:ext>
                </a:extLst>
              </p14:cNvPr>
              <p14:cNvContentPartPr/>
              <p14:nvPr/>
            </p14:nvContentPartPr>
            <p14:xfrm>
              <a:off x="6318159" y="2857083"/>
              <a:ext cx="450360" cy="1012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4F47886-4352-4132-A935-A6603666A7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00159" y="2839443"/>
                <a:ext cx="486000" cy="10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3A9D4E9-6C62-4B86-9E5E-DC5CAEAFD7E6}"/>
              </a:ext>
            </a:extLst>
          </p:cNvPr>
          <p:cNvGrpSpPr/>
          <p:nvPr/>
        </p:nvGrpSpPr>
        <p:grpSpPr>
          <a:xfrm>
            <a:off x="6655839" y="2127723"/>
            <a:ext cx="520560" cy="562320"/>
            <a:chOff x="6655839" y="2127723"/>
            <a:chExt cx="52056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843FAD-A4A3-4C2C-BE04-E152CBEB4B10}"/>
                    </a:ext>
                  </a:extLst>
                </p14:cNvPr>
                <p14:cNvContentPartPr/>
                <p14:nvPr/>
              </p14:nvContentPartPr>
              <p14:xfrm>
                <a:off x="6695079" y="2248683"/>
                <a:ext cx="170280" cy="43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843FAD-A4A3-4C2C-BE04-E152CBEB4B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7079" y="2230683"/>
                  <a:ext cx="2059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B299A4D-01A6-4C7F-B644-270044D19F45}"/>
                    </a:ext>
                  </a:extLst>
                </p14:cNvPr>
                <p14:cNvContentPartPr/>
                <p14:nvPr/>
              </p14:nvContentPartPr>
              <p14:xfrm>
                <a:off x="6870039" y="2264523"/>
                <a:ext cx="256320" cy="42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B299A4D-01A6-4C7F-B644-270044D19F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2399" y="2246523"/>
                  <a:ext cx="2919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6F81EF-4736-40D4-8E79-91DE6589F8E3}"/>
                    </a:ext>
                  </a:extLst>
                </p14:cNvPr>
                <p14:cNvContentPartPr/>
                <p14:nvPr/>
              </p14:nvContentPartPr>
              <p14:xfrm>
                <a:off x="6655839" y="2127723"/>
                <a:ext cx="61920" cy="133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6F81EF-4736-40D4-8E79-91DE6589F8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7839" y="2109723"/>
                  <a:ext cx="97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BE44630-DBDA-4F52-AD0F-5CA6822CC1AE}"/>
                    </a:ext>
                  </a:extLst>
                </p14:cNvPr>
                <p14:cNvContentPartPr/>
                <p14:nvPr/>
              </p14:nvContentPartPr>
              <p14:xfrm>
                <a:off x="7120239" y="2175963"/>
                <a:ext cx="56160" cy="9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BE44630-DBDA-4F52-AD0F-5CA6822CC1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2599" y="2157963"/>
                  <a:ext cx="9180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AB2BA08-E9A4-4AA1-9B3E-A81C481864C0}"/>
                  </a:ext>
                </a:extLst>
              </p14:cNvPr>
              <p14:cNvContentPartPr/>
              <p14:nvPr/>
            </p14:nvContentPartPr>
            <p14:xfrm>
              <a:off x="4893999" y="2616603"/>
              <a:ext cx="105840" cy="249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AB2BA08-E9A4-4AA1-9B3E-A81C481864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76359" y="2598603"/>
                <a:ext cx="1414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445CD34-D414-47E4-B092-09A1056E9AE8}"/>
              </a:ext>
            </a:extLst>
          </p:cNvPr>
          <p:cNvGrpSpPr/>
          <p:nvPr/>
        </p:nvGrpSpPr>
        <p:grpSpPr>
          <a:xfrm>
            <a:off x="4793199" y="2077323"/>
            <a:ext cx="1427400" cy="1092960"/>
            <a:chOff x="4793199" y="2077323"/>
            <a:chExt cx="1427400" cy="10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76AB4FE-600D-4A0E-A4C2-B6572E4E0B5A}"/>
                    </a:ext>
                  </a:extLst>
                </p14:cNvPr>
                <p14:cNvContentPartPr/>
                <p14:nvPr/>
              </p14:nvContentPartPr>
              <p14:xfrm>
                <a:off x="4852239" y="2415723"/>
                <a:ext cx="932400" cy="694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76AB4FE-600D-4A0E-A4C2-B6572E4E0B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89239" y="2353083"/>
                  <a:ext cx="105804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23C22CE-EB37-49B1-B1B4-72F0FEB15369}"/>
                    </a:ext>
                  </a:extLst>
                </p14:cNvPr>
                <p14:cNvContentPartPr/>
                <p14:nvPr/>
              </p14:nvContentPartPr>
              <p14:xfrm>
                <a:off x="4793199" y="2359563"/>
                <a:ext cx="1029960" cy="810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23C22CE-EB37-49B1-B1B4-72F0FEB153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75559" y="2341923"/>
                  <a:ext cx="106560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C136FA2-0F19-40F5-89BE-AC7F94CE6968}"/>
                    </a:ext>
                  </a:extLst>
                </p14:cNvPr>
                <p14:cNvContentPartPr/>
                <p14:nvPr/>
              </p14:nvContentPartPr>
              <p14:xfrm>
                <a:off x="5778159" y="2077323"/>
                <a:ext cx="442440" cy="954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C136FA2-0F19-40F5-89BE-AC7F94CE69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0519" y="2059683"/>
                  <a:ext cx="478080" cy="98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D4A2C83-B891-40C3-8395-B96BE61A6C4E}"/>
                  </a:ext>
                </a:extLst>
              </p14:cNvPr>
              <p14:cNvContentPartPr/>
              <p14:nvPr/>
            </p14:nvContentPartPr>
            <p14:xfrm>
              <a:off x="5821359" y="2100723"/>
              <a:ext cx="384120" cy="8391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D4A2C83-B891-40C3-8395-B96BE61A6C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8719" y="2037723"/>
                <a:ext cx="5097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24CB0D0-1B9E-4ABD-8AC0-3F5820C87C2E}"/>
                  </a:ext>
                </a:extLst>
              </p14:cNvPr>
              <p14:cNvContentPartPr/>
              <p14:nvPr/>
            </p14:nvContentPartPr>
            <p14:xfrm>
              <a:off x="5779959" y="2020803"/>
              <a:ext cx="471960" cy="984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24CB0D0-1B9E-4ABD-8AC0-3F5820C87C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62319" y="2002803"/>
                <a:ext cx="50760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EAD1ED0-AAC4-4032-AB84-CEA66F1D2C7C}"/>
                  </a:ext>
                </a:extLst>
              </p14:cNvPr>
              <p14:cNvContentPartPr/>
              <p14:nvPr/>
            </p14:nvContentPartPr>
            <p14:xfrm>
              <a:off x="5532639" y="2869323"/>
              <a:ext cx="733680" cy="340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EAD1ED0-AAC4-4032-AB84-CEA66F1D2C7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14999" y="2851323"/>
                <a:ext cx="7693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28709F5-1D36-4A60-805C-C24CFB605B35}"/>
                  </a:ext>
                </a:extLst>
              </p14:cNvPr>
              <p14:cNvContentPartPr/>
              <p14:nvPr/>
            </p14:nvContentPartPr>
            <p14:xfrm>
              <a:off x="4820919" y="2367843"/>
              <a:ext cx="987840" cy="832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28709F5-1D36-4A60-805C-C24CFB605B3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02919" y="2350203"/>
                <a:ext cx="1023480" cy="86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A264F39-E619-488B-8E77-C802408B8783}"/>
              </a:ext>
            </a:extLst>
          </p:cNvPr>
          <p:cNvGrpSpPr/>
          <p:nvPr/>
        </p:nvGrpSpPr>
        <p:grpSpPr>
          <a:xfrm>
            <a:off x="6912159" y="3606963"/>
            <a:ext cx="179640" cy="380880"/>
            <a:chOff x="6912159" y="3606963"/>
            <a:chExt cx="17964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4AB784A-0CAE-42CD-B337-C123F05D44B7}"/>
                    </a:ext>
                  </a:extLst>
                </p14:cNvPr>
                <p14:cNvContentPartPr/>
                <p14:nvPr/>
              </p14:nvContentPartPr>
              <p14:xfrm>
                <a:off x="7026279" y="3606963"/>
                <a:ext cx="65520" cy="250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4AB784A-0CAE-42CD-B337-C123F05D44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08639" y="3589323"/>
                  <a:ext cx="1011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D7AB619-0C69-4DB1-9EA6-732457EE961C}"/>
                    </a:ext>
                  </a:extLst>
                </p14:cNvPr>
                <p14:cNvContentPartPr/>
                <p14:nvPr/>
              </p14:nvContentPartPr>
              <p14:xfrm>
                <a:off x="6912159" y="3754563"/>
                <a:ext cx="10080" cy="233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D7AB619-0C69-4DB1-9EA6-732457EE96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94159" y="3736923"/>
                  <a:ext cx="45720" cy="268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D626D8-3ED7-4C39-B510-5D52C54882F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BEBA8EAE-BF5A-486C-A8C5-ECC9F3942E4B}">
                <a14:imgProps xmlns:a14="http://schemas.microsoft.com/office/drawing/2010/main">
                  <a14:imgLayer r:embed="rId71">
                    <a14:imgEffect>
                      <a14:backgroundRemoval t="10000" b="90000" l="10000" r="90000">
                        <a14:foregroundMark x1="10058" y1="35017" x2="10058" y2="44781"/>
                        <a14:foregroundMark x1="89749" y1="48822" x2="89749" y2="488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9393" y="4208480"/>
            <a:ext cx="816635" cy="298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A2109-F283-4A18-A66F-6A38887F845E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BEBA8EAE-BF5A-486C-A8C5-ECC9F3942E4B}">
                <a14:imgProps xmlns:a14="http://schemas.microsoft.com/office/drawing/2010/main">
                  <a14:imgLayer r:embed="rId73">
                    <a14:imgEffect>
                      <a14:backgroundRemoval t="9979" b="89809" l="4588" r="93117">
                        <a14:foregroundMark x1="9447" y1="45435" x2="8232" y2="36518"/>
                        <a14:foregroundMark x1="4858" y1="34607" x2="4858" y2="34607"/>
                        <a14:foregroundMark x1="77463" y1="28450" x2="77463" y2="28450"/>
                        <a14:foregroundMark x1="90013" y1="42038" x2="90013" y2="42038"/>
                        <a14:foregroundMark x1="93117" y1="53079" x2="93117" y2="53079"/>
                        <a14:foregroundMark x1="78812" y1="80255" x2="78812" y2="802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7612" y="3416589"/>
            <a:ext cx="634415" cy="4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C9297256F3245B891EF745B044BEB" ma:contentTypeVersion="12" ma:contentTypeDescription="Create a new document." ma:contentTypeScope="" ma:versionID="187a7e2fa733cc7b2333edb54ad74993">
  <xsd:schema xmlns:xsd="http://www.w3.org/2001/XMLSchema" xmlns:xs="http://www.w3.org/2001/XMLSchema" xmlns:p="http://schemas.microsoft.com/office/2006/metadata/properties" xmlns:ns3="e08b6e86-ac83-42ac-81fb-a7454ea58b5e" xmlns:ns4="21b5f5be-ced1-4442-a2fd-925bdf8d048f" targetNamespace="http://schemas.microsoft.com/office/2006/metadata/properties" ma:root="true" ma:fieldsID="13ce9a854e97e168e16aafb830c83a96" ns3:_="" ns4:_="">
    <xsd:import namespace="e08b6e86-ac83-42ac-81fb-a7454ea58b5e"/>
    <xsd:import namespace="21b5f5be-ced1-4442-a2fd-925bdf8d04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6e86-ac83-42ac-81fb-a7454ea58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5f5be-ced1-4442-a2fd-925bdf8d04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84E61A-DB32-4B0E-A517-A57D9B2A2F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777AF4-183D-4D33-8D09-B8D17AE52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8b6e86-ac83-42ac-81fb-a7454ea58b5e"/>
    <ds:schemaRef ds:uri="21b5f5be-ced1-4442-a2fd-925bdf8d04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5B1C28-4BF9-4BD8-9244-E8ACFF8C6FD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e08b6e86-ac83-42ac-81fb-a7454ea58b5e"/>
    <ds:schemaRef ds:uri="21b5f5be-ced1-4442-a2fd-925bdf8d048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Braidley</dc:creator>
  <cp:lastModifiedBy>Jacob Braidley</cp:lastModifiedBy>
  <cp:revision>5</cp:revision>
  <dcterms:created xsi:type="dcterms:W3CDTF">2022-01-24T11:52:30Z</dcterms:created>
  <dcterms:modified xsi:type="dcterms:W3CDTF">2022-01-24T18:15:17Z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0x010100C0BC9297256F3245B891EF745B044BEB</vt:lpwstr>
  </property>
</Properties>
</file>