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B1812-DBF1-49B0-B9DB-F09226265D29}" v="16" dt="2022-01-24T18:53:51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Braidley" userId="babd9a5b-1f70-40f8-a5a7-5009c3f075af" providerId="ADAL" clId="{601B1812-DBF1-49B0-B9DB-F09226265D29}"/>
    <pc:docChg chg="undo custSel modSld">
      <pc:chgData name="Jacob Braidley" userId="babd9a5b-1f70-40f8-a5a7-5009c3f075af" providerId="ADAL" clId="{601B1812-DBF1-49B0-B9DB-F09226265D29}" dt="2022-01-24T18:54:44.023" v="626" actId="20577"/>
      <pc:docMkLst>
        <pc:docMk/>
      </pc:docMkLst>
      <pc:sldChg chg="addSp delSp modSp mod">
        <pc:chgData name="Jacob Braidley" userId="babd9a5b-1f70-40f8-a5a7-5009c3f075af" providerId="ADAL" clId="{601B1812-DBF1-49B0-B9DB-F09226265D29}" dt="2022-01-24T18:54:44.023" v="626" actId="20577"/>
        <pc:sldMkLst>
          <pc:docMk/>
          <pc:sldMk cId="4227751537" sldId="256"/>
        </pc:sldMkLst>
        <pc:spChg chg="mod ord">
          <ac:chgData name="Jacob Braidley" userId="babd9a5b-1f70-40f8-a5a7-5009c3f075af" providerId="ADAL" clId="{601B1812-DBF1-49B0-B9DB-F09226265D29}" dt="2022-01-24T18:41:35.435" v="140" actId="1076"/>
          <ac:spMkLst>
            <pc:docMk/>
            <pc:sldMk cId="4227751537" sldId="256"/>
            <ac:spMk id="4" creationId="{77B3EDC7-3963-46CB-AC46-0682C102F290}"/>
          </ac:spMkLst>
        </pc:spChg>
        <pc:spChg chg="add del mod">
          <ac:chgData name="Jacob Braidley" userId="babd9a5b-1f70-40f8-a5a7-5009c3f075af" providerId="ADAL" clId="{601B1812-DBF1-49B0-B9DB-F09226265D29}" dt="2022-01-24T18:17:55.535" v="1" actId="478"/>
          <ac:spMkLst>
            <pc:docMk/>
            <pc:sldMk cId="4227751537" sldId="256"/>
            <ac:spMk id="11" creationId="{5A0BB928-8C64-43BE-B21A-F61EC4A301C5}"/>
          </ac:spMkLst>
        </pc:spChg>
        <pc:spChg chg="add mod">
          <ac:chgData name="Jacob Braidley" userId="babd9a5b-1f70-40f8-a5a7-5009c3f075af" providerId="ADAL" clId="{601B1812-DBF1-49B0-B9DB-F09226265D29}" dt="2022-01-24T18:40:23.747" v="115" actId="1076"/>
          <ac:spMkLst>
            <pc:docMk/>
            <pc:sldMk cId="4227751537" sldId="256"/>
            <ac:spMk id="12" creationId="{AD8E5F65-1033-4B4A-965D-6847D3164614}"/>
          </ac:spMkLst>
        </pc:spChg>
        <pc:spChg chg="add mod">
          <ac:chgData name="Jacob Braidley" userId="babd9a5b-1f70-40f8-a5a7-5009c3f075af" providerId="ADAL" clId="{601B1812-DBF1-49B0-B9DB-F09226265D29}" dt="2022-01-24T18:40:14.143" v="112" actId="164"/>
          <ac:spMkLst>
            <pc:docMk/>
            <pc:sldMk cId="4227751537" sldId="256"/>
            <ac:spMk id="13" creationId="{A48239C0-01B2-4EF4-90A4-DAF3C69914F2}"/>
          </ac:spMkLst>
        </pc:spChg>
        <pc:spChg chg="add mod">
          <ac:chgData name="Jacob Braidley" userId="babd9a5b-1f70-40f8-a5a7-5009c3f075af" providerId="ADAL" clId="{601B1812-DBF1-49B0-B9DB-F09226265D29}" dt="2022-01-24T18:40:17.646" v="113" actId="164"/>
          <ac:spMkLst>
            <pc:docMk/>
            <pc:sldMk cId="4227751537" sldId="256"/>
            <ac:spMk id="14" creationId="{DEF48193-E82F-4B47-A32F-CEF4898B8396}"/>
          </ac:spMkLst>
        </pc:spChg>
        <pc:spChg chg="mod">
          <ac:chgData name="Jacob Braidley" userId="babd9a5b-1f70-40f8-a5a7-5009c3f075af" providerId="ADAL" clId="{601B1812-DBF1-49B0-B9DB-F09226265D29}" dt="2022-01-24T18:42:17.127" v="149" actId="14100"/>
          <ac:spMkLst>
            <pc:docMk/>
            <pc:sldMk cId="4227751537" sldId="256"/>
            <ac:spMk id="19" creationId="{08D5A9DF-DE65-494D-BF40-CE2F474EAD21}"/>
          </ac:spMkLst>
        </pc:spChg>
        <pc:spChg chg="mod">
          <ac:chgData name="Jacob Braidley" userId="babd9a5b-1f70-40f8-a5a7-5009c3f075af" providerId="ADAL" clId="{601B1812-DBF1-49B0-B9DB-F09226265D29}" dt="2022-01-24T18:42:23.388" v="160" actId="1035"/>
          <ac:spMkLst>
            <pc:docMk/>
            <pc:sldMk cId="4227751537" sldId="256"/>
            <ac:spMk id="21" creationId="{8BFA134E-2C6C-4650-AE9D-5897BBB2E5DF}"/>
          </ac:spMkLst>
        </pc:spChg>
        <pc:spChg chg="mod">
          <ac:chgData name="Jacob Braidley" userId="babd9a5b-1f70-40f8-a5a7-5009c3f075af" providerId="ADAL" clId="{601B1812-DBF1-49B0-B9DB-F09226265D29}" dt="2022-01-24T18:42:38.616" v="174" actId="20577"/>
          <ac:spMkLst>
            <pc:docMk/>
            <pc:sldMk cId="4227751537" sldId="256"/>
            <ac:spMk id="22" creationId="{079ADC77-16E1-4ED7-825E-DA4023EFD789}"/>
          </ac:spMkLst>
        </pc:spChg>
        <pc:spChg chg="mod">
          <ac:chgData name="Jacob Braidley" userId="babd9a5b-1f70-40f8-a5a7-5009c3f075af" providerId="ADAL" clId="{601B1812-DBF1-49B0-B9DB-F09226265D29}" dt="2022-01-24T18:42:29.996" v="169" actId="1035"/>
          <ac:spMkLst>
            <pc:docMk/>
            <pc:sldMk cId="4227751537" sldId="256"/>
            <ac:spMk id="23" creationId="{8E3B0032-704F-47A5-ABD4-A133DBC7F291}"/>
          </ac:spMkLst>
        </pc:spChg>
        <pc:spChg chg="mod">
          <ac:chgData name="Jacob Braidley" userId="babd9a5b-1f70-40f8-a5a7-5009c3f075af" providerId="ADAL" clId="{601B1812-DBF1-49B0-B9DB-F09226265D29}" dt="2022-01-24T18:42:44.567" v="178" actId="20577"/>
          <ac:spMkLst>
            <pc:docMk/>
            <pc:sldMk cId="4227751537" sldId="256"/>
            <ac:spMk id="24" creationId="{15A8CE76-BB60-4F9E-B718-15EF16BD5009}"/>
          </ac:spMkLst>
        </pc:spChg>
        <pc:spChg chg="mod">
          <ac:chgData name="Jacob Braidley" userId="babd9a5b-1f70-40f8-a5a7-5009c3f075af" providerId="ADAL" clId="{601B1812-DBF1-49B0-B9DB-F09226265D29}" dt="2022-01-24T18:42:33.954" v="172" actId="1035"/>
          <ac:spMkLst>
            <pc:docMk/>
            <pc:sldMk cId="4227751537" sldId="256"/>
            <ac:spMk id="25" creationId="{9C940447-F9DE-49E9-B369-35F02FB4C003}"/>
          </ac:spMkLst>
        </pc:spChg>
        <pc:spChg chg="add mod">
          <ac:chgData name="Jacob Braidley" userId="babd9a5b-1f70-40f8-a5a7-5009c3f075af" providerId="ADAL" clId="{601B1812-DBF1-49B0-B9DB-F09226265D29}" dt="2022-01-24T18:43:05.611" v="181" actId="14100"/>
          <ac:spMkLst>
            <pc:docMk/>
            <pc:sldMk cId="4227751537" sldId="256"/>
            <ac:spMk id="26" creationId="{30F9A49A-28BF-4269-9C74-60743ED258F1}"/>
          </ac:spMkLst>
        </pc:spChg>
        <pc:spChg chg="add mod">
          <ac:chgData name="Jacob Braidley" userId="babd9a5b-1f70-40f8-a5a7-5009c3f075af" providerId="ADAL" clId="{601B1812-DBF1-49B0-B9DB-F09226265D29}" dt="2022-01-24T18:43:56.365" v="235" actId="1076"/>
          <ac:spMkLst>
            <pc:docMk/>
            <pc:sldMk cId="4227751537" sldId="256"/>
            <ac:spMk id="27" creationId="{E26B0901-6136-4B96-9ACD-3780F64973D4}"/>
          </ac:spMkLst>
        </pc:spChg>
        <pc:spChg chg="add mod">
          <ac:chgData name="Jacob Braidley" userId="babd9a5b-1f70-40f8-a5a7-5009c3f075af" providerId="ADAL" clId="{601B1812-DBF1-49B0-B9DB-F09226265D29}" dt="2022-01-24T18:54:44.023" v="626" actId="20577"/>
          <ac:spMkLst>
            <pc:docMk/>
            <pc:sldMk cId="4227751537" sldId="256"/>
            <ac:spMk id="28" creationId="{89A8954F-E80E-4B6B-B08F-BE10060482BD}"/>
          </ac:spMkLst>
        </pc:spChg>
        <pc:grpChg chg="add mod">
          <ac:chgData name="Jacob Braidley" userId="babd9a5b-1f70-40f8-a5a7-5009c3f075af" providerId="ADAL" clId="{601B1812-DBF1-49B0-B9DB-F09226265D29}" dt="2022-01-24T18:43:11.967" v="200" actId="1037"/>
          <ac:grpSpMkLst>
            <pc:docMk/>
            <pc:sldMk cId="4227751537" sldId="256"/>
            <ac:grpSpMk id="10" creationId="{FD859B97-FC8B-4B1C-BCB7-0C3BEF9616DA}"/>
          </ac:grpSpMkLst>
        </pc:grpChg>
        <pc:grpChg chg="add mod">
          <ac:chgData name="Jacob Braidley" userId="babd9a5b-1f70-40f8-a5a7-5009c3f075af" providerId="ADAL" clId="{601B1812-DBF1-49B0-B9DB-F09226265D29}" dt="2022-01-24T18:43:11.967" v="200" actId="1037"/>
          <ac:grpSpMkLst>
            <pc:docMk/>
            <pc:sldMk cId="4227751537" sldId="256"/>
            <ac:grpSpMk id="15" creationId="{539BEAB0-E518-4FF2-A39D-51F8C56350BC}"/>
          </ac:grpSpMkLst>
        </pc:grpChg>
        <pc:grpChg chg="add mod">
          <ac:chgData name="Jacob Braidley" userId="babd9a5b-1f70-40f8-a5a7-5009c3f075af" providerId="ADAL" clId="{601B1812-DBF1-49B0-B9DB-F09226265D29}" dt="2022-01-24T18:43:11.967" v="200" actId="1037"/>
          <ac:grpSpMkLst>
            <pc:docMk/>
            <pc:sldMk cId="4227751537" sldId="256"/>
            <ac:grpSpMk id="16" creationId="{977D7006-3E38-46CB-950E-F980228F9034}"/>
          </ac:grpSpMkLst>
        </pc:grpChg>
        <pc:picChg chg="add mod">
          <ac:chgData name="Jacob Braidley" userId="babd9a5b-1f70-40f8-a5a7-5009c3f075af" providerId="ADAL" clId="{601B1812-DBF1-49B0-B9DB-F09226265D29}" dt="2022-01-24T18:40:14.143" v="112" actId="164"/>
          <ac:picMkLst>
            <pc:docMk/>
            <pc:sldMk cId="4227751537" sldId="256"/>
            <ac:picMk id="3" creationId="{6EB02FEC-45A8-4F4B-B631-2A5BA2167E76}"/>
          </ac:picMkLst>
        </pc:picChg>
        <pc:picChg chg="add mod">
          <ac:chgData name="Jacob Braidley" userId="babd9a5b-1f70-40f8-a5a7-5009c3f075af" providerId="ADAL" clId="{601B1812-DBF1-49B0-B9DB-F09226265D29}" dt="2022-01-24T18:40:17.646" v="113" actId="164"/>
          <ac:picMkLst>
            <pc:docMk/>
            <pc:sldMk cId="4227751537" sldId="256"/>
            <ac:picMk id="6" creationId="{EC1604EC-D114-4F7D-80E3-2AB8222D2BC4}"/>
          </ac:picMkLst>
        </pc:picChg>
        <pc:picChg chg="mod ord">
          <ac:chgData name="Jacob Braidley" userId="babd9a5b-1f70-40f8-a5a7-5009c3f075af" providerId="ADAL" clId="{601B1812-DBF1-49B0-B9DB-F09226265D29}" dt="2022-01-24T18:40:10.144" v="111" actId="164"/>
          <ac:picMkLst>
            <pc:docMk/>
            <pc:sldMk cId="4227751537" sldId="256"/>
            <ac:picMk id="7" creationId="{DF5AF03B-244A-491F-8983-873F03B1BBDD}"/>
          </ac:picMkLst>
        </pc:picChg>
        <pc:cxnChg chg="add del mod">
          <ac:chgData name="Jacob Braidley" userId="babd9a5b-1f70-40f8-a5a7-5009c3f075af" providerId="ADAL" clId="{601B1812-DBF1-49B0-B9DB-F09226265D29}" dt="2022-01-24T18:39:37.697" v="107" actId="478"/>
          <ac:cxnSpMkLst>
            <pc:docMk/>
            <pc:sldMk cId="4227751537" sldId="256"/>
            <ac:cxnSpMk id="9" creationId="{966A9064-F46E-447F-BE8F-4355A00B7226}"/>
          </ac:cxnSpMkLst>
        </pc:cxnChg>
        <pc:cxnChg chg="add mod">
          <ac:chgData name="Jacob Braidley" userId="babd9a5b-1f70-40f8-a5a7-5009c3f075af" providerId="ADAL" clId="{601B1812-DBF1-49B0-B9DB-F09226265D29}" dt="2022-01-24T18:43:25.758" v="203" actId="1582"/>
          <ac:cxnSpMkLst>
            <pc:docMk/>
            <pc:sldMk cId="4227751537" sldId="256"/>
            <ac:cxnSpMk id="18" creationId="{135A7B8A-6E46-4B10-9784-323F36DA324F}"/>
          </ac:cxnSpMkLst>
        </pc:cxnChg>
        <pc:cxnChg chg="mod">
          <ac:chgData name="Jacob Braidley" userId="babd9a5b-1f70-40f8-a5a7-5009c3f075af" providerId="ADAL" clId="{601B1812-DBF1-49B0-B9DB-F09226265D29}" dt="2022-01-24T18:42:23.388" v="160" actId="1035"/>
          <ac:cxnSpMkLst>
            <pc:docMk/>
            <pc:sldMk cId="4227751537" sldId="256"/>
            <ac:cxnSpMk id="20" creationId="{13B7ADE2-9855-4324-8CC3-AD605D3E77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7E00-484B-44B5-A541-6867E77B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9B34B-4BB0-47B1-A76D-9907011F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906E-162C-4D7D-B06E-1E54507F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7B02-5116-4BC6-98FC-D0D1F69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4CC9-E0B0-46CD-842B-41FE8947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5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B710-30D7-484B-AA8E-E27900FD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B6AF1-0769-48D1-99F1-0CA4FAE8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2787-B3FE-4DCC-B10C-86BC59F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7884-3EA6-482C-852D-AA19F303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00B7-5AA8-4E82-9F7F-A46AC37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0511C-220A-437B-A86A-C0EB759A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F9406-E5FC-4D72-ADF6-F2FCF35AF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01A0-E87F-488E-A41F-889825FF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F740-DDB0-4DF7-B131-EA44A6A0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C2A8-30F8-4340-A717-EE5D3E38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3662-8153-4E48-AA34-91B8BF10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3897-7D6B-4FB7-BED1-24C6A5CF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9ACF-4E69-4B68-B91A-60A6773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E471-2B8E-4D32-997E-D164F116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E3BD-5B95-43A4-BB46-5357DCCA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DD3C-A716-403A-BF64-7453BFD6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11D1-EE94-46F3-A8CB-986F8F0F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3AB8-8262-440E-B2E3-19E41388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D257-B8BF-455C-B70C-200030E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7489-4074-4E5F-983A-94953CC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52A-A750-4635-9398-E3A2605E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4FAD-55F7-48F5-A103-CE128E63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EB4C-696A-4DC8-889C-56849DA1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765E-1F4C-4B2A-AF6B-B9F01CC2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79CB-D1C9-48B8-9748-CE2EB459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5292-2AED-412C-BD91-A11A0A8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83F-A8CD-4ABB-8035-2D616CE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5C45-102A-43AE-B42C-8874CBA8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9BF1C-1D6C-486C-9A8E-BE42E2A59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9FFB-15B7-4864-A681-6A64C18F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267DD-3CA6-441C-8A9B-3D24F3D0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AE749-FA54-4827-A0E1-7D21F9E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3DA0B-E26C-4BC2-A770-EF88997F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D67D7-1357-468C-8103-27D3B524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588-D6D2-44FC-85E8-67515A99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7E662-3972-4FB5-BC5E-8CE0C0E5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3D54B-A097-43E6-9715-E1A46312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97434-8C14-48EB-A5C0-99794FC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71A08-00F1-4384-BA01-7D6A6A6C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A86-BA83-417D-9D74-75DDB6DC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90A0-54C2-429C-AC9F-F8CE3FF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E12E-1D0C-4A71-BF3A-ED3222D2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F138-333C-4AA3-9380-E7804CE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B224-D495-4969-8E2C-4F5DB91F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021E3-8E00-4EAD-8485-960A4304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7408-91C8-440E-8E1A-433E7B17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50BC-6FB6-49AA-BBD6-4759A05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DF4-CBC7-45AD-8A16-432AB92A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EE7C8-C583-4465-B758-0ADB3474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F19F-B870-4C9D-9A33-CE2A50F3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D39A-464F-49DB-BFCE-D23479FF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D3372-9CD4-4308-A0E0-FC015AE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BD6C-CDD2-4B98-8B95-E4B12C02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96C5F-F6AF-47C7-ACBD-CE0D062E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DE94-9DED-4011-9D9A-026C8C43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32B5-CFAB-468B-8C78-4398A8748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CD49-9376-4E9C-9AA5-36AC3DE77EA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3921-8466-4551-BB50-DA3C83781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EECF-D54F-4518-979C-561F125E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C6C6-9F70-4DB0-A98F-A6018029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3EDC7-3963-46CB-AC46-0682C102F290}"/>
              </a:ext>
            </a:extLst>
          </p:cNvPr>
          <p:cNvSpPr/>
          <p:nvPr/>
        </p:nvSpPr>
        <p:spPr>
          <a:xfrm>
            <a:off x="1290083" y="731874"/>
            <a:ext cx="9611834" cy="539425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5A9DF-DE65-494D-BF40-CE2F474EAD21}"/>
              </a:ext>
            </a:extLst>
          </p:cNvPr>
          <p:cNvSpPr/>
          <p:nvPr/>
        </p:nvSpPr>
        <p:spPr>
          <a:xfrm>
            <a:off x="9058940" y="1297628"/>
            <a:ext cx="1559441" cy="437484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B7ADE2-9855-4324-8CC3-AD605D3E778E}"/>
              </a:ext>
            </a:extLst>
          </p:cNvPr>
          <p:cNvCxnSpPr>
            <a:cxnSpLocks/>
          </p:cNvCxnSpPr>
          <p:nvPr/>
        </p:nvCxnSpPr>
        <p:spPr>
          <a:xfrm>
            <a:off x="9260957" y="1867818"/>
            <a:ext cx="11022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FA134E-2C6C-4650-AE9D-5897BBB2E5DF}"/>
              </a:ext>
            </a:extLst>
          </p:cNvPr>
          <p:cNvSpPr txBox="1"/>
          <p:nvPr/>
        </p:nvSpPr>
        <p:spPr>
          <a:xfrm>
            <a:off x="9237917" y="1434888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ADC77-16E1-4ED7-825E-DA4023EFD789}"/>
              </a:ext>
            </a:extLst>
          </p:cNvPr>
          <p:cNvSpPr txBox="1"/>
          <p:nvPr/>
        </p:nvSpPr>
        <p:spPr>
          <a:xfrm>
            <a:off x="9506389" y="2010896"/>
            <a:ext cx="61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B0032-704F-47A5-ABD4-A133DBC7F291}"/>
              </a:ext>
            </a:extLst>
          </p:cNvPr>
          <p:cNvSpPr txBox="1"/>
          <p:nvPr/>
        </p:nvSpPr>
        <p:spPr>
          <a:xfrm>
            <a:off x="9297724" y="3029846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Minute(s)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8CE76-BB60-4F9E-B718-15EF16BD5009}"/>
              </a:ext>
            </a:extLst>
          </p:cNvPr>
          <p:cNvSpPr txBox="1"/>
          <p:nvPr/>
        </p:nvSpPr>
        <p:spPr>
          <a:xfrm>
            <a:off x="9297724" y="3564608"/>
            <a:ext cx="111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40447-F9DE-49E9-B369-35F02FB4C003}"/>
              </a:ext>
            </a:extLst>
          </p:cNvPr>
          <p:cNvSpPr txBox="1"/>
          <p:nvPr/>
        </p:nvSpPr>
        <p:spPr>
          <a:xfrm>
            <a:off x="9297724" y="4655571"/>
            <a:ext cx="123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Second(s)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859B97-FC8B-4B1C-BCB7-0C3BEF9616DA}"/>
              </a:ext>
            </a:extLst>
          </p:cNvPr>
          <p:cNvGrpSpPr/>
          <p:nvPr/>
        </p:nvGrpSpPr>
        <p:grpSpPr>
          <a:xfrm>
            <a:off x="1831533" y="1297628"/>
            <a:ext cx="1737914" cy="1344121"/>
            <a:chOff x="1703060" y="1921632"/>
            <a:chExt cx="2148571" cy="16765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8E5F65-1033-4B4A-965D-6847D3164614}"/>
                </a:ext>
              </a:extLst>
            </p:cNvPr>
            <p:cNvSpPr/>
            <p:nvPr/>
          </p:nvSpPr>
          <p:spPr>
            <a:xfrm>
              <a:off x="1703060" y="1921632"/>
              <a:ext cx="2148571" cy="16765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5AF03B-244A-491F-8983-873F03B1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6974" y="2010425"/>
              <a:ext cx="1480742" cy="12591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9BEAB0-E518-4FF2-A39D-51F8C56350BC}"/>
              </a:ext>
            </a:extLst>
          </p:cNvPr>
          <p:cNvGrpSpPr/>
          <p:nvPr/>
        </p:nvGrpSpPr>
        <p:grpSpPr>
          <a:xfrm>
            <a:off x="1831533" y="2804564"/>
            <a:ext cx="1737914" cy="1344121"/>
            <a:chOff x="4060296" y="1921631"/>
            <a:chExt cx="2148571" cy="16765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8239C0-01B2-4EF4-90A4-DAF3C69914F2}"/>
                </a:ext>
              </a:extLst>
            </p:cNvPr>
            <p:cNvSpPr/>
            <p:nvPr/>
          </p:nvSpPr>
          <p:spPr>
            <a:xfrm>
              <a:off x="4060296" y="1921631"/>
              <a:ext cx="2148571" cy="16765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B02FEC-45A8-4F4B-B631-2A5BA2167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0239" y="2010425"/>
              <a:ext cx="1628684" cy="15008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7D7006-3E38-46CB-950E-F980228F9034}"/>
              </a:ext>
            </a:extLst>
          </p:cNvPr>
          <p:cNvGrpSpPr/>
          <p:nvPr/>
        </p:nvGrpSpPr>
        <p:grpSpPr>
          <a:xfrm>
            <a:off x="1831533" y="4334856"/>
            <a:ext cx="1737914" cy="1337613"/>
            <a:chOff x="6428671" y="1921630"/>
            <a:chExt cx="2148571" cy="16765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F48193-E82F-4B47-A32F-CEF4898B8396}"/>
                </a:ext>
              </a:extLst>
            </p:cNvPr>
            <p:cNvSpPr/>
            <p:nvPr/>
          </p:nvSpPr>
          <p:spPr>
            <a:xfrm>
              <a:off x="6428671" y="1921630"/>
              <a:ext cx="2148571" cy="16765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1604EC-D114-4F7D-80E3-2AB8222D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232" y="2001600"/>
              <a:ext cx="1059448" cy="142661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9A49A-28BF-4269-9C74-60743ED258F1}"/>
              </a:ext>
            </a:extLst>
          </p:cNvPr>
          <p:cNvSpPr/>
          <p:nvPr/>
        </p:nvSpPr>
        <p:spPr>
          <a:xfrm flipH="1">
            <a:off x="4102216" y="1300203"/>
            <a:ext cx="4724135" cy="437226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A7B8A-6E46-4B10-9784-323F36DA324F}"/>
              </a:ext>
            </a:extLst>
          </p:cNvPr>
          <p:cNvCxnSpPr/>
          <p:nvPr/>
        </p:nvCxnSpPr>
        <p:spPr>
          <a:xfrm>
            <a:off x="4102216" y="5327009"/>
            <a:ext cx="47241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6B0901-6136-4B96-9ACD-3780F64973D4}"/>
              </a:ext>
            </a:extLst>
          </p:cNvPr>
          <p:cNvSpPr txBox="1"/>
          <p:nvPr/>
        </p:nvSpPr>
        <p:spPr>
          <a:xfrm>
            <a:off x="4110897" y="5303137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Type Guesses Here…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A8954F-E80E-4B6B-B08F-BE10060482BD}"/>
              </a:ext>
            </a:extLst>
          </p:cNvPr>
          <p:cNvSpPr txBox="1"/>
          <p:nvPr/>
        </p:nvSpPr>
        <p:spPr>
          <a:xfrm>
            <a:off x="4110897" y="1297628"/>
            <a:ext cx="3749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Client1: Beedicehand</a:t>
            </a:r>
          </a:p>
          <a:p>
            <a:r>
              <a:rPr lang="en-GB" dirty="0">
                <a:latin typeface="Abadi" panose="020B0604020104020204" pitchFamily="34" charset="0"/>
              </a:rPr>
              <a:t>Client0 (You): Honeyfourfinger</a:t>
            </a:r>
          </a:p>
          <a:p>
            <a:r>
              <a:rPr lang="en-GB" dirty="0">
                <a:latin typeface="Abadi" panose="020B0604020104020204" pitchFamily="34" charset="0"/>
              </a:rPr>
              <a:t>Client2: Stingdicehand</a:t>
            </a:r>
          </a:p>
          <a:p>
            <a:r>
              <a:rPr lang="en-GB" dirty="0">
                <a:latin typeface="Abadi" panose="020B0604020104020204" pitchFamily="34" charset="0"/>
              </a:rPr>
              <a:t>Client 0 (You): Beefourhand</a:t>
            </a:r>
          </a:p>
          <a:p>
            <a:r>
              <a:rPr lang="en-GB" dirty="0">
                <a:solidFill>
                  <a:srgbClr val="0070C0"/>
                </a:solidFill>
                <a:latin typeface="Abadi" panose="020B0604020104020204" pitchFamily="34" charset="0"/>
              </a:rPr>
              <a:t>*Client 0 guessed close…*</a:t>
            </a:r>
          </a:p>
          <a:p>
            <a:r>
              <a:rPr lang="en-GB" dirty="0">
                <a:latin typeface="Abadi" panose="020B0604020104020204" pitchFamily="34" charset="0"/>
              </a:rPr>
              <a:t>Client 1: Beefourfingers</a:t>
            </a:r>
          </a:p>
          <a:p>
            <a:r>
              <a:rPr lang="en-GB" dirty="0">
                <a:latin typeface="Abadi" panose="020B0604020104020204" pitchFamily="34" charset="0"/>
              </a:rPr>
              <a:t>Client 0 (You): Beforehand</a:t>
            </a:r>
          </a:p>
          <a:p>
            <a:r>
              <a:rPr lang="en-GB" dirty="0">
                <a:solidFill>
                  <a:srgbClr val="00B050"/>
                </a:solidFill>
                <a:latin typeface="Abadi" panose="020B0604020104020204" pitchFamily="34" charset="0"/>
              </a:rPr>
              <a:t>*Client 0 guessed correctly!*</a:t>
            </a:r>
          </a:p>
        </p:txBody>
      </p:sp>
    </p:spTree>
    <p:extLst>
      <p:ext uri="{BB962C8B-B14F-4D97-AF65-F5344CB8AC3E}">
        <p14:creationId xmlns:p14="http://schemas.microsoft.com/office/powerpoint/2010/main" val="42277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C9297256F3245B891EF745B044BEB" ma:contentTypeVersion="12" ma:contentTypeDescription="Create a new document." ma:contentTypeScope="" ma:versionID="187a7e2fa733cc7b2333edb54ad74993">
  <xsd:schema xmlns:xsd="http://www.w3.org/2001/XMLSchema" xmlns:xs="http://www.w3.org/2001/XMLSchema" xmlns:p="http://schemas.microsoft.com/office/2006/metadata/properties" xmlns:ns3="e08b6e86-ac83-42ac-81fb-a7454ea58b5e" xmlns:ns4="21b5f5be-ced1-4442-a2fd-925bdf8d048f" targetNamespace="http://schemas.microsoft.com/office/2006/metadata/properties" ma:root="true" ma:fieldsID="13ce9a854e97e168e16aafb830c83a96" ns3:_="" ns4:_="">
    <xsd:import namespace="e08b6e86-ac83-42ac-81fb-a7454ea58b5e"/>
    <xsd:import namespace="21b5f5be-ced1-4442-a2fd-925bdf8d04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6e86-ac83-42ac-81fb-a7454ea58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5f5be-ced1-4442-a2fd-925bdf8d04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31CD7D-9F69-4F97-9006-2F695B12B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b6e86-ac83-42ac-81fb-a7454ea58b5e"/>
    <ds:schemaRef ds:uri="21b5f5be-ced1-4442-a2fd-925bdf8d0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E58EB3-5170-4773-89CD-37AAB3164A5C}">
  <ds:schemaRefs>
    <ds:schemaRef ds:uri="e08b6e86-ac83-42ac-81fb-a7454ea58b5e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1b5f5be-ced1-4442-a2fd-925bdf8d048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C6D434-1208-49BF-AD14-59F1043EE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Candara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Braidley</dc:creator>
  <cp:lastModifiedBy>Jacob Braidley</cp:lastModifiedBy>
  <cp:revision>1</cp:revision>
  <dcterms:created xsi:type="dcterms:W3CDTF">2022-01-24T18:04:40Z</dcterms:created>
  <dcterms:modified xsi:type="dcterms:W3CDTF">2022-01-24T18:55:08Z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0x010100C0BC9297256F3245B891EF745B044BEB</vt:lpwstr>
  </property>
</Properties>
</file>