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0F0B-6455-47A5-ADB9-4EFF4D66D908}" v="1" dt="2022-01-25T09:23:28.973"/>
    <p1510:client id="{886EC503-803B-41BA-9B9B-AAE0AAEB20C5}" v="20" dt="2022-01-24T10:35:22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Braidley" userId="babd9a5b-1f70-40f8-a5a7-5009c3f075af" providerId="ADAL" clId="{7FBF0F0B-6455-47A5-ADB9-4EFF4D66D908}"/>
    <pc:docChg chg="custSel modSld">
      <pc:chgData name="Jacob Braidley" userId="babd9a5b-1f70-40f8-a5a7-5009c3f075af" providerId="ADAL" clId="{7FBF0F0B-6455-47A5-ADB9-4EFF4D66D908}" dt="2022-01-25T09:24:17.994" v="43" actId="1036"/>
      <pc:docMkLst>
        <pc:docMk/>
      </pc:docMkLst>
      <pc:sldChg chg="addSp modSp mod">
        <pc:chgData name="Jacob Braidley" userId="babd9a5b-1f70-40f8-a5a7-5009c3f075af" providerId="ADAL" clId="{7FBF0F0B-6455-47A5-ADB9-4EFF4D66D908}" dt="2022-01-25T09:24:17.994" v="43" actId="1036"/>
        <pc:sldMkLst>
          <pc:docMk/>
          <pc:sldMk cId="2786259329" sldId="256"/>
        </pc:sldMkLst>
        <pc:spChg chg="mod">
          <ac:chgData name="Jacob Braidley" userId="babd9a5b-1f70-40f8-a5a7-5009c3f075af" providerId="ADAL" clId="{7FBF0F0B-6455-47A5-ADB9-4EFF4D66D908}" dt="2022-01-25T09:24:17.994" v="43" actId="1036"/>
          <ac:spMkLst>
            <pc:docMk/>
            <pc:sldMk cId="2786259329" sldId="256"/>
            <ac:spMk id="5" creationId="{6C02B730-E41F-459C-947A-9FDFBB4209D1}"/>
          </ac:spMkLst>
        </pc:spChg>
        <pc:spChg chg="mod">
          <ac:chgData name="Jacob Braidley" userId="babd9a5b-1f70-40f8-a5a7-5009c3f075af" providerId="ADAL" clId="{7FBF0F0B-6455-47A5-ADB9-4EFF4D66D908}" dt="2022-01-25T09:24:17.994" v="43" actId="1036"/>
          <ac:spMkLst>
            <pc:docMk/>
            <pc:sldMk cId="2786259329" sldId="256"/>
            <ac:spMk id="6" creationId="{5DDEFD6D-B564-4198-B332-7FEFE87676B0}"/>
          </ac:spMkLst>
        </pc:spChg>
        <pc:spChg chg="mod">
          <ac:chgData name="Jacob Braidley" userId="babd9a5b-1f70-40f8-a5a7-5009c3f075af" providerId="ADAL" clId="{7FBF0F0B-6455-47A5-ADB9-4EFF4D66D908}" dt="2022-01-25T09:24:17.994" v="43" actId="1036"/>
          <ac:spMkLst>
            <pc:docMk/>
            <pc:sldMk cId="2786259329" sldId="256"/>
            <ac:spMk id="7" creationId="{4BF94383-4092-4A17-97CF-6CCE4518B83D}"/>
          </ac:spMkLst>
        </pc:spChg>
        <pc:spChg chg="add mod">
          <ac:chgData name="Jacob Braidley" userId="babd9a5b-1f70-40f8-a5a7-5009c3f075af" providerId="ADAL" clId="{7FBF0F0B-6455-47A5-ADB9-4EFF4D66D908}" dt="2022-01-25T09:24:17.994" v="43" actId="1036"/>
          <ac:spMkLst>
            <pc:docMk/>
            <pc:sldMk cId="2786259329" sldId="256"/>
            <ac:spMk id="9" creationId="{F2249D7F-738E-4943-B3F2-422B2EB46FFC}"/>
          </ac:spMkLst>
        </pc:spChg>
      </pc:sldChg>
    </pc:docChg>
  </pc:docChgLst>
  <pc:docChgLst>
    <pc:chgData name="Jacob Braidley" userId="babd9a5b-1f70-40f8-a5a7-5009c3f075af" providerId="ADAL" clId="{886EC503-803B-41BA-9B9B-AAE0AAEB20C5}"/>
    <pc:docChg chg="modSld">
      <pc:chgData name="Jacob Braidley" userId="babd9a5b-1f70-40f8-a5a7-5009c3f075af" providerId="ADAL" clId="{886EC503-803B-41BA-9B9B-AAE0AAEB20C5}" dt="2022-01-24T10:42:27.177" v="91" actId="1037"/>
      <pc:docMkLst>
        <pc:docMk/>
      </pc:docMkLst>
      <pc:sldChg chg="addSp modSp mod">
        <pc:chgData name="Jacob Braidley" userId="babd9a5b-1f70-40f8-a5a7-5009c3f075af" providerId="ADAL" clId="{886EC503-803B-41BA-9B9B-AAE0AAEB20C5}" dt="2022-01-24T10:42:27.177" v="91" actId="1037"/>
        <pc:sldMkLst>
          <pc:docMk/>
          <pc:sldMk cId="2786259329" sldId="256"/>
        </pc:sldMkLst>
        <pc:spChg chg="mod">
          <ac:chgData name="Jacob Braidley" userId="babd9a5b-1f70-40f8-a5a7-5009c3f075af" providerId="ADAL" clId="{886EC503-803B-41BA-9B9B-AAE0AAEB20C5}" dt="2022-01-24T10:41:08.209" v="80" actId="207"/>
          <ac:spMkLst>
            <pc:docMk/>
            <pc:sldMk cId="2786259329" sldId="256"/>
            <ac:spMk id="4" creationId="{77B3EDC7-3963-46CB-AC46-0682C102F290}"/>
          </ac:spMkLst>
        </pc:spChg>
        <pc:spChg chg="mod">
          <ac:chgData name="Jacob Braidley" userId="babd9a5b-1f70-40f8-a5a7-5009c3f075af" providerId="ADAL" clId="{886EC503-803B-41BA-9B9B-AAE0AAEB20C5}" dt="2022-01-24T10:42:21.829" v="86" actId="1076"/>
          <ac:spMkLst>
            <pc:docMk/>
            <pc:sldMk cId="2786259329" sldId="256"/>
            <ac:spMk id="10" creationId="{9F7BF0BE-9A1B-4D1C-8A66-42E8973D9D67}"/>
          </ac:spMkLst>
        </pc:spChg>
        <pc:grpChg chg="add mod">
          <ac:chgData name="Jacob Braidley" userId="babd9a5b-1f70-40f8-a5a7-5009c3f075af" providerId="ADAL" clId="{886EC503-803B-41BA-9B9B-AAE0AAEB20C5}" dt="2022-01-24T10:42:12.929" v="83" actId="1076"/>
          <ac:grpSpMkLst>
            <pc:docMk/>
            <pc:sldMk cId="2786259329" sldId="256"/>
            <ac:grpSpMk id="8" creationId="{596BFD54-8284-40CA-AE14-547FAC693763}"/>
          </ac:grpSpMkLst>
        </pc:grpChg>
        <pc:picChg chg="add mod">
          <ac:chgData name="Jacob Braidley" userId="babd9a5b-1f70-40f8-a5a7-5009c3f075af" providerId="ADAL" clId="{886EC503-803B-41BA-9B9B-AAE0AAEB20C5}" dt="2022-01-24T10:42:27.177" v="91" actId="1037"/>
          <ac:picMkLst>
            <pc:docMk/>
            <pc:sldMk cId="2786259329" sldId="256"/>
            <ac:picMk id="3" creationId="{B1AD645A-FB76-4F42-9E25-E904C9A351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AF90-DF21-4014-9468-7AE594B1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CADC-1819-48F6-9D6A-12417D930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635B-C10C-439A-9654-FFBD809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69B5-36E8-493E-87C0-E34AE920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10A5-7520-48D0-B00C-93D8C5BD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4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306-FA0E-4D73-BD84-298F0F72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1FA16-9649-4641-9562-D14F4148E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5332-2C85-4C73-9B2C-BB7B1E66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85BE-218F-4AA9-88E1-894C76E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B9B3-9D70-4D5E-91A5-7DBE9394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6CCD8-51F5-452F-9479-AFDB38421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A3546-250C-469D-8B97-3A2255F5F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5D33C-E012-4EED-A1E4-B9ECFC7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4BF9-BF05-4EBD-8872-3AC19795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F120-6F4C-4706-B054-4EA2A2E5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4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003B-66E1-4056-805F-1C1D68A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3B08-0CA1-479E-8D06-D2E8EDFD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E97E-0DED-4379-879F-01F07158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9D75-0C28-421B-B263-77CE7DAE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115D-DBA4-46CD-9B1F-E01CC0D0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1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AC71-0881-4D00-A8B9-17112165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1F510-F057-44F8-AFB5-2055252E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12ED-E260-48BF-B7C6-A76B56D9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D6D2-9FD5-49E2-8F28-A8325747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964B-BC34-4B01-A4F0-C218D6B2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DD4-8256-43F4-A88F-FE04DB0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A568-903A-4224-A2D4-7448E368E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6D05F-BA92-4AEF-B303-639FE153A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F08E9-37FE-4E31-A100-6C439D6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8140-1393-4CA0-9A52-A6716D4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C5FA3-CA14-4BB7-99FA-BCD25E2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6731-26ED-4EC9-A67A-4BAF78A0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B7C7-532A-4110-B9D9-F35CE4B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F3C5-6DB8-47C4-8783-88D0E6EC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6798-9302-4BFC-9613-E027B1436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824B7-AAB9-4BF1-861C-A28D1E9AB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12285-CD5B-4CD7-8760-4B835BB7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80723-B36E-401E-932B-B76943C0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93C9E-01EC-461E-872E-224E1C98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FB1E-B26B-4280-ABDB-5D158838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D3BCF-1BF0-4EBB-9ABE-D3F2A572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1806-5E91-478A-AE5C-6E497D8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32951-B752-4B43-B469-5A94E6B9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8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3AA52-3834-4E10-9D1F-087B50C2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63562-A1F7-468B-A820-3362866E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CB934-32C2-401D-B4D3-A91D90F8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5AC9-BA74-443A-BAFC-70AD525E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F5EE-AC06-430E-AB2D-D6E641C9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4209-7EF6-4E47-9FC4-7C6CEAE8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AFA2-223B-4088-8F64-F3D89111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6480-D9ED-46F3-837E-022261FF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4F412-0E6D-4C4E-B2CA-DEA963C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9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DFB2-B2B1-436C-B757-BD5895C8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10863-B5D3-466D-AF71-281124920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0135-6682-4F43-927A-335B812C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C971-3C6A-455D-AA24-78B8FF6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5010-6F67-42A0-9C60-B4AB234C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A8616-79F2-47C0-817C-F9A1EE78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0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A61F8-604D-489C-AD9A-934534E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1092-74EC-46C5-9265-804AF6FA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8F25-BFD5-4A17-B5E5-208A283D6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F7E8-FF5F-4911-A535-431935455BE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4E03-4575-4D6F-A38E-51B8C20FE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9BD7-DD92-4287-BA1A-E5E155D7F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D32D-1CD7-4621-AC6F-93EC5536B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3EDC7-3963-46CB-AC46-0682C102F290}"/>
              </a:ext>
            </a:extLst>
          </p:cNvPr>
          <p:cNvSpPr/>
          <p:nvPr/>
        </p:nvSpPr>
        <p:spPr>
          <a:xfrm>
            <a:off x="1290080" y="731874"/>
            <a:ext cx="9611834" cy="5394252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2B730-E41F-459C-947A-9FDFBB4209D1}"/>
              </a:ext>
            </a:extLst>
          </p:cNvPr>
          <p:cNvSpPr/>
          <p:nvPr/>
        </p:nvSpPr>
        <p:spPr>
          <a:xfrm>
            <a:off x="4031511" y="3244707"/>
            <a:ext cx="4128977" cy="526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New 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EFD6D-B564-4198-B332-7FEFE87676B0}"/>
              </a:ext>
            </a:extLst>
          </p:cNvPr>
          <p:cNvSpPr/>
          <p:nvPr/>
        </p:nvSpPr>
        <p:spPr>
          <a:xfrm>
            <a:off x="4031510" y="3971706"/>
            <a:ext cx="4128977" cy="5263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Join Existing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94383-4092-4A17-97CF-6CCE4518B83D}"/>
              </a:ext>
            </a:extLst>
          </p:cNvPr>
          <p:cNvSpPr/>
          <p:nvPr/>
        </p:nvSpPr>
        <p:spPr>
          <a:xfrm>
            <a:off x="4031509" y="4700917"/>
            <a:ext cx="4128977" cy="526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Settings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BFD54-8284-40CA-AE14-547FAC693763}"/>
              </a:ext>
            </a:extLst>
          </p:cNvPr>
          <p:cNvGrpSpPr/>
          <p:nvPr/>
        </p:nvGrpSpPr>
        <p:grpSpPr>
          <a:xfrm>
            <a:off x="2889029" y="1330596"/>
            <a:ext cx="6413935" cy="1569660"/>
            <a:chOff x="4295665" y="1299158"/>
            <a:chExt cx="6413935" cy="1569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BF0BE-9A1B-4D1C-8A66-42E8973D9D67}"/>
                </a:ext>
              </a:extLst>
            </p:cNvPr>
            <p:cNvSpPr txBox="1"/>
            <p:nvPr/>
          </p:nvSpPr>
          <p:spPr>
            <a:xfrm>
              <a:off x="4295665" y="1299158"/>
              <a:ext cx="64139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dirty="0">
                  <a:latin typeface="Candara Light" panose="020E0502030303020204" pitchFamily="34" charset="0"/>
                </a:rPr>
                <a:t>P cture This!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AD645A-FB76-4F42-9E25-E904C9A3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32" b="95205" l="9766" r="89844">
                          <a14:foregroundMark x1="27734" y1="9589" x2="27734" y2="9589"/>
                          <a14:foregroundMark x1="12500" y1="8767" x2="12500" y2="8767"/>
                          <a14:foregroundMark x1="28125" y1="5068" x2="28125" y2="5068"/>
                          <a14:foregroundMark x1="51953" y1="6164" x2="51953" y2="6164"/>
                          <a14:foregroundMark x1="80078" y1="91918" x2="80078" y2="91918"/>
                          <a14:foregroundMark x1="83984" y1="95205" x2="83984" y2="95205"/>
                          <a14:backgroundMark x1="22656" y1="36986" x2="32031" y2="79178"/>
                          <a14:backgroundMark x1="32422" y1="72055" x2="34375" y2="61096"/>
                          <a14:backgroundMark x1="34375" y1="61096" x2="32422" y2="74795"/>
                          <a14:backgroundMark x1="32422" y1="74795" x2="34375" y2="67123"/>
                          <a14:backgroundMark x1="28125" y1="66986" x2="14844" y2="53699"/>
                          <a14:backgroundMark x1="14844" y1="53699" x2="26953" y2="63151"/>
                          <a14:backgroundMark x1="26953" y1="63151" x2="32031" y2="79452"/>
                          <a14:backgroundMark x1="32031" y1="79452" x2="32813" y2="79178"/>
                          <a14:backgroundMark x1="28516" y1="68904" x2="38281" y2="74110"/>
                          <a14:backgroundMark x1="82422" y1="29041" x2="77344" y2="15342"/>
                          <a14:backgroundMark x1="77344" y1="15342" x2="85156" y2="195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6796" y="1679003"/>
              <a:ext cx="313663" cy="89443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2249D7F-738E-4943-B3F2-422B2EB46FFC}"/>
              </a:ext>
            </a:extLst>
          </p:cNvPr>
          <p:cNvSpPr/>
          <p:nvPr/>
        </p:nvSpPr>
        <p:spPr>
          <a:xfrm>
            <a:off x="5331338" y="5405380"/>
            <a:ext cx="1529316" cy="3466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Exit Game </a:t>
            </a:r>
            <a:r>
              <a:rPr lang="en-GB" sz="16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5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C9297256F3245B891EF745B044BEB" ma:contentTypeVersion="12" ma:contentTypeDescription="Create a new document." ma:contentTypeScope="" ma:versionID="187a7e2fa733cc7b2333edb54ad74993">
  <xsd:schema xmlns:xsd="http://www.w3.org/2001/XMLSchema" xmlns:xs="http://www.w3.org/2001/XMLSchema" xmlns:p="http://schemas.microsoft.com/office/2006/metadata/properties" xmlns:ns3="e08b6e86-ac83-42ac-81fb-a7454ea58b5e" xmlns:ns4="21b5f5be-ced1-4442-a2fd-925bdf8d048f" targetNamespace="http://schemas.microsoft.com/office/2006/metadata/properties" ma:root="true" ma:fieldsID="13ce9a854e97e168e16aafb830c83a96" ns3:_="" ns4:_="">
    <xsd:import namespace="e08b6e86-ac83-42ac-81fb-a7454ea58b5e"/>
    <xsd:import namespace="21b5f5be-ced1-4442-a2fd-925bdf8d04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6e86-ac83-42ac-81fb-a7454ea58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5f5be-ced1-4442-a2fd-925bdf8d04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E22BB6-7B20-450D-AAFD-6665B42913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8b6e86-ac83-42ac-81fb-a7454ea58b5e"/>
    <ds:schemaRef ds:uri="21b5f5be-ced1-4442-a2fd-925bdf8d0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0224-12C6-4051-B38A-56289447DB02}">
  <ds:schemaRefs>
    <ds:schemaRef ds:uri="http://purl.org/dc/dcmitype/"/>
    <ds:schemaRef ds:uri="e08b6e86-ac83-42ac-81fb-a7454ea58b5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21b5f5be-ced1-4442-a2fd-925bdf8d048f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20CD35-F0B1-435A-A4F4-1322BF4CEC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Braidley</dc:creator>
  <cp:lastModifiedBy>Jacob Braidley</cp:lastModifiedBy>
  <cp:revision>1</cp:revision>
  <dcterms:created xsi:type="dcterms:W3CDTF">2022-01-24T09:55:18Z</dcterms:created>
  <dcterms:modified xsi:type="dcterms:W3CDTF">2022-01-25T09:24:21Z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0x010100C0BC9297256F3245B891EF745B044BEB</vt:lpwstr>
  </property>
</Properties>
</file>