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8943c8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8943c8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8943c8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8943c8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48943c8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48943c8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8943c8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48943c8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8943c8a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8943c8a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8943c8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8943c8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48943c8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48943c8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48943c8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48943c8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8943c8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8943c8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48943c8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48943c8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6ae7d0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6ae7d0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8943c8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8943c8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8943c8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8943c8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8943c8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8943c8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48943c8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48943c8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8943c8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48943c8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8943c8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48943c8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8943c8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48943c8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Manual: JAVA + SQLite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Borja García Barrera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/>
              <a:t>String</a:t>
            </a:r>
            <a:r>
              <a:rPr lang="es" sz="1500"/>
              <a:t> </a:t>
            </a:r>
            <a:r>
              <a:rPr i="1" lang="es" sz="1500"/>
              <a:t>url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Indicamos al programa la dirección de nuestra base de datos.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/>
              <a:t>Connection</a:t>
            </a:r>
            <a:r>
              <a:rPr lang="es" sz="1500"/>
              <a:t> </a:t>
            </a:r>
            <a:r>
              <a:rPr i="1" lang="es" sz="1500"/>
              <a:t>connect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 través de este objeto nos podremos comunicar con la base de datos.</a:t>
            </a:r>
            <a:endParaRPr sz="15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CONNECT</a:t>
            </a:r>
            <a:endParaRPr u="sng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345950" y="1964238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Configuramos el </a:t>
            </a:r>
            <a:r>
              <a:rPr b="1" lang="es" sz="1500"/>
              <a:t>Try/Catch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Llamamos a </a:t>
            </a:r>
            <a:r>
              <a:rPr b="1" lang="es" sz="1500"/>
              <a:t>getConnection</a:t>
            </a:r>
            <a:r>
              <a:rPr lang="es" sz="1500"/>
              <a:t> mediante </a:t>
            </a:r>
            <a:r>
              <a:rPr b="1" lang="es" sz="1500"/>
              <a:t>DriverManager</a:t>
            </a:r>
            <a:r>
              <a:rPr lang="es" sz="1500"/>
              <a:t>, indicando la </a:t>
            </a:r>
            <a:r>
              <a:rPr b="1" lang="es" sz="1500"/>
              <a:t>URL</a:t>
            </a:r>
            <a:r>
              <a:rPr lang="es" sz="1500"/>
              <a:t> de nuestra BD.</a:t>
            </a:r>
            <a:endParaRPr sz="1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0" y="2057825"/>
            <a:ext cx="4041150" cy="179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SELECT</a:t>
            </a:r>
            <a:endParaRPr u="sng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345950" y="1472625"/>
            <a:ext cx="48453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En primer lugar, inicializamos las </a:t>
            </a:r>
            <a:r>
              <a:rPr b="1" lang="es" sz="1500"/>
              <a:t>columnas a 0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Creamos el </a:t>
            </a:r>
            <a:r>
              <a:rPr b="1" lang="es" sz="1500"/>
              <a:t>objeto result</a:t>
            </a:r>
            <a:r>
              <a:rPr lang="es" sz="1500"/>
              <a:t>, donde depositaremos el resultado de la </a:t>
            </a:r>
            <a:r>
              <a:rPr b="1" lang="es" sz="1500"/>
              <a:t>query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Con el </a:t>
            </a:r>
            <a:r>
              <a:rPr b="1" lang="es" sz="1500"/>
              <a:t>objeto PreparedStatement</a:t>
            </a:r>
            <a:r>
              <a:rPr lang="es" sz="1500"/>
              <a:t>, indicamos la </a:t>
            </a:r>
            <a:r>
              <a:rPr b="1" lang="es" sz="1500"/>
              <a:t>instrucción SQL</a:t>
            </a:r>
            <a:r>
              <a:rPr lang="es" sz="1500"/>
              <a:t> que ejecutará el botón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500"/>
              <a:t>Creamos un </a:t>
            </a:r>
            <a:r>
              <a:rPr b="1" lang="es" sz="1500"/>
              <a:t>bucle</a:t>
            </a:r>
            <a:r>
              <a:rPr lang="es" sz="1500"/>
              <a:t> para leer toda la información contenida en nuestro </a:t>
            </a:r>
            <a:r>
              <a:rPr b="1" lang="es" sz="1500"/>
              <a:t>objeto result</a:t>
            </a:r>
            <a:r>
              <a:rPr lang="es" sz="1500"/>
              <a:t>, añadiéndola a las columnas</a:t>
            </a:r>
            <a:endParaRPr sz="15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5" y="1987462"/>
            <a:ext cx="4229175" cy="171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INSERT</a:t>
            </a:r>
            <a:endParaRPr u="sng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203200" y="2124500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variables</a:t>
            </a:r>
            <a:r>
              <a:rPr lang="es" sz="1500"/>
              <a:t> para almacenar la información que nos de el usuario.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0" y="1893376"/>
            <a:ext cx="5291176" cy="20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MODIFY</a:t>
            </a:r>
            <a:endParaRPr u="sng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5203200" y="2057425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variables</a:t>
            </a:r>
            <a:r>
              <a:rPr lang="es" sz="1500"/>
              <a:t> para almacenar la información que el usuario quiere </a:t>
            </a:r>
            <a:r>
              <a:rPr b="1" lang="es" sz="1500"/>
              <a:t>modificar</a:t>
            </a:r>
            <a:r>
              <a:rPr lang="es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" y="2094000"/>
            <a:ext cx="4987001" cy="1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DELETE</a:t>
            </a:r>
            <a:endParaRPr u="sng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5225550" y="1953050"/>
            <a:ext cx="40029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Creamos </a:t>
            </a:r>
            <a:r>
              <a:rPr b="1" lang="es" sz="1500"/>
              <a:t>una variable</a:t>
            </a:r>
            <a:r>
              <a:rPr lang="es" sz="1500"/>
              <a:t> para almacenar el código del producto que se desea </a:t>
            </a:r>
            <a:r>
              <a:rPr b="1" lang="es" sz="1500"/>
              <a:t>eliminar</a:t>
            </a:r>
            <a:r>
              <a:rPr lang="es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Mediante un </a:t>
            </a:r>
            <a:r>
              <a:rPr b="1" lang="es" sz="1500"/>
              <a:t>objeto PreparedStatement</a:t>
            </a:r>
            <a:r>
              <a:rPr lang="es" sz="1500"/>
              <a:t>, lanzamos la </a:t>
            </a:r>
            <a:r>
              <a:rPr b="1" lang="es" sz="1500"/>
              <a:t>query</a:t>
            </a:r>
            <a:r>
              <a:rPr lang="es" sz="1500"/>
              <a:t>.</a:t>
            </a:r>
            <a:endParaRPr sz="15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2124500"/>
            <a:ext cx="5272075" cy="1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BOTONES → CLOSE</a:t>
            </a:r>
            <a:endParaRPr u="sng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972100" y="1656913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Utilizamos el </a:t>
            </a:r>
            <a:r>
              <a:rPr b="1" lang="es" sz="1500"/>
              <a:t>objeto connect</a:t>
            </a:r>
            <a:r>
              <a:rPr lang="es" sz="1500"/>
              <a:t> para </a:t>
            </a:r>
            <a:r>
              <a:rPr b="1" lang="es" sz="1500"/>
              <a:t>cerrar</a:t>
            </a:r>
            <a:r>
              <a:rPr lang="es" sz="1500"/>
              <a:t> la conexión con la base de datos.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Es </a:t>
            </a:r>
            <a:r>
              <a:rPr b="1" lang="es" sz="1500"/>
              <a:t>importante</a:t>
            </a:r>
            <a:r>
              <a:rPr lang="es" sz="1500"/>
              <a:t> cerrar </a:t>
            </a:r>
            <a:r>
              <a:rPr b="1" lang="es" sz="1500" u="sng"/>
              <a:t>siempre</a:t>
            </a:r>
            <a:r>
              <a:rPr lang="es" sz="1500"/>
              <a:t> la conexión para evitar posibles problemas, como </a:t>
            </a:r>
            <a:r>
              <a:rPr b="1" lang="es" sz="1500"/>
              <a:t>fallos</a:t>
            </a:r>
            <a:r>
              <a:rPr lang="es" sz="1500"/>
              <a:t> al insertar o modificar.</a:t>
            </a:r>
            <a:endParaRPr sz="15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198420"/>
            <a:ext cx="4219575" cy="12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CÓDIGO: REFRESCAR UI</a:t>
            </a:r>
            <a:endParaRPr u="sng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5389550" y="1934050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Este método es un clon del código del botón </a:t>
            </a:r>
            <a:r>
              <a:rPr b="1" lang="es" sz="1500"/>
              <a:t>SELECT</a:t>
            </a:r>
            <a:r>
              <a:rPr lang="es" sz="1500"/>
              <a:t>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Añadiéndolo al final de cada botón que modifique la información, refrescamos la UI para que el cambio aparezca reflejado automáticamente.</a:t>
            </a:r>
            <a:endParaRPr sz="15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0" y="2020075"/>
            <a:ext cx="5095699" cy="16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¡FINALIZADO!</a:t>
            </a:r>
            <a:endParaRPr u="sng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389550" y="2142775"/>
            <a:ext cx="35034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→ Tras seguir todos estos pasos, ya tendremos un programa en Java completamente funcional para gestionar una tabla de una base de datos.</a:t>
            </a:r>
            <a:endParaRPr sz="15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00" y="1437913"/>
            <a:ext cx="4581100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INTRODUCCIÓN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57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Aprenderemos a: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Conectarnos</a:t>
            </a:r>
            <a:r>
              <a:rPr lang="es" sz="1500"/>
              <a:t> a una base de datos desde Java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Obtener información</a:t>
            </a:r>
            <a:r>
              <a:rPr lang="es" sz="1500"/>
              <a:t> de una base de datos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Modificar y borrar</a:t>
            </a:r>
            <a:r>
              <a:rPr lang="es" sz="1500"/>
              <a:t> la información de la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Cerrar</a:t>
            </a:r>
            <a:r>
              <a:rPr lang="es" sz="1500"/>
              <a:t> la conexión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CREACIÓN DEL PROYECTO</a:t>
            </a:r>
            <a:endParaRPr u="sng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lang="es" sz="1500"/>
              <a:t>Creamos un proyecto, desmarcando la opción “Create Main Class”.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 u="sng"/>
              <a:t>¿Por qué?</a:t>
            </a:r>
            <a:endParaRPr b="1" sz="15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este caso, trabajaremos desde una interfaz gráfica, por lo que la clase Main no es necesaria.</a:t>
            </a:r>
            <a:endParaRPr sz="15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550500"/>
            <a:ext cx="4041076" cy="281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Comenzamos con el diseño gráfico.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Utilizaremos: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 u="sng"/>
              <a:t>Button</a:t>
            </a:r>
            <a:endParaRPr b="1"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 u="sng"/>
              <a:t>Table</a:t>
            </a:r>
            <a:endParaRPr b="1" sz="1500" u="sng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 u="sng"/>
              <a:t>BUTTON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Connect</a:t>
            </a:r>
            <a:r>
              <a:rPr lang="es" sz="1500"/>
              <a:t> → Conectarse 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Select</a:t>
            </a:r>
            <a:r>
              <a:rPr lang="es" sz="1500"/>
              <a:t> → Mostrar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Insert</a:t>
            </a:r>
            <a:r>
              <a:rPr lang="es" sz="1500"/>
              <a:t> → Añadir información a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Modify</a:t>
            </a:r>
            <a:r>
              <a:rPr lang="es" sz="1500"/>
              <a:t> → Modificar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Delete</a:t>
            </a:r>
            <a:r>
              <a:rPr lang="es" sz="1500"/>
              <a:t> → Borrar información de 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/>
              <a:t>Close</a:t>
            </a:r>
            <a:r>
              <a:rPr lang="es" sz="1500"/>
              <a:t> → Desconectarse de BD</a:t>
            </a:r>
            <a:endParaRPr sz="1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DISEÑO DE LA INTERFAZ</a:t>
            </a:r>
            <a:endParaRPr u="sng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b="1" lang="es" sz="1500" u="sng"/>
              <a:t>TABLE</a:t>
            </a:r>
            <a:endParaRPr b="1"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Dos columnas</a:t>
            </a:r>
            <a:r>
              <a:rPr lang="es" sz="1500"/>
              <a:t> para mantenerlo simple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Dejamos las </a:t>
            </a:r>
            <a:r>
              <a:rPr b="1" lang="es" sz="1500"/>
              <a:t>filas</a:t>
            </a:r>
            <a:r>
              <a:rPr lang="es" sz="1500"/>
              <a:t> </a:t>
            </a:r>
            <a:r>
              <a:rPr i="1" lang="es" sz="1500"/>
              <a:t>(rows)</a:t>
            </a:r>
            <a:r>
              <a:rPr lang="es" sz="1500"/>
              <a:t> en 0</a:t>
            </a:r>
            <a:endParaRPr sz="1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586638"/>
            <a:ext cx="4041149" cy="27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LIBRERÍAS</a:t>
            </a:r>
            <a:endParaRPr u="sng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</a:t>
            </a:r>
            <a:r>
              <a:rPr lang="es" sz="1500"/>
              <a:t>Importamos las librerías que vamos a utilizar en nuestro programa.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En lugar de importar toda la librería, importamos solamente lo necesario por motivos de optimización.</a:t>
            </a:r>
            <a:endParaRPr sz="15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5550"/>
            <a:ext cx="34194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038" y="3126900"/>
            <a:ext cx="1756204" cy="1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345950" y="1822613"/>
            <a:ext cx="40704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→ Creamos los objetos necesarios para que el programa sea funcional.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DefaultTableModel</a:t>
            </a:r>
            <a:r>
              <a:rPr lang="es" sz="1500"/>
              <a:t> </a:t>
            </a:r>
            <a:r>
              <a:rPr i="1" lang="es" sz="1500"/>
              <a:t>model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String</a:t>
            </a:r>
            <a:r>
              <a:rPr lang="es" sz="1500"/>
              <a:t> </a:t>
            </a:r>
            <a:r>
              <a:rPr i="1" lang="es" sz="1500"/>
              <a:t>url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s" sz="1500"/>
              <a:t>Connection</a:t>
            </a:r>
            <a:r>
              <a:rPr lang="es" sz="1500"/>
              <a:t> </a:t>
            </a:r>
            <a:r>
              <a:rPr i="1" lang="es" sz="1500"/>
              <a:t>connect</a:t>
            </a:r>
            <a:endParaRPr sz="15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62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OBJETOS</a:t>
            </a:r>
            <a:endParaRPr u="sng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308675" y="1530000"/>
            <a:ext cx="44205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→ </a:t>
            </a:r>
            <a:r>
              <a:rPr b="1" lang="es" sz="6000"/>
              <a:t>DefaultTableModel</a:t>
            </a:r>
            <a:r>
              <a:rPr lang="es" sz="6000"/>
              <a:t> </a:t>
            </a:r>
            <a:r>
              <a:rPr i="1" lang="es" sz="6000"/>
              <a:t>model</a:t>
            </a:r>
            <a:endParaRPr i="1"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6000"/>
              <a:t>Permitirá que nos comuniquemos con la JTable.</a:t>
            </a:r>
            <a:endParaRPr sz="6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6000"/>
              <a:t>Igualamos nuestro objeto model al modelo de la JTable, casteándolo.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" y="1923725"/>
            <a:ext cx="4041150" cy="12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