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440" r:id="rId2"/>
    <p:sldId id="410" r:id="rId3"/>
    <p:sldId id="420" r:id="rId4"/>
    <p:sldId id="412" r:id="rId5"/>
    <p:sldId id="413" r:id="rId6"/>
    <p:sldId id="436" r:id="rId7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CCFFCC"/>
    <a:srgbClr val="FE20FC"/>
    <a:srgbClr val="C5F4FF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223" autoAdjust="0"/>
  </p:normalViewPr>
  <p:slideViewPr>
    <p:cSldViewPr snapToGrid="0">
      <p:cViewPr varScale="1">
        <p:scale>
          <a:sx n="106" d="100"/>
          <a:sy n="106" d="100"/>
        </p:scale>
        <p:origin x="1512" y="176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959423" y="2710444"/>
            <a:ext cx="7148550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6: Watson Language Translator</a:t>
            </a:r>
            <a:b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058600-A4D5-9246-AE67-02BB8BCFBD7D}"/>
              </a:ext>
            </a:extLst>
          </p:cNvPr>
          <p:cNvSpPr txBox="1"/>
          <p:nvPr/>
        </p:nvSpPr>
        <p:spPr>
          <a:xfrm>
            <a:off x="450902" y="989918"/>
            <a:ext cx="82173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Build a </a:t>
            </a:r>
            <a:r>
              <a:rPr lang="en-US" sz="2400" b="1" dirty="0">
                <a:latin typeface="IBM Plex Sans" panose="020B0503050203000203" pitchFamily="34" charset="77"/>
              </a:rPr>
              <a:t>Cognitive Twitter Translation </a:t>
            </a:r>
            <a:r>
              <a:rPr lang="en-US" sz="2400" dirty="0">
                <a:latin typeface="IBM Plex Sans" panose="020B0503050203000203" pitchFamily="34" charset="77"/>
              </a:rPr>
              <a:t>app that can automatically translate selected personal tweets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a Node-RED flow will monitor your personal Twitter feed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it will look for specific hashtags that indicate a requirement to translate the tweet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depending on the the content of the hashtag, it will understand the language you want to translate to, and then …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… use </a:t>
            </a:r>
            <a:r>
              <a:rPr lang="en-US" b="1" dirty="0">
                <a:latin typeface="IBM Plex Sans" panose="020B0503050203000203" pitchFamily="34" charset="77"/>
              </a:rPr>
              <a:t>Watson Language Translator </a:t>
            </a:r>
            <a:r>
              <a:rPr lang="en-US" dirty="0">
                <a:latin typeface="IBM Plex Sans" panose="020B0503050203000203" pitchFamily="34" charset="77"/>
              </a:rPr>
              <a:t>to perform the translation, and send a new tweet for you in the requested language</a:t>
            </a:r>
            <a:endParaRPr lang="en-US" sz="16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40465" y="207195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8EEABC-B50D-7D4E-9E44-C1FE0C122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8" y="2590744"/>
            <a:ext cx="8447462" cy="25175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DEED71-A4FB-DE40-98BA-2B44F0C9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" y="798126"/>
            <a:ext cx="8447462" cy="2520189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E95A7FF-17A6-FC46-A275-1257D1277907}"/>
              </a:ext>
            </a:extLst>
          </p:cNvPr>
          <p:cNvSpPr/>
          <p:nvPr/>
        </p:nvSpPr>
        <p:spPr bwMode="auto">
          <a:xfrm>
            <a:off x="9312166" y="1597572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6DA732-B6AE-374A-8177-6A7F492D654D}"/>
              </a:ext>
            </a:extLst>
          </p:cNvPr>
          <p:cNvSpPr txBox="1"/>
          <p:nvPr/>
        </p:nvSpPr>
        <p:spPr>
          <a:xfrm>
            <a:off x="5665581" y="2282967"/>
            <a:ext cx="200851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latin typeface="IBM Plex Sans" panose="020B0503050203000203" pitchFamily="34" charset="77"/>
              </a:rPr>
              <a:t>“Translate to German”</a:t>
            </a:r>
            <a:endParaRPr lang="en-US" sz="1050" dirty="0">
              <a:latin typeface="IBM Plex Sans" panose="020B0503050203000203" pitchFamily="34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01CECC-5BFF-1048-B51B-33E12BC04B9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15791" y="2511972"/>
            <a:ext cx="859794" cy="420414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C0EAA4-8FA5-084B-BB49-42A18896D548}"/>
              </a:ext>
            </a:extLst>
          </p:cNvPr>
          <p:cNvSpPr txBox="1"/>
          <p:nvPr/>
        </p:nvSpPr>
        <p:spPr>
          <a:xfrm>
            <a:off x="6238395" y="4075585"/>
            <a:ext cx="198069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latin typeface="IBM Plex Sans" panose="020B0503050203000203" pitchFamily="34" charset="77"/>
              </a:rPr>
              <a:t>“Translate to Russian”</a:t>
            </a:r>
            <a:endParaRPr lang="en-US" sz="1050" dirty="0">
              <a:latin typeface="IBM Plex Sans" panose="020B0503050203000203" pitchFamily="34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EF43E-438F-9545-A3BA-4FD361EF1D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605" y="4304590"/>
            <a:ext cx="859794" cy="420414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6182D8F-6C79-6B4E-831B-25C838F34BF5}"/>
              </a:ext>
            </a:extLst>
          </p:cNvPr>
          <p:cNvSpPr/>
          <p:nvPr/>
        </p:nvSpPr>
        <p:spPr bwMode="auto">
          <a:xfrm>
            <a:off x="2701159" y="1597572"/>
            <a:ext cx="3537236" cy="5284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BE32B6-73AC-E843-A99B-C32F859923DF}"/>
              </a:ext>
            </a:extLst>
          </p:cNvPr>
          <p:cNvSpPr txBox="1"/>
          <p:nvPr/>
        </p:nvSpPr>
        <p:spPr>
          <a:xfrm>
            <a:off x="4476057" y="1450830"/>
            <a:ext cx="153926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77"/>
              </a:rPr>
              <a:t>Translated tweet</a:t>
            </a:r>
            <a:endParaRPr lang="en-US" sz="105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1E3992-BE77-8946-8DC1-D196997C0430}"/>
              </a:ext>
            </a:extLst>
          </p:cNvPr>
          <p:cNvSpPr/>
          <p:nvPr/>
        </p:nvSpPr>
        <p:spPr bwMode="auto">
          <a:xfrm>
            <a:off x="3242442" y="3377354"/>
            <a:ext cx="3704896" cy="5284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A1F8E7-47C8-B841-96E2-EC7C58AE2C7A}"/>
              </a:ext>
            </a:extLst>
          </p:cNvPr>
          <p:cNvSpPr txBox="1"/>
          <p:nvPr/>
        </p:nvSpPr>
        <p:spPr>
          <a:xfrm>
            <a:off x="5130579" y="3221886"/>
            <a:ext cx="153926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77"/>
              </a:rPr>
              <a:t>Translated tweet</a:t>
            </a:r>
            <a:endParaRPr lang="en-US" sz="105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6" grpId="0" animBg="1"/>
      <p:bldP spid="44" grpId="0" animBg="1"/>
      <p:bldP spid="47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346342" y="874440"/>
            <a:ext cx="84763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create a </a:t>
            </a:r>
            <a:r>
              <a:rPr lang="en-US" b="1" dirty="0">
                <a:latin typeface="IBM Plex Sans" panose="020B0503050203000203" pitchFamily="34" charset="77"/>
              </a:rPr>
              <a:t>Watson Language Translator </a:t>
            </a:r>
            <a:r>
              <a:rPr lang="en-US" dirty="0">
                <a:latin typeface="IBM Plex Sans" panose="020B0503050203000203" pitchFamily="34" charset="77"/>
              </a:rPr>
              <a:t>service within IBM Cloud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setup a </a:t>
            </a:r>
            <a:r>
              <a:rPr lang="en-US" b="1" dirty="0">
                <a:latin typeface="IBM Plex Sans" panose="020B0503050203000203" pitchFamily="34" charset="77"/>
              </a:rPr>
              <a:t>Twitter</a:t>
            </a:r>
            <a:r>
              <a:rPr lang="en-US" dirty="0">
                <a:latin typeface="IBM Plex Sans" panose="020B0503050203000203" pitchFamily="34" charset="77"/>
              </a:rPr>
              <a:t> application so you can use the Twitter API within Node-RED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use the Twitter node in </a:t>
            </a:r>
            <a:r>
              <a:rPr lang="en-US" b="1" dirty="0">
                <a:latin typeface="IBM Plex Sans" panose="020B0503050203000203" pitchFamily="34" charset="77"/>
              </a:rPr>
              <a:t>Node-RED</a:t>
            </a:r>
            <a:r>
              <a:rPr lang="en-US" dirty="0">
                <a:latin typeface="IBM Plex Sans" panose="020B0503050203000203" pitchFamily="34" charset="77"/>
              </a:rPr>
              <a:t> to intercept your personal tweets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select any personal tweets for translation that have a hashtag </a:t>
            </a:r>
            <a:r>
              <a:rPr lang="en-US" b="1" dirty="0">
                <a:latin typeface="IBM Plex Sans" panose="020B0503050203000203" pitchFamily="34" charset="77"/>
              </a:rPr>
              <a:t>#</a:t>
            </a:r>
            <a:r>
              <a:rPr lang="en-US" b="1" dirty="0" err="1">
                <a:latin typeface="IBM Plex Sans" panose="020B0503050203000203" pitchFamily="34" charset="77"/>
              </a:rPr>
              <a:t>xYY</a:t>
            </a:r>
            <a:endParaRPr lang="en-US" b="1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use </a:t>
            </a:r>
            <a:r>
              <a:rPr lang="en-US" b="1" dirty="0">
                <a:latin typeface="IBM Plex Sans" panose="020B0503050203000203" pitchFamily="34" charset="77"/>
              </a:rPr>
              <a:t>Watson Language Translator </a:t>
            </a:r>
            <a:r>
              <a:rPr lang="en-US" dirty="0">
                <a:latin typeface="IBM Plex Sans" panose="020B0503050203000203" pitchFamily="34" charset="77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IBM Plex Sans" panose="020B0503050203000203" pitchFamily="34" charset="77"/>
              </a:rPr>
              <a:t>identify</a:t>
            </a:r>
            <a:r>
              <a:rPr lang="en-US" dirty="0">
                <a:latin typeface="IBM Plex Sans" panose="020B0503050203000203" pitchFamily="34" charset="77"/>
              </a:rPr>
              <a:t> the language of the original tweet and </a:t>
            </a:r>
            <a:r>
              <a:rPr lang="en-US" b="1" dirty="0">
                <a:solidFill>
                  <a:srgbClr val="FF0000"/>
                </a:solidFill>
                <a:latin typeface="IBM Plex Sans" panose="020B0503050203000203" pitchFamily="34" charset="77"/>
              </a:rPr>
              <a:t>translate</a:t>
            </a:r>
            <a:r>
              <a:rPr lang="en-US" dirty="0">
                <a:latin typeface="IBM Plex Sans" panose="020B0503050203000203" pitchFamily="34" charset="77"/>
              </a:rPr>
              <a:t> the content into your requested language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IBM Plex Sans" panose="020B0503050203000203" pitchFamily="34" charset="77"/>
              </a:rPr>
              <a:t>send a new tweet </a:t>
            </a:r>
            <a:r>
              <a:rPr lang="en-US" dirty="0">
                <a:latin typeface="IBM Plex Sans" panose="020B0503050203000203" pitchFamily="34" charset="77"/>
              </a:rPr>
              <a:t>with the translated content</a:t>
            </a:r>
          </a:p>
        </p:txBody>
      </p:sp>
    </p:spTree>
    <p:extLst>
      <p:ext uri="{BB962C8B-B14F-4D97-AF65-F5344CB8AC3E}">
        <p14:creationId xmlns:p14="http://schemas.microsoft.com/office/powerpoint/2010/main" val="348976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Language Translator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547767" y="1074000"/>
            <a:ext cx="827495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IBM Plex Sans" panose="020B0503050203000203" pitchFamily="34" charset="77"/>
              </a:rPr>
              <a:t>Watson Language Translator</a:t>
            </a:r>
            <a:r>
              <a:rPr lang="en-US" sz="1800" dirty="0">
                <a:latin typeface="IBM Plex Sans" panose="020B0503050203000203" pitchFamily="34" charset="77"/>
              </a:rPr>
              <a:t> can help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identify</a:t>
            </a:r>
            <a:r>
              <a:rPr lang="en-US" sz="1600" dirty="0">
                <a:latin typeface="IBM Plex Sans" panose="020B0503050203000203" pitchFamily="34" charset="77"/>
              </a:rPr>
              <a:t> the language of text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translate</a:t>
            </a:r>
            <a:r>
              <a:rPr lang="en-US" sz="1600" dirty="0">
                <a:latin typeface="IBM Plex Sans" panose="020B0503050203000203" pitchFamily="34" charset="77"/>
              </a:rPr>
              <a:t> text into different languages programmatically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take </a:t>
            </a:r>
            <a:r>
              <a:rPr lang="en-US" sz="1600" b="1" dirty="0">
                <a:latin typeface="IBM Plex Sans" panose="020B0503050203000203" pitchFamily="34" charset="77"/>
              </a:rPr>
              <a:t>news</a:t>
            </a:r>
            <a:r>
              <a:rPr lang="en-US" sz="1600" dirty="0">
                <a:latin typeface="IBM Plex Sans" panose="020B0503050203000203" pitchFamily="34" charset="77"/>
              </a:rPr>
              <a:t> from across the globe and present it in your language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communicate</a:t>
            </a:r>
            <a:r>
              <a:rPr lang="en-US" sz="1600" dirty="0">
                <a:latin typeface="IBM Plex Sans" panose="020B0503050203000203" pitchFamily="34" charset="77"/>
              </a:rPr>
              <a:t> with your customers in their own language, and more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Supported languages: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Arabic, Chinese (Simplified &amp; Traditional), Dutch, English, French, German, Italian, Japanese, Korean, Polish, Portuguese, Russian, Spanish, and Turkish</a:t>
            </a: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endParaRPr lang="en-US" sz="16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959423" y="2710444"/>
            <a:ext cx="7148550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6: Watson Language Translator</a:t>
            </a:r>
            <a:b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2705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27497</TotalTime>
  <Words>168</Words>
  <Application>Microsoft Macintosh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Neue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684</cp:revision>
  <cp:lastPrinted>2017-05-16T10:58:10Z</cp:lastPrinted>
  <dcterms:created xsi:type="dcterms:W3CDTF">2014-12-08T21:55:31Z</dcterms:created>
  <dcterms:modified xsi:type="dcterms:W3CDTF">2018-07-09T15:16:55Z</dcterms:modified>
</cp:coreProperties>
</file>