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418" r:id="rId2"/>
    <p:sldId id="410" r:id="rId3"/>
    <p:sldId id="420" r:id="rId4"/>
    <p:sldId id="432" r:id="rId5"/>
    <p:sldId id="412" r:id="rId6"/>
    <p:sldId id="413" r:id="rId7"/>
    <p:sldId id="433" r:id="rId8"/>
    <p:sldId id="434" r:id="rId9"/>
    <p:sldId id="435" r:id="rId10"/>
    <p:sldId id="431" r:id="rId11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3"/>
    <a:srgbClr val="CCFFCC"/>
    <a:srgbClr val="FE20FC"/>
    <a:srgbClr val="C5F4FF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218" autoAdjust="0"/>
  </p:normalViewPr>
  <p:slideViewPr>
    <p:cSldViewPr snapToGrid="0">
      <p:cViewPr varScale="1">
        <p:scale>
          <a:sx n="122" d="100"/>
          <a:sy n="122" d="100"/>
        </p:scale>
        <p:origin x="1072" y="200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144112" y="2583740"/>
            <a:ext cx="6779172" cy="16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4: Watson Visual Recognition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144112" y="2583740"/>
            <a:ext cx="6779172" cy="16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4: </a:t>
            </a:r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Visual Recognition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F41466-7952-0A4A-A19A-7094C0B6B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2" y="3758736"/>
            <a:ext cx="2625653" cy="11660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F2EF9E-7D0E-7D46-982D-DCA6DB569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12" y="2648608"/>
            <a:ext cx="4172548" cy="23485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058600-A4D5-9246-AE67-02BB8BCFBD7D}"/>
              </a:ext>
            </a:extLst>
          </p:cNvPr>
          <p:cNvSpPr txBox="1"/>
          <p:nvPr/>
        </p:nvSpPr>
        <p:spPr>
          <a:xfrm>
            <a:off x="605416" y="821752"/>
            <a:ext cx="82173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Create a dashboard app that can identify objects and content within images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Build a simulated </a:t>
            </a:r>
            <a:r>
              <a:rPr lang="en-US" sz="1800" i="1" dirty="0">
                <a:latin typeface="IBM Plex Sans" panose="020B0503050203000203" pitchFamily="34" charset="77"/>
              </a:rPr>
              <a:t>drone inspection </a:t>
            </a:r>
            <a:r>
              <a:rPr lang="en-US" sz="1800" dirty="0">
                <a:latin typeface="IBM Plex Sans" panose="020B0503050203000203" pitchFamily="34" charset="77"/>
              </a:rPr>
              <a:t>application that looks for cracks in buildings / infrastructure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Watson Visual Recognition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IBM Cloud Object Storage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Node-RED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latin typeface="IBM Plex Sans" panose="020B0503050203000203" pitchFamily="34" charset="77"/>
              </a:rPr>
              <a:t>dashboard UI, mapping</a:t>
            </a:r>
          </a:p>
        </p:txBody>
      </p:sp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40465" y="207195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9C9924-FDD4-9245-A433-4C18FD1C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" y="903229"/>
            <a:ext cx="8895909" cy="3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4F1A2-29D2-6544-B4BB-3A7EF940EABC}"/>
              </a:ext>
            </a:extLst>
          </p:cNvPr>
          <p:cNvSpPr/>
          <p:nvPr/>
        </p:nvSpPr>
        <p:spPr>
          <a:xfrm>
            <a:off x="3140465" y="207195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212E2-58FA-6E49-8582-970EF91B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" y="798127"/>
            <a:ext cx="7294179" cy="2706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059CC1-5BD0-534C-B032-9B8F22D09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0" y="2751640"/>
            <a:ext cx="4427873" cy="2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9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383354" y="853283"/>
            <a:ext cx="8352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setup </a:t>
            </a:r>
            <a:r>
              <a:rPr lang="en-US" sz="1800" b="1" dirty="0">
                <a:latin typeface="IBM Plex Sans" panose="020B0503050203000203" pitchFamily="34" charset="77"/>
              </a:rPr>
              <a:t>Visual Recognition </a:t>
            </a:r>
            <a:r>
              <a:rPr lang="en-US" sz="1800" dirty="0">
                <a:latin typeface="IBM Plex Sans" panose="020B0503050203000203" pitchFamily="34" charset="77"/>
              </a:rPr>
              <a:t>and </a:t>
            </a:r>
            <a:r>
              <a:rPr lang="en-US" sz="1800" b="1" dirty="0">
                <a:latin typeface="IBM Plex Sans" panose="020B0503050203000203" pitchFamily="34" charset="77"/>
              </a:rPr>
              <a:t>Object Storage </a:t>
            </a:r>
            <a:r>
              <a:rPr lang="en-US" sz="1800" dirty="0">
                <a:latin typeface="IBM Plex Sans" panose="020B0503050203000203" pitchFamily="34" charset="77"/>
              </a:rPr>
              <a:t>instances in IBM Cloud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create a Node-RED flow to classify and display web images using </a:t>
            </a:r>
            <a:r>
              <a:rPr lang="en-US" sz="1800" b="1" dirty="0">
                <a:latin typeface="IBM Plex Sans" panose="020B0503050203000203" pitchFamily="34" charset="77"/>
              </a:rPr>
              <a:t>Node-RED dashboarding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use </a:t>
            </a:r>
            <a:r>
              <a:rPr lang="en-US" sz="1800" b="1" dirty="0">
                <a:latin typeface="IBM Plex Sans" panose="020B0503050203000203" pitchFamily="34" charset="77"/>
              </a:rPr>
              <a:t>Watson Studio</a:t>
            </a:r>
            <a:r>
              <a:rPr lang="en-US" sz="1800" dirty="0">
                <a:latin typeface="IBM Plex Sans" panose="020B0503050203000203" pitchFamily="34" charset="77"/>
              </a:rPr>
              <a:t> to train a custom Visual Recognition classifier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create </a:t>
            </a:r>
            <a:r>
              <a:rPr lang="en-US" sz="1800" i="1" dirty="0">
                <a:latin typeface="IBM Plex Sans" panose="020B0503050203000203" pitchFamily="34" charset="77"/>
              </a:rPr>
              <a:t>Object Storage </a:t>
            </a:r>
            <a:r>
              <a:rPr lang="en-US" sz="1800" dirty="0">
                <a:latin typeface="IBM Plex Sans" panose="020B0503050203000203" pitchFamily="34" charset="77"/>
              </a:rPr>
              <a:t>repository and upload test images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import and customise the basic 'drone inspection' </a:t>
            </a:r>
            <a:r>
              <a:rPr lang="en-US" sz="1800" i="1" dirty="0">
                <a:latin typeface="IBM Plex Sans" panose="020B0503050203000203" pitchFamily="34" charset="77"/>
              </a:rPr>
              <a:t>Node-RED</a:t>
            </a:r>
            <a:r>
              <a:rPr lang="en-US" sz="1800" dirty="0">
                <a:latin typeface="IBM Plex Sans" panose="020B0503050203000203" pitchFamily="34" charset="77"/>
              </a:rPr>
              <a:t> flow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run and test your application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extend the app by adding a web URL input capability and a </a:t>
            </a:r>
            <a:r>
              <a:rPr lang="en-US" sz="1800" b="1" dirty="0">
                <a:latin typeface="IBM Plex Sans" panose="020B0503050203000203" pitchFamily="34" charset="77"/>
              </a:rPr>
              <a:t>mapping</a:t>
            </a:r>
            <a:r>
              <a:rPr lang="en-US" sz="1800" dirty="0">
                <a:latin typeface="IBM Plex Sans" panose="020B0503050203000203" pitchFamily="34" charset="77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What is the Visual Recognition service?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547767" y="884814"/>
            <a:ext cx="802357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The </a:t>
            </a:r>
            <a:r>
              <a:rPr lang="en-US" sz="1800" b="1" dirty="0">
                <a:latin typeface="IBM Plex Sans" panose="020B0503050203000203" pitchFamily="34" charset="77"/>
              </a:rPr>
              <a:t>Watson Visual Recognition </a:t>
            </a:r>
            <a:r>
              <a:rPr lang="en-US" sz="1800" dirty="0">
                <a:latin typeface="IBM Plex Sans" panose="020B0503050203000203" pitchFamily="34" charset="77"/>
              </a:rPr>
              <a:t>service uses deep learning algorithms to analyze images for scenes, objects, faces, and other content. 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IBM Plex Sans" panose="020B0503050203000203" pitchFamily="34" charset="77"/>
              </a:rPr>
              <a:t>Built-in classes </a:t>
            </a:r>
            <a:r>
              <a:rPr lang="en-US" sz="1800" dirty="0">
                <a:latin typeface="IBM Plex Sans" panose="020B0503050203000203" pitchFamily="34" charset="77"/>
              </a:rPr>
              <a:t>provide highly accurate results without training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General</a:t>
            </a:r>
            <a:r>
              <a:rPr lang="en-US" sz="1600" dirty="0">
                <a:latin typeface="IBM Plex Sans" panose="020B0503050203000203" pitchFamily="34" charset="77"/>
              </a:rPr>
              <a:t> model: Default classification from thousands of classes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Face</a:t>
            </a:r>
            <a:r>
              <a:rPr lang="en-US" sz="1600" dirty="0">
                <a:latin typeface="IBM Plex Sans" panose="020B0503050203000203" pitchFamily="34" charset="77"/>
              </a:rPr>
              <a:t> model: Facial analysis with age and gender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Explicit</a:t>
            </a:r>
            <a:r>
              <a:rPr lang="en-US" sz="1600" dirty="0">
                <a:latin typeface="IBM Plex Sans" panose="020B0503050203000203" pitchFamily="34" charset="77"/>
              </a:rPr>
              <a:t> model: Whether an image is inappropriate for general use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Food</a:t>
            </a:r>
            <a:r>
              <a:rPr lang="en-US" sz="1600" dirty="0">
                <a:latin typeface="IBM Plex Sans" panose="020B0503050203000203" pitchFamily="34" charset="77"/>
              </a:rPr>
              <a:t> model: Specifically for images of food items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Text</a:t>
            </a:r>
            <a:r>
              <a:rPr lang="en-US" sz="1600" dirty="0">
                <a:latin typeface="IBM Plex Sans" panose="020B0503050203000203" pitchFamily="34" charset="77"/>
              </a:rPr>
              <a:t> model: Text extraction from natural scene images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Train custom classifiers and collections using your own images</a:t>
            </a:r>
          </a:p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endParaRPr lang="en-US" sz="1600" dirty="0"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5A292-ECA3-214C-A5EC-72C2C5088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47" y="2995448"/>
            <a:ext cx="1092762" cy="10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Using the Visual Recognition service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A0C99-0224-C146-9A18-0F238BC7E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51" y="771333"/>
            <a:ext cx="7114810" cy="41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Training Guidelines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584373" y="853284"/>
            <a:ext cx="8044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IBM Plex Sans" panose="020B0503050203000203" pitchFamily="34" charset="77"/>
              </a:rPr>
              <a:t>Limitations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Supported formats: JPEG, PNG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Maximum size for image scoring: 10 MB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Limitations of zip file: 100 MB, 10,000 images, min 10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Max 256 MB zip file per training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IBM Plex Sans" panose="020B050305020300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IBM Plex Sans" panose="020B0503050203000203" pitchFamily="34" charset="77"/>
              </a:rPr>
              <a:t>Recommendations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latin typeface="IBM Plex Sans" panose="020B0503050203000203" pitchFamily="34" charset="77"/>
              </a:rPr>
              <a:t>At least 50 images per class/negative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IBM Plex Sans" panose="020B0503050203000203" pitchFamily="34" charset="77"/>
              </a:rPr>
              <a:t>preferably 150–200 images per .zip file for best balance between processing time and accuracy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IBM Plex Sans" panose="020B0503050203000203" pitchFamily="34" charset="77"/>
              </a:rPr>
              <a:t>benefits of training a classifier plateaus at around 5000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Similar numbers of positive/negative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Images should be at least 224x224 pixels </a:t>
            </a:r>
          </a:p>
        </p:txBody>
      </p:sp>
    </p:spTree>
    <p:extLst>
      <p:ext uri="{BB962C8B-B14F-4D97-AF65-F5344CB8AC3E}">
        <p14:creationId xmlns:p14="http://schemas.microsoft.com/office/powerpoint/2010/main" val="197592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Visual Recognition use cases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215980" y="769201"/>
            <a:ext cx="8606743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77"/>
              </a:rPr>
              <a:t>The Visual Recognition service can be used for diverse applications and industries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IBM Plex Sans" panose="020B05030502030002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Manufacturing:</a:t>
            </a:r>
            <a:r>
              <a:rPr lang="en-GB" sz="1600" dirty="0">
                <a:latin typeface="IBM Plex Sans" panose="020B0503050203000203" pitchFamily="34" charset="77"/>
              </a:rPr>
              <a:t> Use images from a manufacturing setting to make sure products are being positioned correctly on an assembly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Insurance:</a:t>
            </a:r>
            <a:r>
              <a:rPr lang="en-GB" sz="1600" dirty="0">
                <a:latin typeface="IBM Plex Sans" panose="020B0503050203000203" pitchFamily="34" charset="77"/>
              </a:rPr>
              <a:t> Rapidly process claims by using images to classify claims into different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Social listening:</a:t>
            </a:r>
            <a:r>
              <a:rPr lang="en-GB" sz="1600" dirty="0">
                <a:latin typeface="IBM Plex Sans" panose="020B0503050203000203" pitchFamily="34" charset="77"/>
              </a:rPr>
              <a:t> Use images from your product line or your logo to track buzz about your company on social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Social commerce:</a:t>
            </a:r>
            <a:r>
              <a:rPr lang="en-GB" sz="1600" dirty="0">
                <a:latin typeface="IBM Plex Sans" panose="020B0503050203000203" pitchFamily="34" charset="77"/>
              </a:rPr>
              <a:t> Use an image of a plated dish to find out which restaurant serves it and find reviews, use a travel photo to find vacation suggestions based on similar experiences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Retail:</a:t>
            </a:r>
            <a:r>
              <a:rPr lang="en-GB" sz="1600" dirty="0">
                <a:latin typeface="IBM Plex Sans" panose="020B0503050203000203" pitchFamily="34" charset="77"/>
              </a:rPr>
              <a:t> Take a photo of a favourite outfit to find stores with those clothes in stock or on sale, use a travel image to find retail suggestions in that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Education:</a:t>
            </a:r>
            <a:r>
              <a:rPr lang="en-GB" sz="1600" dirty="0">
                <a:latin typeface="IBM Plex Sans" panose="020B0503050203000203" pitchFamily="34" charset="77"/>
              </a:rPr>
              <a:t> Create image-based applications to educate about taxonomies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latin typeface="IBM Plex Sans" panose="020B0503050203000203" pitchFamily="34" charset="77"/>
              </a:rPr>
              <a:t>Visual auditing:</a:t>
            </a:r>
            <a:r>
              <a:rPr lang="en-GB" sz="1600" i="1" dirty="0">
                <a:latin typeface="IBM Plex Sans" panose="020B0503050203000203" pitchFamily="34" charset="77"/>
              </a:rPr>
              <a:t> Look for visual compliance or deterioration in a fleet of trucks, planes, or windmills out in the field, train custom models to understand what defects look like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0012796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27378</TotalTime>
  <Words>241</Words>
  <Application>Microsoft Macintosh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653</cp:revision>
  <cp:lastPrinted>2017-05-16T10:58:10Z</cp:lastPrinted>
  <dcterms:created xsi:type="dcterms:W3CDTF">2014-12-08T21:55:31Z</dcterms:created>
  <dcterms:modified xsi:type="dcterms:W3CDTF">2018-06-28T08:03:54Z</dcterms:modified>
</cp:coreProperties>
</file>