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91"/>
    <p:restoredTop sz="94655"/>
  </p:normalViewPr>
  <p:slideViewPr>
    <p:cSldViewPr snapToGrid="0">
      <p:cViewPr varScale="1">
        <p:scale>
          <a:sx n="172" d="100"/>
          <a:sy n="172" d="100"/>
        </p:scale>
        <p:origin x="7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613F-2B91-77CF-CC99-EE194509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AEB85-7EF7-544D-AAED-47FC0FFF7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5FBBD-F249-997E-EDDD-C2F6B47E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DDDC-2B68-8949-82CE-D13AF16EA6BB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BC437-82CB-4BC1-7707-11A49F0B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1243D-C900-A270-52BF-FD7EED72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171-A543-204E-A7EE-55D86034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0497-0C64-5DFF-5354-BEE0641B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B3C73-96EF-AC92-1F1B-250359D7E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D074A-D4E7-1316-3E56-D2E31C04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DDDC-2B68-8949-82CE-D13AF16EA6BB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0952E-8B96-AC36-5D17-4A71D481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429A-6300-549B-209E-60AB4398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171-A543-204E-A7EE-55D86034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7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A8D2-FB5A-0AD8-DDFE-DA200A87C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8104C-F89F-7002-551F-7C8B04AFD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4ED94-A6B1-3343-37A7-B32EF374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DDDC-2B68-8949-82CE-D13AF16EA6BB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85C12-1FA2-C76B-FC71-61B0EC93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6CAB6-777B-8EF2-B3DF-9A61B21F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171-A543-204E-A7EE-55D86034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9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8665-FD4E-54E7-4878-D005BF38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3BCE9-CB6C-81DA-1E51-F68C5F0F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23A0F-23B9-AC0E-937E-DE8FA95A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DDDC-2B68-8949-82CE-D13AF16EA6BB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BE1E3-5557-E18F-CA54-4E594B33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F4893-EDB9-CF6B-1A9B-22756212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171-A543-204E-A7EE-55D86034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3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5E2E-7BC6-E044-84F9-3EAD7724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66CE5-BB34-1126-7A00-7E5E8B3F3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27915-3643-2946-9325-409A9393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DDDC-2B68-8949-82CE-D13AF16EA6BB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25850-B9DE-0861-D63A-7D6C87B6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F98A9-417D-0390-CBC9-0D04938F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171-A543-204E-A7EE-55D86034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2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069A-C882-9F75-0FB5-2D2C5EC9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E962-D6EB-F84A-1C15-29C7CDAA0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DAC24-583A-C8C3-8F1D-C50E82411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2633C-48C4-DE21-9125-6C432F8C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DDDC-2B68-8949-82CE-D13AF16EA6BB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EB64E-13E3-51A3-32FF-F0A3B983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C3C3C-459B-1589-8B9B-D5697571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171-A543-204E-A7EE-55D86034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2F57-D69E-9E53-3B13-DB4E6B27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5CCB9-173F-F094-7837-AC847D6FC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F4757-3D10-0EE7-BE07-853B01BE5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1FCAF-74D6-BE5E-83A8-ED8FDDCDF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444D7-29C2-1EE7-DCC8-15F33D716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FA131-57E6-F99F-4273-58A0356A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DDDC-2B68-8949-82CE-D13AF16EA6BB}" type="datetimeFigureOut">
              <a:rPr lang="en-US" smtClean="0"/>
              <a:t>7/5/23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58857-407E-C786-20A0-92195345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325C6-068B-A41A-C107-086C532E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171-A543-204E-A7EE-55D86034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8186-0C62-8BFE-CC48-BF3FD9B5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5B58E-AE95-48A6-C116-7D177BAF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DDDC-2B68-8949-82CE-D13AF16EA6BB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00FAC-FF06-79A1-BB30-3C65B8AC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35203-2293-7617-8FB4-4A22C32B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171-A543-204E-A7EE-55D86034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0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9B065-3FAB-2CEA-8246-E23ED1D0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DDDC-2B68-8949-82CE-D13AF16EA6BB}" type="datetimeFigureOut">
              <a:rPr lang="en-US" smtClean="0"/>
              <a:t>7/5/23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1910E-656E-BAD9-2724-A5254509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CA229-71A3-AEE6-73BF-7E75E651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171-A543-204E-A7EE-55D86034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8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FD5C-CB6C-8ECF-979B-EBEE76DC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24F0C-CABE-0383-EEAA-3561116CF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29E1B-A9E9-DC50-CF13-7C0BB8AC2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99FE7-E5E3-432E-DDE7-7714FF3D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DDDC-2B68-8949-82CE-D13AF16EA6BB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A9A0C-1D86-2C90-F58B-0F528554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E5C55-3A88-0A04-D8B0-A730FF97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171-A543-204E-A7EE-55D86034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0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B1DA-18A3-EA96-3F61-E867B44B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A35BB-DB3F-6D59-E461-F25A37138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D958D-DDF0-856B-3FB8-0A505BB5A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DC506-6A4A-1D2E-8877-7F8525E9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DDDC-2B68-8949-82CE-D13AF16EA6BB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45466-D2B2-981D-16D7-6C9971F1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B4C88-AF2F-AC7E-6EB1-E25564D8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5F171-A543-204E-A7EE-55D86034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9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9407E-EB24-5EDA-7BDA-889273D9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7ACA6-8799-3BB6-DC50-85681657E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8996F-F962-DFE5-5C31-F07FAAAD8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4DDDC-2B68-8949-82CE-D13AF16EA6BB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C972C-52AB-030A-3F7E-41552327D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570BC-32FF-CCBF-73A8-5801F9BE5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5F171-A543-204E-A7EE-55D860342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2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A80267-28F2-33BD-D470-57B62823FD1A}"/>
              </a:ext>
            </a:extLst>
          </p:cNvPr>
          <p:cNvSpPr txBox="1"/>
          <p:nvPr/>
        </p:nvSpPr>
        <p:spPr>
          <a:xfrm>
            <a:off x="1930435" y="2922661"/>
            <a:ext cx="9973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Jksdlfjlhlk.jsdhfkj</a:t>
            </a:r>
            <a:r>
              <a:rPr lang="en-US" sz="3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wrxn</a:t>
            </a:r>
            <a:r>
              <a:rPr lang="en-US" sz="3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)[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yjhgt</a:t>
            </a:r>
            <a:r>
              <a:rPr lang="en-US" sz="3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00273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9E6925-269E-ED34-1918-E1F906C33D62}"/>
              </a:ext>
            </a:extLst>
          </p:cNvPr>
          <p:cNvSpPr txBox="1"/>
          <p:nvPr/>
        </p:nvSpPr>
        <p:spPr>
          <a:xfrm>
            <a:off x="1930436" y="2922661"/>
            <a:ext cx="8331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Jksdlfjlhlk</a:t>
            </a:r>
            <a:r>
              <a:rPr lang="en-US" sz="3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jsdhfkj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(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wrxn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)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[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yjhgt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]</a:t>
            </a:r>
            <a:r>
              <a:rPr lang="en-US" sz="3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1214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BB4AA5-1106-8AFE-1B03-4E80876D8DB9}"/>
              </a:ext>
            </a:extLst>
          </p:cNvPr>
          <p:cNvSpPr txBox="1"/>
          <p:nvPr/>
        </p:nvSpPr>
        <p:spPr>
          <a:xfrm>
            <a:off x="2768837" y="241846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16E38-7025-C43F-257A-57ED053EE905}"/>
              </a:ext>
            </a:extLst>
          </p:cNvPr>
          <p:cNvSpPr txBox="1"/>
          <p:nvPr/>
        </p:nvSpPr>
        <p:spPr>
          <a:xfrm>
            <a:off x="5197996" y="241846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8505F-3B0F-AA9A-9E6F-46DCE2CB1530}"/>
              </a:ext>
            </a:extLst>
          </p:cNvPr>
          <p:cNvSpPr txBox="1"/>
          <p:nvPr/>
        </p:nvSpPr>
        <p:spPr>
          <a:xfrm>
            <a:off x="6700903" y="2435552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26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Parameter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5BBB6-C58C-0A24-6602-21C6C6DCA56F}"/>
              </a:ext>
            </a:extLst>
          </p:cNvPr>
          <p:cNvSpPr txBox="1"/>
          <p:nvPr/>
        </p:nvSpPr>
        <p:spPr>
          <a:xfrm>
            <a:off x="8169575" y="243555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Array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81DAC-77FF-841D-F78F-D59446FE5A1C}"/>
              </a:ext>
            </a:extLst>
          </p:cNvPr>
          <p:cNvSpPr txBox="1"/>
          <p:nvPr/>
        </p:nvSpPr>
        <p:spPr>
          <a:xfrm>
            <a:off x="1930436" y="2922661"/>
            <a:ext cx="8331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Jksdlfjlhlk</a:t>
            </a:r>
            <a:r>
              <a:rPr lang="en-US" sz="32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jsdhfkj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Menlo" panose="020B0609030804020204" pitchFamily="49" charset="0"/>
              </a:rPr>
              <a:t>(</a:t>
            </a:r>
            <a:r>
              <a:rPr lang="en-US" sz="3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were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0000"/>
                </a:highlight>
                <a:latin typeface="Menlo" panose="020B0609030804020204" pitchFamily="49" charset="0"/>
              </a:rPr>
              <a:t>)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[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yjhgt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]</a:t>
            </a:r>
            <a:r>
              <a:rPr lang="en-US" sz="3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3471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BB4AA5-1106-8AFE-1B03-4E80876D8DB9}"/>
              </a:ext>
            </a:extLst>
          </p:cNvPr>
          <p:cNvSpPr txBox="1"/>
          <p:nvPr/>
        </p:nvSpPr>
        <p:spPr>
          <a:xfrm>
            <a:off x="2768837" y="241846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16E38-7025-C43F-257A-57ED053EE905}"/>
              </a:ext>
            </a:extLst>
          </p:cNvPr>
          <p:cNvSpPr txBox="1"/>
          <p:nvPr/>
        </p:nvSpPr>
        <p:spPr>
          <a:xfrm>
            <a:off x="5197996" y="241846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Field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8505F-3B0F-AA9A-9E6F-46DCE2CB1530}"/>
              </a:ext>
            </a:extLst>
          </p:cNvPr>
          <p:cNvSpPr txBox="1"/>
          <p:nvPr/>
        </p:nvSpPr>
        <p:spPr>
          <a:xfrm>
            <a:off x="6194246" y="3507436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85FF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5BBB6-C58C-0A24-6602-21C6C6DCA56F}"/>
              </a:ext>
            </a:extLst>
          </p:cNvPr>
          <p:cNvSpPr txBox="1"/>
          <p:nvPr/>
        </p:nvSpPr>
        <p:spPr>
          <a:xfrm>
            <a:off x="8156571" y="3507436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Array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81DAC-77FF-841D-F78F-D59446FE5A1C}"/>
              </a:ext>
            </a:extLst>
          </p:cNvPr>
          <p:cNvSpPr txBox="1"/>
          <p:nvPr/>
        </p:nvSpPr>
        <p:spPr>
          <a:xfrm>
            <a:off x="1930436" y="2922661"/>
            <a:ext cx="8331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Jksdlfjlhlk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jsdhfkj</a:t>
            </a:r>
            <a:r>
              <a:rPr lang="en-US" sz="3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Menlo" panose="020B0609030804020204" pitchFamily="49" charset="0"/>
              </a:rPr>
              <a:t>=</a:t>
            </a:r>
            <a:r>
              <a:rPr lang="en-US" sz="3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wrxn</a:t>
            </a:r>
            <a:r>
              <a:rPr lang="en-US" sz="3200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[</a:t>
            </a:r>
            <a:r>
              <a:rPr lang="en-US" sz="3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123</a:t>
            </a:r>
            <a:r>
              <a:rPr lang="en-US" sz="3200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]</a:t>
            </a:r>
            <a:r>
              <a:rPr lang="en-US" sz="3200" dirty="0">
                <a:solidFill>
                  <a:srgbClr val="000000"/>
                </a:solidFill>
                <a:highlight>
                  <a:srgbClr val="FF0000"/>
                </a:highlight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EF2C8-0601-7312-D1FC-56656EAEE629}"/>
              </a:ext>
            </a:extLst>
          </p:cNvPr>
          <p:cNvSpPr txBox="1"/>
          <p:nvPr/>
        </p:nvSpPr>
        <p:spPr>
          <a:xfrm>
            <a:off x="9230127" y="241846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Method 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429E5-1B9A-C5F1-7312-14DC1228BE27}"/>
              </a:ext>
            </a:extLst>
          </p:cNvPr>
          <p:cNvSpPr txBox="1"/>
          <p:nvPr/>
        </p:nvSpPr>
        <p:spPr>
          <a:xfrm>
            <a:off x="7258744" y="24184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352865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BB4AA5-1106-8AFE-1B03-4E80876D8DB9}"/>
              </a:ext>
            </a:extLst>
          </p:cNvPr>
          <p:cNvSpPr txBox="1"/>
          <p:nvPr/>
        </p:nvSpPr>
        <p:spPr>
          <a:xfrm>
            <a:off x="2768837" y="241846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16E38-7025-C43F-257A-57ED053EE905}"/>
              </a:ext>
            </a:extLst>
          </p:cNvPr>
          <p:cNvSpPr txBox="1"/>
          <p:nvPr/>
        </p:nvSpPr>
        <p:spPr>
          <a:xfrm>
            <a:off x="5197996" y="241846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Field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8505F-3B0F-AA9A-9E6F-46DCE2CB1530}"/>
              </a:ext>
            </a:extLst>
          </p:cNvPr>
          <p:cNvSpPr txBox="1"/>
          <p:nvPr/>
        </p:nvSpPr>
        <p:spPr>
          <a:xfrm>
            <a:off x="6194246" y="3507436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85FF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Comparision</a:t>
            </a:r>
            <a:endParaRPr lang="en-US" b="1" dirty="0">
              <a:solidFill>
                <a:srgbClr val="FF85FF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5BBB6-C58C-0A24-6602-21C6C6DCA56F}"/>
              </a:ext>
            </a:extLst>
          </p:cNvPr>
          <p:cNvSpPr txBox="1"/>
          <p:nvPr/>
        </p:nvSpPr>
        <p:spPr>
          <a:xfrm>
            <a:off x="8156571" y="3507436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Array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81DAC-77FF-841D-F78F-D59446FE5A1C}"/>
              </a:ext>
            </a:extLst>
          </p:cNvPr>
          <p:cNvSpPr txBox="1"/>
          <p:nvPr/>
        </p:nvSpPr>
        <p:spPr>
          <a:xfrm>
            <a:off x="888763" y="2922661"/>
            <a:ext cx="11347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3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Jksdlfjlhlk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jsdhfkj</a:t>
            </a:r>
            <a:r>
              <a:rPr lang="en-US" sz="3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Menlo" panose="020B0609030804020204" pitchFamily="49" charset="0"/>
              </a:rPr>
              <a:t>==</a:t>
            </a:r>
            <a:r>
              <a:rPr lang="en-US" sz="3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wrxn</a:t>
            </a:r>
            <a:r>
              <a:rPr lang="en-US" sz="3200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[</a:t>
            </a:r>
            <a:r>
              <a:rPr lang="en-US" sz="3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123</a:t>
            </a:r>
            <a:r>
              <a:rPr lang="en-US" sz="3200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]</a:t>
            </a:r>
            <a:r>
              <a:rPr lang="en-US" sz="3200" dirty="0">
                <a:solidFill>
                  <a:srgbClr val="000000"/>
                </a:solidFill>
                <a:highlight>
                  <a:srgbClr val="FF0000"/>
                </a:highlight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EF2C8-0601-7312-D1FC-56656EAEE629}"/>
              </a:ext>
            </a:extLst>
          </p:cNvPr>
          <p:cNvSpPr txBox="1"/>
          <p:nvPr/>
        </p:nvSpPr>
        <p:spPr>
          <a:xfrm>
            <a:off x="9230127" y="241846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Method 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429E5-1B9A-C5F1-7312-14DC1228BE27}"/>
              </a:ext>
            </a:extLst>
          </p:cNvPr>
          <p:cNvSpPr txBox="1"/>
          <p:nvPr/>
        </p:nvSpPr>
        <p:spPr>
          <a:xfrm>
            <a:off x="7258744" y="24184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07065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62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Fira Code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Llewellyn Falco</dc:creator>
  <cp:lastModifiedBy>Llewellyn Falco</cp:lastModifiedBy>
  <cp:revision>2</cp:revision>
  <dcterms:created xsi:type="dcterms:W3CDTF">2023-07-05T13:03:33Z</dcterms:created>
  <dcterms:modified xsi:type="dcterms:W3CDTF">2023-07-05T15:46:56Z</dcterms:modified>
</cp:coreProperties>
</file>