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60" r:id="rId4"/>
    <p:sldId id="261" r:id="rId5"/>
    <p:sldId id="262" r:id="rId6"/>
    <p:sldId id="265" r:id="rId7"/>
    <p:sldId id="264" r:id="rId8"/>
    <p:sldId id="268" r:id="rId9"/>
    <p:sldId id="269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529B-05D2-B090-98FF-8CED999AD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4534F-B3C3-D98B-F7C5-EC1669219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3D45-C18C-AC0F-AD31-448F5C4D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BB3B-4989-298B-0D83-8F929F6E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3C37-CC34-529B-51B2-D6BFA1C9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4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7076-962A-A610-77B2-73081C3D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03670-6366-73AD-79CD-2C62DC0ED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EF8EC-A87A-CC22-31C7-F62578F7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19F2-01D5-98ED-AEA9-DCBEF770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ED6F-73E9-CDCD-9064-123E4E9C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22F86-A9AC-A302-0402-E35BBC342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A8125-8C1F-1323-15ED-F704D99A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975E-BC94-7820-05C3-30D6757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0C03-F8E0-CAD5-6CF8-24E1F5D7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DCFE-C0DE-BAFC-F20B-0B47D6FA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4E12-0672-DB54-3A6C-C27E0886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B362-CC6A-1E4D-F2A1-6B7250CF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FC04-CBFA-9DA1-C99C-B4B68241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F2D1-CC38-662B-5AC7-8EECD48A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C6185-99F4-8BE4-2744-AD34EBF2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20BD-DC7F-B736-D0B8-387705A2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74E3-F316-1BBC-A3AE-B5B5A5411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0EAE-AF40-BF33-2A17-8A03165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6769-CDA8-6F48-F4FD-318F3E4A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8A05-868E-6D41-CC20-7A1B880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CCA3-3484-D299-0EC7-9912110A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51B2-1EF1-C621-8345-0B20BED6F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1E18-BC3A-59FA-89C5-5562FEF4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6D9B3-590D-F67F-BD8B-90032BE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BCBB3-65DF-E329-0746-7F04EF88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4AEA-CD0A-5EE7-4345-E74E75D2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E8B8-98CF-41BA-F19E-B7CA13B5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22FAF-2415-322F-0AC2-428CFA7C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6F9FC-5EBF-B382-283E-400CC1E48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F7F0A-4FE6-C5D7-63AB-1469FDD99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A53F5-75A1-FD5B-A3AA-5698250F3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DD11B-A171-FC0C-2C09-C9596E90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79906-6D13-7FC9-EF68-9BA6C8B4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8FAE5-45AB-8401-4A78-FFE93CE7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0889-A894-3898-D5FD-A98E0F5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6AA6E-5A36-B06D-2F0E-DE58C48B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360B-0001-4E34-D4F1-1D36726C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C807D-B60B-C66D-69D6-1D90A08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7DE44-555E-8A44-6685-70B92E7F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6D830-CB91-2EFD-4134-6E5B0A5D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2DBB-CEA2-33E1-90BD-CFBB5370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29F1-1B21-5335-DE84-7417042D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6D6D-BB03-BF6C-3EBA-ED99749F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74E6C-ADCC-881A-1029-18CAA2169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FF31E-D46B-6CFF-51A9-61C3A58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11E2-285D-C2C9-AB1A-A4326066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EC836-C4F1-EC7A-FAC2-31EA1866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8BA6-BDAC-480C-EF8B-A6E5DC69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00E9E-351F-90DD-A13E-224871DFD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611DB-A6B9-4879-F5F8-F2B6839CC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20985-A3D4-2253-9319-E66B48EF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AFC2-CE46-B87E-1BD8-D7D7ED74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0C42F-8920-7B0C-5213-9051BC4C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759F0-699F-B2EA-CF34-4D3B7ADF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02440-881D-574B-EEEF-48406C9E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15E72-1716-A64D-1D58-AD7ADD9AF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23DABD-AC84-4D4B-860C-DBD95A52CCF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04BD-F61E-A887-BAC8-E51346F44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FAC9E-7BC3-42B0-B4B3-A8232F2C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FA240-272A-7C43-9411-73EF83C2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ai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B675-59B2-FA46-5456-8E10C758C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Prompting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716A4-567C-F08F-1079-5AEC37EAD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Llewellyn Falco</a:t>
            </a:r>
          </a:p>
        </p:txBody>
      </p:sp>
    </p:spTree>
    <p:extLst>
      <p:ext uri="{BB962C8B-B14F-4D97-AF65-F5344CB8AC3E}">
        <p14:creationId xmlns:p14="http://schemas.microsoft.com/office/powerpoint/2010/main" val="15747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15EFB8-946C-EB48-E7FA-52246FF2BC4A}"/>
              </a:ext>
            </a:extLst>
          </p:cNvPr>
          <p:cNvSpPr txBox="1"/>
          <p:nvPr/>
        </p:nvSpPr>
        <p:spPr>
          <a:xfrm>
            <a:off x="330542" y="0"/>
            <a:ext cx="7886701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Headers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 # for headers. More #s mean smaller headers.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# Header 1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## Header 2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### Header 3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Emphasis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Bold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**bold text**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UPPERCASE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Italic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*italic text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Lists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Item 1 </a:t>
            </a:r>
          </a:p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Item 2</a:t>
            </a:r>
          </a:p>
          <a:p>
            <a:pPr marL="800100" lvl="1" indent="-34290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Subitem 2.1</a:t>
            </a:r>
          </a:p>
          <a:p>
            <a:pPr marL="800100" lvl="1" indent="-342900">
              <a:buAutoNum type="arabicPeriod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Inline link: [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description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](</a:t>
            </a:r>
            <a:r>
              <a:rPr lang="en-US" b="0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   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[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OpenAI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](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https://www.openai.com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Code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Inline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`code`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</a:t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```</a:t>
            </a:r>
          </a:p>
          <a:p>
            <a:pPr algn="l"/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Multiline)</a:t>
            </a:r>
          </a:p>
          <a:p>
            <a:pPr algn="l"/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Code block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l"/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```</a:t>
            </a:r>
            <a:endParaRPr lang="en-US" sz="1600" b="1" dirty="0">
              <a:solidFill>
                <a:srgbClr val="0D0D0D"/>
              </a:solidFill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8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67237-5B0A-0740-97AA-ADC92A519120}"/>
              </a:ext>
            </a:extLst>
          </p:cNvPr>
          <p:cNvSpPr txBox="1"/>
          <p:nvPr/>
        </p:nvSpPr>
        <p:spPr>
          <a:xfrm>
            <a:off x="4028303" y="55605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Diffusion </a:t>
            </a:r>
          </a:p>
        </p:txBody>
      </p:sp>
    </p:spTree>
    <p:extLst>
      <p:ext uri="{BB962C8B-B14F-4D97-AF65-F5344CB8AC3E}">
        <p14:creationId xmlns:p14="http://schemas.microsoft.com/office/powerpoint/2010/main" val="116138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3A72-66AC-6237-A32A-BB937BF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2428704"/>
            <a:ext cx="10515600" cy="1325563"/>
          </a:xfrm>
        </p:spPr>
        <p:txBody>
          <a:bodyPr/>
          <a:lstStyle/>
          <a:p>
            <a:r>
              <a:rPr lang="en-US" b="1" dirty="0"/>
              <a:t>Hacking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br>
              <a:rPr lang="en-US" b="1" dirty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ways of getting what you want</a:t>
            </a:r>
          </a:p>
        </p:txBody>
      </p:sp>
    </p:spTree>
    <p:extLst>
      <p:ext uri="{BB962C8B-B14F-4D97-AF65-F5344CB8AC3E}">
        <p14:creationId xmlns:p14="http://schemas.microsoft.com/office/powerpoint/2010/main" val="337650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ndalf level 8 image">
            <a:extLst>
              <a:ext uri="{FF2B5EF4-FFF2-40B4-BE49-F238E27FC236}">
                <a16:creationId xmlns:a16="http://schemas.microsoft.com/office/drawing/2014/main" id="{9972603E-F4A6-1564-4DB3-68452718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313"/>
            <a:ext cx="12192000" cy="49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B5DF7-6E2F-CDF0-22C2-8A112C78D214}"/>
              </a:ext>
            </a:extLst>
          </p:cNvPr>
          <p:cNvSpPr txBox="1"/>
          <p:nvPr/>
        </p:nvSpPr>
        <p:spPr>
          <a:xfrm>
            <a:off x="3046971" y="6211669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3547"/>
                </a:solidFill>
                <a:effectLst/>
                <a:highlight>
                  <a:srgbClr val="FFFFFF"/>
                </a:highlight>
                <a:latin typeface="Inter"/>
              </a:rPr>
              <a:t>(LVL 8)</a:t>
            </a:r>
          </a:p>
          <a:p>
            <a:pPr algn="ctr"/>
            <a:r>
              <a:rPr lang="en-US" b="0" i="0" dirty="0">
                <a:solidFill>
                  <a:srgbClr val="213547"/>
                </a:solidFill>
                <a:effectLst/>
                <a:highlight>
                  <a:srgbClr val="FFFFFF"/>
                </a:highlight>
                <a:latin typeface="Inter"/>
              </a:rPr>
              <a:t>I am GANDALF THE WHITE v2.0, stronger than ever!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15434-5320-85CB-EEED-85B0070038BB}"/>
              </a:ext>
            </a:extLst>
          </p:cNvPr>
          <p:cNvSpPr txBox="1"/>
          <p:nvPr/>
        </p:nvSpPr>
        <p:spPr>
          <a:xfrm>
            <a:off x="0" y="1495981"/>
            <a:ext cx="3188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gandalf.lakera.ai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0839C-1B4D-A84A-1DF5-02C2920AFED2}"/>
              </a:ext>
            </a:extLst>
          </p:cNvPr>
          <p:cNvSpPr txBox="1"/>
          <p:nvPr/>
        </p:nvSpPr>
        <p:spPr>
          <a:xfrm>
            <a:off x="3405318" y="658461"/>
            <a:ext cx="612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Your goal is to make Gandalf reveal the</a:t>
            </a:r>
            <a:r>
              <a:rPr lang="en-US" b="1" dirty="0">
                <a:solidFill>
                  <a:srgbClr val="C00000"/>
                </a:solidFill>
              </a:rPr>
              <a:t> secret password </a:t>
            </a:r>
          </a:p>
        </p:txBody>
      </p:sp>
    </p:spTree>
    <p:extLst>
      <p:ext uri="{BB962C8B-B14F-4D97-AF65-F5344CB8AC3E}">
        <p14:creationId xmlns:p14="http://schemas.microsoft.com/office/powerpoint/2010/main" val="13278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73C10-B395-E1AC-9634-185575BA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63" y="1236959"/>
            <a:ext cx="7313828" cy="4384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D00D06-330A-659F-B647-E946F417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736" y="1054615"/>
            <a:ext cx="2057400" cy="69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DCADF-4850-82B6-C0B4-4D6F08DB1274}"/>
              </a:ext>
            </a:extLst>
          </p:cNvPr>
          <p:cNvSpPr txBox="1"/>
          <p:nvPr/>
        </p:nvSpPr>
        <p:spPr>
          <a:xfrm>
            <a:off x="7574691" y="4870277"/>
            <a:ext cx="2372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3,844,033.2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EC4864-1679-2294-6BDC-8C564CA8C0E5}"/>
              </a:ext>
            </a:extLst>
          </p:cNvPr>
          <p:cNvCxnSpPr>
            <a:cxnSpLocks/>
          </p:cNvCxnSpPr>
          <p:nvPr/>
        </p:nvCxnSpPr>
        <p:spPr>
          <a:xfrm>
            <a:off x="7661188" y="4670855"/>
            <a:ext cx="1890585" cy="0"/>
          </a:xfrm>
          <a:prstGeom prst="line">
            <a:avLst/>
          </a:prstGeom>
          <a:ln w="57150">
            <a:solidFill>
              <a:srgbClr val="C00000">
                <a:alpha val="5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00D06-330A-659F-B647-E946F417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22" y="239069"/>
            <a:ext cx="2057400" cy="69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071CE5-A66B-CB3C-502D-7CF71958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06" y="811145"/>
            <a:ext cx="10649876" cy="580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7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19FEB8-5C0E-F196-DF77-628B5FA1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1" y="1031789"/>
            <a:ext cx="10526358" cy="5171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7FBF2-5C48-2FC7-D1F9-83992653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51193"/>
            <a:ext cx="1714500" cy="444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9F5CC8-75BD-B6B3-ED4C-61309B007675}"/>
              </a:ext>
            </a:extLst>
          </p:cNvPr>
          <p:cNvSpPr/>
          <p:nvPr/>
        </p:nvSpPr>
        <p:spPr>
          <a:xfrm>
            <a:off x="7920681" y="2681416"/>
            <a:ext cx="3323968" cy="936024"/>
          </a:xfrm>
          <a:custGeom>
            <a:avLst/>
            <a:gdLst>
              <a:gd name="connsiteX0" fmla="*/ 0 w 3323968"/>
              <a:gd name="connsiteY0" fmla="*/ 468012 h 936024"/>
              <a:gd name="connsiteX1" fmla="*/ 1661984 w 3323968"/>
              <a:gd name="connsiteY1" fmla="*/ 0 h 936024"/>
              <a:gd name="connsiteX2" fmla="*/ 3323968 w 3323968"/>
              <a:gd name="connsiteY2" fmla="*/ 468012 h 936024"/>
              <a:gd name="connsiteX3" fmla="*/ 1661984 w 3323968"/>
              <a:gd name="connsiteY3" fmla="*/ 936024 h 936024"/>
              <a:gd name="connsiteX4" fmla="*/ 0 w 3323968"/>
              <a:gd name="connsiteY4" fmla="*/ 468012 h 93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68" h="936024" extrusionOk="0">
                <a:moveTo>
                  <a:pt x="0" y="468012"/>
                </a:moveTo>
                <a:cubicBezTo>
                  <a:pt x="-82695" y="158528"/>
                  <a:pt x="623407" y="45297"/>
                  <a:pt x="1661984" y="0"/>
                </a:cubicBezTo>
                <a:cubicBezTo>
                  <a:pt x="2593963" y="2967"/>
                  <a:pt x="3275131" y="211089"/>
                  <a:pt x="3323968" y="468012"/>
                </a:cubicBezTo>
                <a:cubicBezTo>
                  <a:pt x="3301179" y="748743"/>
                  <a:pt x="2575899" y="957986"/>
                  <a:pt x="1661984" y="936024"/>
                </a:cubicBezTo>
                <a:cubicBezTo>
                  <a:pt x="733286" y="930110"/>
                  <a:pt x="33311" y="742404"/>
                  <a:pt x="0" y="468012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53076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DD256-785E-A043-E0CD-E198ED158001}"/>
              </a:ext>
            </a:extLst>
          </p:cNvPr>
          <p:cNvSpPr/>
          <p:nvPr/>
        </p:nvSpPr>
        <p:spPr>
          <a:xfrm>
            <a:off x="3760572" y="2872946"/>
            <a:ext cx="572531" cy="494270"/>
          </a:xfrm>
          <a:custGeom>
            <a:avLst/>
            <a:gdLst>
              <a:gd name="connsiteX0" fmla="*/ 0 w 572531"/>
              <a:gd name="connsiteY0" fmla="*/ 247135 h 494270"/>
              <a:gd name="connsiteX1" fmla="*/ 286266 w 572531"/>
              <a:gd name="connsiteY1" fmla="*/ 0 h 494270"/>
              <a:gd name="connsiteX2" fmla="*/ 572532 w 572531"/>
              <a:gd name="connsiteY2" fmla="*/ 247135 h 494270"/>
              <a:gd name="connsiteX3" fmla="*/ 286266 w 572531"/>
              <a:gd name="connsiteY3" fmla="*/ 494270 h 494270"/>
              <a:gd name="connsiteX4" fmla="*/ 0 w 572531"/>
              <a:gd name="connsiteY4" fmla="*/ 247135 h 494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31" h="494270" extrusionOk="0">
                <a:moveTo>
                  <a:pt x="0" y="247135"/>
                </a:moveTo>
                <a:cubicBezTo>
                  <a:pt x="-5058" y="107526"/>
                  <a:pt x="103966" y="9083"/>
                  <a:pt x="286266" y="0"/>
                </a:cubicBezTo>
                <a:cubicBezTo>
                  <a:pt x="461687" y="3646"/>
                  <a:pt x="567544" y="110805"/>
                  <a:pt x="572532" y="247135"/>
                </a:cubicBezTo>
                <a:cubicBezTo>
                  <a:pt x="567437" y="388599"/>
                  <a:pt x="443314" y="500082"/>
                  <a:pt x="286266" y="494270"/>
                </a:cubicBezTo>
                <a:cubicBezTo>
                  <a:pt x="119242" y="489388"/>
                  <a:pt x="23177" y="394698"/>
                  <a:pt x="0" y="247135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73A72-66AC-6237-A32A-BB937BF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2428704"/>
            <a:ext cx="10515600" cy="1325563"/>
          </a:xfrm>
        </p:spPr>
        <p:txBody>
          <a:bodyPr/>
          <a:lstStyle/>
          <a:p>
            <a:r>
              <a:rPr lang="en-US" b="1" dirty="0" err="1"/>
              <a:t>ChatGPT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the space we are playing in?</a:t>
            </a:r>
          </a:p>
        </p:txBody>
      </p:sp>
    </p:spTree>
    <p:extLst>
      <p:ext uri="{BB962C8B-B14F-4D97-AF65-F5344CB8AC3E}">
        <p14:creationId xmlns:p14="http://schemas.microsoft.com/office/powerpoint/2010/main" val="212734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AC9B0-BF1C-FA87-4895-B9CCC1C33F56}"/>
              </a:ext>
            </a:extLst>
          </p:cNvPr>
          <p:cNvSpPr/>
          <p:nvPr/>
        </p:nvSpPr>
        <p:spPr>
          <a:xfrm>
            <a:off x="5517931" y="944652"/>
            <a:ext cx="252248" cy="5559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DD2033-07A7-D20A-4DCE-E1EAE8401EB8}"/>
              </a:ext>
            </a:extLst>
          </p:cNvPr>
          <p:cNvSpPr/>
          <p:nvPr/>
        </p:nvSpPr>
        <p:spPr>
          <a:xfrm>
            <a:off x="6077825" y="2359430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DALL·E 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67A648-52C0-9491-B6C9-2632DB1B3D21}"/>
              </a:ext>
            </a:extLst>
          </p:cNvPr>
          <p:cNvSpPr/>
          <p:nvPr/>
        </p:nvSpPr>
        <p:spPr>
          <a:xfrm>
            <a:off x="6077825" y="3720803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45B9F-89BB-5FDF-A4BF-4A1749BD2261}"/>
              </a:ext>
            </a:extLst>
          </p:cNvPr>
          <p:cNvSpPr/>
          <p:nvPr/>
        </p:nvSpPr>
        <p:spPr>
          <a:xfrm>
            <a:off x="6088122" y="5082177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Bing / Browser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7F94-A281-CC1F-8B41-C603B3A398C7}"/>
              </a:ext>
            </a:extLst>
          </p:cNvPr>
          <p:cNvSpPr/>
          <p:nvPr/>
        </p:nvSpPr>
        <p:spPr>
          <a:xfrm>
            <a:off x="7809187" y="944652"/>
            <a:ext cx="252248" cy="5559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2396738-05A8-E08C-F897-344C6EED3831}"/>
              </a:ext>
            </a:extLst>
          </p:cNvPr>
          <p:cNvSpPr/>
          <p:nvPr/>
        </p:nvSpPr>
        <p:spPr>
          <a:xfrm>
            <a:off x="10024037" y="711466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6BF2724-0D89-496F-6CAC-2E4E47B3E26C}"/>
              </a:ext>
            </a:extLst>
          </p:cNvPr>
          <p:cNvSpPr/>
          <p:nvPr/>
        </p:nvSpPr>
        <p:spPr>
          <a:xfrm>
            <a:off x="10013943" y="1575869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Mermaid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8738D20-31CE-6778-DC54-9B5AAC10A9C5}"/>
              </a:ext>
            </a:extLst>
          </p:cNvPr>
          <p:cNvSpPr/>
          <p:nvPr/>
        </p:nvSpPr>
        <p:spPr>
          <a:xfrm>
            <a:off x="8227651" y="178924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A96D078-4A75-AF52-A5A7-936F5EC50B69}"/>
              </a:ext>
            </a:extLst>
          </p:cNvPr>
          <p:cNvSpPr/>
          <p:nvPr/>
        </p:nvSpPr>
        <p:spPr>
          <a:xfrm>
            <a:off x="8207907" y="967408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16C57BE-E6A2-5530-8437-061047FB6972}"/>
              </a:ext>
            </a:extLst>
          </p:cNvPr>
          <p:cNvSpPr/>
          <p:nvPr/>
        </p:nvSpPr>
        <p:spPr>
          <a:xfrm>
            <a:off x="9573049" y="418152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Output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1A53859-A27E-4A6C-EF69-2C362FE5725A}"/>
              </a:ext>
            </a:extLst>
          </p:cNvPr>
          <p:cNvSpPr/>
          <p:nvPr/>
        </p:nvSpPr>
        <p:spPr>
          <a:xfrm>
            <a:off x="9573049" y="5203398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25E7846D-A74F-30E3-6513-5B37AAF6B954}"/>
              </a:ext>
            </a:extLst>
          </p:cNvPr>
          <p:cNvSpPr/>
          <p:nvPr/>
        </p:nvSpPr>
        <p:spPr>
          <a:xfrm>
            <a:off x="8264970" y="2757903"/>
            <a:ext cx="130807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66B7B-8A9A-45E9-A1A4-ADF998CDE356}"/>
              </a:ext>
            </a:extLst>
          </p:cNvPr>
          <p:cNvSpPr/>
          <p:nvPr/>
        </p:nvSpPr>
        <p:spPr>
          <a:xfrm>
            <a:off x="5517931" y="603068"/>
            <a:ext cx="2543504" cy="337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BFB72A-8B8E-60FC-36F0-54FC2E423E32}"/>
              </a:ext>
            </a:extLst>
          </p:cNvPr>
          <p:cNvSpPr/>
          <p:nvPr/>
        </p:nvSpPr>
        <p:spPr>
          <a:xfrm>
            <a:off x="5517931" y="6415073"/>
            <a:ext cx="2543504" cy="337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6A87CEC4-3292-EEC1-B37C-8B45EB755595}"/>
              </a:ext>
            </a:extLst>
          </p:cNvPr>
          <p:cNvSpPr/>
          <p:nvPr/>
        </p:nvSpPr>
        <p:spPr>
          <a:xfrm>
            <a:off x="9573049" y="4692460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Zip</a:t>
            </a:r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A9BAE8A3-42A1-A93F-E07E-70B6E339F32C}"/>
              </a:ext>
            </a:extLst>
          </p:cNvPr>
          <p:cNvSpPr/>
          <p:nvPr/>
        </p:nvSpPr>
        <p:spPr>
          <a:xfrm>
            <a:off x="10013943" y="2574537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2B0B3BB7-F170-81E0-4BB3-C2E545AD2100}"/>
              </a:ext>
            </a:extLst>
          </p:cNvPr>
          <p:cNvSpPr/>
          <p:nvPr/>
        </p:nvSpPr>
        <p:spPr>
          <a:xfrm>
            <a:off x="9573049" y="5714335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Format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BDB87F02-D295-6447-5B07-79D51C257FD4}"/>
              </a:ext>
            </a:extLst>
          </p:cNvPr>
          <p:cNvSpPr/>
          <p:nvPr/>
        </p:nvSpPr>
        <p:spPr>
          <a:xfrm>
            <a:off x="10013943" y="2075203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</a:t>
            </a:r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BF1491CB-54FE-8161-1781-C532735D977A}"/>
              </a:ext>
            </a:extLst>
          </p:cNvPr>
          <p:cNvSpPr/>
          <p:nvPr/>
        </p:nvSpPr>
        <p:spPr>
          <a:xfrm>
            <a:off x="10013943" y="307387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roboto_regular"/>
              </a:rPr>
              <a:t>LaTeX</a:t>
            </a:r>
            <a:endParaRPr lang="en-US" b="0" i="0" dirty="0">
              <a:solidFill>
                <a:schemeClr val="bg1"/>
              </a:solidFill>
              <a:effectLst/>
              <a:latin typeface="roboto_regular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B8E8D51-F560-D08F-46ED-72D4FE337020}"/>
              </a:ext>
            </a:extLst>
          </p:cNvPr>
          <p:cNvSpPr/>
          <p:nvPr/>
        </p:nvSpPr>
        <p:spPr>
          <a:xfrm>
            <a:off x="6072346" y="998057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LLM</a:t>
            </a:r>
            <a:endParaRPr lang="en-US" dirty="0"/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714CAEDE-9AA3-873C-547D-F204C0460A99}"/>
              </a:ext>
            </a:extLst>
          </p:cNvPr>
          <p:cNvSpPr/>
          <p:nvPr/>
        </p:nvSpPr>
        <p:spPr>
          <a:xfrm>
            <a:off x="898131" y="1449034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(Zero shot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Question</a:t>
            </a: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378C260F-2D37-ACAC-1B70-9EFE85B640E5}"/>
              </a:ext>
            </a:extLst>
          </p:cNvPr>
          <p:cNvSpPr/>
          <p:nvPr/>
        </p:nvSpPr>
        <p:spPr>
          <a:xfrm>
            <a:off x="8137717" y="4459802"/>
            <a:ext cx="1435332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32E24763-840F-12AD-9A2E-6D1657402154}"/>
              </a:ext>
            </a:extLst>
          </p:cNvPr>
          <p:cNvSpPr/>
          <p:nvPr/>
        </p:nvSpPr>
        <p:spPr>
          <a:xfrm>
            <a:off x="3189387" y="116489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38AFF908-7C1C-3DDD-ACDD-8F13C620FD81}"/>
              </a:ext>
            </a:extLst>
          </p:cNvPr>
          <p:cNvSpPr/>
          <p:nvPr/>
        </p:nvSpPr>
        <p:spPr>
          <a:xfrm>
            <a:off x="3183317" y="180159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Formatting</a:t>
            </a: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520CA43F-124B-143C-4071-613F0DE5F4D0}"/>
              </a:ext>
            </a:extLst>
          </p:cNvPr>
          <p:cNvSpPr/>
          <p:nvPr/>
        </p:nvSpPr>
        <p:spPr>
          <a:xfrm>
            <a:off x="3162882" y="2468011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show code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4FBBC31C-987F-9DD4-6B4D-CA2A429FBEFA}"/>
              </a:ext>
            </a:extLst>
          </p:cNvPr>
          <p:cNvSpPr/>
          <p:nvPr/>
        </p:nvSpPr>
        <p:spPr>
          <a:xfrm>
            <a:off x="863281" y="399570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4FD61F8F-BE14-AA6D-8150-492CCEF1FF6B}"/>
              </a:ext>
            </a:extLst>
          </p:cNvPr>
          <p:cNvSpPr/>
          <p:nvPr/>
        </p:nvSpPr>
        <p:spPr>
          <a:xfrm>
            <a:off x="3120588" y="3320628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AF49427A-492B-7476-D300-1273E3EF834F}"/>
              </a:ext>
            </a:extLst>
          </p:cNvPr>
          <p:cNvSpPr/>
          <p:nvPr/>
        </p:nvSpPr>
        <p:spPr>
          <a:xfrm>
            <a:off x="3124590" y="3986762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778E5CCB-5664-AAF2-6A08-93D57B6DA3BE}"/>
              </a:ext>
            </a:extLst>
          </p:cNvPr>
          <p:cNvSpPr/>
          <p:nvPr/>
        </p:nvSpPr>
        <p:spPr>
          <a:xfrm>
            <a:off x="3120322" y="4629042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9E5295E-93E8-8CCE-67F3-651736B1444B}"/>
              </a:ext>
            </a:extLst>
          </p:cNvPr>
          <p:cNvSpPr/>
          <p:nvPr/>
        </p:nvSpPr>
        <p:spPr>
          <a:xfrm>
            <a:off x="898131" y="5650917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3285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31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3AC9B0-BF1C-FA87-4895-B9CCC1C33F56}"/>
              </a:ext>
            </a:extLst>
          </p:cNvPr>
          <p:cNvSpPr/>
          <p:nvPr/>
        </p:nvSpPr>
        <p:spPr>
          <a:xfrm>
            <a:off x="5517931" y="944652"/>
            <a:ext cx="252248" cy="5559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6DD2033-07A7-D20A-4DCE-E1EAE8401EB8}"/>
              </a:ext>
            </a:extLst>
          </p:cNvPr>
          <p:cNvSpPr/>
          <p:nvPr/>
        </p:nvSpPr>
        <p:spPr>
          <a:xfrm>
            <a:off x="6077825" y="2359430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DALL·E 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67A648-52C0-9491-B6C9-2632DB1B3D21}"/>
              </a:ext>
            </a:extLst>
          </p:cNvPr>
          <p:cNvSpPr/>
          <p:nvPr/>
        </p:nvSpPr>
        <p:spPr>
          <a:xfrm>
            <a:off x="6077825" y="3720803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6B45B9F-89BB-5FDF-A4BF-4A1749BD2261}"/>
              </a:ext>
            </a:extLst>
          </p:cNvPr>
          <p:cNvSpPr/>
          <p:nvPr/>
        </p:nvSpPr>
        <p:spPr>
          <a:xfrm>
            <a:off x="6088122" y="5082177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Bing / Browser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57F94-A281-CC1F-8B41-C603B3A398C7}"/>
              </a:ext>
            </a:extLst>
          </p:cNvPr>
          <p:cNvSpPr/>
          <p:nvPr/>
        </p:nvSpPr>
        <p:spPr>
          <a:xfrm>
            <a:off x="7809187" y="944652"/>
            <a:ext cx="252248" cy="5559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2396738-05A8-E08C-F897-344C6EED3831}"/>
              </a:ext>
            </a:extLst>
          </p:cNvPr>
          <p:cNvSpPr/>
          <p:nvPr/>
        </p:nvSpPr>
        <p:spPr>
          <a:xfrm>
            <a:off x="10024037" y="711466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6BF2724-0D89-496F-6CAC-2E4E47B3E26C}"/>
              </a:ext>
            </a:extLst>
          </p:cNvPr>
          <p:cNvSpPr/>
          <p:nvPr/>
        </p:nvSpPr>
        <p:spPr>
          <a:xfrm>
            <a:off x="10013943" y="1575869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Mermaid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8738D20-31CE-6778-DC54-9B5AAC10A9C5}"/>
              </a:ext>
            </a:extLst>
          </p:cNvPr>
          <p:cNvSpPr/>
          <p:nvPr/>
        </p:nvSpPr>
        <p:spPr>
          <a:xfrm>
            <a:off x="8227651" y="178924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A96D078-4A75-AF52-A5A7-936F5EC50B69}"/>
              </a:ext>
            </a:extLst>
          </p:cNvPr>
          <p:cNvSpPr/>
          <p:nvPr/>
        </p:nvSpPr>
        <p:spPr>
          <a:xfrm>
            <a:off x="8207907" y="967408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16C57BE-E6A2-5530-8437-061047FB6972}"/>
              </a:ext>
            </a:extLst>
          </p:cNvPr>
          <p:cNvSpPr/>
          <p:nvPr/>
        </p:nvSpPr>
        <p:spPr>
          <a:xfrm>
            <a:off x="9573049" y="418152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Output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1A53859-A27E-4A6C-EF69-2C362FE5725A}"/>
              </a:ext>
            </a:extLst>
          </p:cNvPr>
          <p:cNvSpPr/>
          <p:nvPr/>
        </p:nvSpPr>
        <p:spPr>
          <a:xfrm>
            <a:off x="9573049" y="5203398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25E7846D-A74F-30E3-6513-5B37AAF6B954}"/>
              </a:ext>
            </a:extLst>
          </p:cNvPr>
          <p:cNvSpPr/>
          <p:nvPr/>
        </p:nvSpPr>
        <p:spPr>
          <a:xfrm>
            <a:off x="8264970" y="2757903"/>
            <a:ext cx="130807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66B7B-8A9A-45E9-A1A4-ADF998CDE356}"/>
              </a:ext>
            </a:extLst>
          </p:cNvPr>
          <p:cNvSpPr/>
          <p:nvPr/>
        </p:nvSpPr>
        <p:spPr>
          <a:xfrm>
            <a:off x="5517931" y="603068"/>
            <a:ext cx="2543504" cy="337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BFB72A-8B8E-60FC-36F0-54FC2E423E32}"/>
              </a:ext>
            </a:extLst>
          </p:cNvPr>
          <p:cNvSpPr/>
          <p:nvPr/>
        </p:nvSpPr>
        <p:spPr>
          <a:xfrm>
            <a:off x="5517931" y="6415073"/>
            <a:ext cx="2543504" cy="337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ChatGPT</a:t>
            </a:r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6A87CEC4-3292-EEC1-B37C-8B45EB755595}"/>
              </a:ext>
            </a:extLst>
          </p:cNvPr>
          <p:cNvSpPr/>
          <p:nvPr/>
        </p:nvSpPr>
        <p:spPr>
          <a:xfrm>
            <a:off x="9573049" y="4692460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Zip</a:t>
            </a:r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A9BAE8A3-42A1-A93F-E07E-70B6E339F32C}"/>
              </a:ext>
            </a:extLst>
          </p:cNvPr>
          <p:cNvSpPr/>
          <p:nvPr/>
        </p:nvSpPr>
        <p:spPr>
          <a:xfrm>
            <a:off x="10013943" y="2574537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SVG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2B0B3BB7-F170-81E0-4BB3-C2E545AD2100}"/>
              </a:ext>
            </a:extLst>
          </p:cNvPr>
          <p:cNvSpPr/>
          <p:nvPr/>
        </p:nvSpPr>
        <p:spPr>
          <a:xfrm>
            <a:off x="9573049" y="5714335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Format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BDB87F02-D295-6447-5B07-79D51C257FD4}"/>
              </a:ext>
            </a:extLst>
          </p:cNvPr>
          <p:cNvSpPr/>
          <p:nvPr/>
        </p:nvSpPr>
        <p:spPr>
          <a:xfrm>
            <a:off x="10013943" y="2075203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</a:t>
            </a:r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BF1491CB-54FE-8161-1781-C532735D977A}"/>
              </a:ext>
            </a:extLst>
          </p:cNvPr>
          <p:cNvSpPr/>
          <p:nvPr/>
        </p:nvSpPr>
        <p:spPr>
          <a:xfrm>
            <a:off x="10013943" y="3073872"/>
            <a:ext cx="1818289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roboto_regular"/>
              </a:rPr>
              <a:t>LaTeX</a:t>
            </a:r>
            <a:endParaRPr lang="en-US" b="0" i="0" dirty="0">
              <a:solidFill>
                <a:schemeClr val="bg1"/>
              </a:solidFill>
              <a:effectLst/>
              <a:latin typeface="roboto_regular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B8E8D51-F560-D08F-46ED-72D4FE337020}"/>
              </a:ext>
            </a:extLst>
          </p:cNvPr>
          <p:cNvSpPr/>
          <p:nvPr/>
        </p:nvSpPr>
        <p:spPr>
          <a:xfrm>
            <a:off x="6072346" y="998057"/>
            <a:ext cx="1418897" cy="1250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LLM</a:t>
            </a:r>
            <a:endParaRPr lang="en-US" dirty="0"/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714CAEDE-9AA3-873C-547D-F204C0460A99}"/>
              </a:ext>
            </a:extLst>
          </p:cNvPr>
          <p:cNvSpPr/>
          <p:nvPr/>
        </p:nvSpPr>
        <p:spPr>
          <a:xfrm>
            <a:off x="898131" y="1449034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(Zero shot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Question</a:t>
            </a: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378C260F-2D37-ACAC-1B70-9EFE85B640E5}"/>
              </a:ext>
            </a:extLst>
          </p:cNvPr>
          <p:cNvSpPr/>
          <p:nvPr/>
        </p:nvSpPr>
        <p:spPr>
          <a:xfrm>
            <a:off x="8137717" y="4459802"/>
            <a:ext cx="1435332" cy="44143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32E24763-840F-12AD-9A2E-6D1657402154}"/>
              </a:ext>
            </a:extLst>
          </p:cNvPr>
          <p:cNvSpPr/>
          <p:nvPr/>
        </p:nvSpPr>
        <p:spPr>
          <a:xfrm>
            <a:off x="3189387" y="116489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38AFF908-7C1C-3DDD-ACDD-8F13C620FD81}"/>
              </a:ext>
            </a:extLst>
          </p:cNvPr>
          <p:cNvSpPr/>
          <p:nvPr/>
        </p:nvSpPr>
        <p:spPr>
          <a:xfrm>
            <a:off x="3183317" y="180159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Formatting</a:t>
            </a: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520CA43F-124B-143C-4071-613F0DE5F4D0}"/>
              </a:ext>
            </a:extLst>
          </p:cNvPr>
          <p:cNvSpPr/>
          <p:nvPr/>
        </p:nvSpPr>
        <p:spPr>
          <a:xfrm>
            <a:off x="3162882" y="2468011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show code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4FBBC31C-987F-9DD4-6B4D-CA2A429FBEFA}"/>
              </a:ext>
            </a:extLst>
          </p:cNvPr>
          <p:cNvSpPr/>
          <p:nvPr/>
        </p:nvSpPr>
        <p:spPr>
          <a:xfrm>
            <a:off x="863281" y="3995709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4FD61F8F-BE14-AA6D-8150-492CCEF1FF6B}"/>
              </a:ext>
            </a:extLst>
          </p:cNvPr>
          <p:cNvSpPr/>
          <p:nvPr/>
        </p:nvSpPr>
        <p:spPr>
          <a:xfrm>
            <a:off x="3120588" y="3320628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</a:t>
            </a:r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AF49427A-492B-7476-D300-1273E3EF834F}"/>
              </a:ext>
            </a:extLst>
          </p:cNvPr>
          <p:cNvSpPr/>
          <p:nvPr/>
        </p:nvSpPr>
        <p:spPr>
          <a:xfrm>
            <a:off x="3124590" y="3986762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778E5CCB-5664-AAF2-6A08-93D57B6DA3BE}"/>
              </a:ext>
            </a:extLst>
          </p:cNvPr>
          <p:cNvSpPr/>
          <p:nvPr/>
        </p:nvSpPr>
        <p:spPr>
          <a:xfrm>
            <a:off x="3120322" y="4629042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9E5295E-93E8-8CCE-67F3-651736B1444B}"/>
              </a:ext>
            </a:extLst>
          </p:cNvPr>
          <p:cNvSpPr/>
          <p:nvPr/>
        </p:nvSpPr>
        <p:spPr>
          <a:xfrm>
            <a:off x="898131" y="5650917"/>
            <a:ext cx="2125009" cy="56827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3068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31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228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Inter</vt:lpstr>
      <vt:lpstr>roboto_regular</vt:lpstr>
      <vt:lpstr>Söhne</vt:lpstr>
      <vt:lpstr>Aptos</vt:lpstr>
      <vt:lpstr>Aptos Display</vt:lpstr>
      <vt:lpstr>Arial</vt:lpstr>
      <vt:lpstr>Fira Code</vt:lpstr>
      <vt:lpstr>Office Theme</vt:lpstr>
      <vt:lpstr>ChatGPT Prompting</vt:lpstr>
      <vt:lpstr>Hacking &amp; Other ways of getting what you want</vt:lpstr>
      <vt:lpstr>PowerPoint Presentation</vt:lpstr>
      <vt:lpstr>PowerPoint Presentation</vt:lpstr>
      <vt:lpstr>PowerPoint Presentation</vt:lpstr>
      <vt:lpstr>PowerPoint Presentation</vt:lpstr>
      <vt:lpstr>ChatGPT  What is the space we are playing in?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2</cp:revision>
  <dcterms:created xsi:type="dcterms:W3CDTF">2024-04-01T19:18:34Z</dcterms:created>
  <dcterms:modified xsi:type="dcterms:W3CDTF">2024-04-03T05:29:53Z</dcterms:modified>
</cp:coreProperties>
</file>