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96" r:id="rId5"/>
    <p:sldId id="297" r:id="rId6"/>
    <p:sldId id="298" r:id="rId7"/>
    <p:sldId id="300" r:id="rId8"/>
    <p:sldId id="299" r:id="rId9"/>
    <p:sldId id="311" r:id="rId10"/>
    <p:sldId id="312" r:id="rId11"/>
    <p:sldId id="301" r:id="rId12"/>
    <p:sldId id="315" r:id="rId13"/>
    <p:sldId id="302" r:id="rId14"/>
    <p:sldId id="303" r:id="rId15"/>
    <p:sldId id="304" r:id="rId16"/>
    <p:sldId id="313" r:id="rId17"/>
    <p:sldId id="305" r:id="rId18"/>
    <p:sldId id="306" r:id="rId19"/>
    <p:sldId id="307" r:id="rId20"/>
    <p:sldId id="308" r:id="rId21"/>
    <p:sldId id="310" r:id="rId22"/>
    <p:sldId id="309" r:id="rId23"/>
    <p:sldId id="314" r:id="rId24"/>
    <p:sldId id="295" r:id="rId25"/>
    <p:sldId id="316" r:id="rId26"/>
    <p:sldId id="290" r:id="rId27"/>
    <p:sldId id="29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Impact" panose="020B0806030902050204" pitchFamily="34" charset="0"/>
      <p:regular r:id="rId34"/>
    </p:embeddedFont>
    <p:embeddedFont>
      <p:font typeface="Nunito" pitchFamily="2" charset="77"/>
      <p:regular r:id="rId35"/>
      <p:bold r:id="rId36"/>
      <p:italic r:id="rId37"/>
      <p:boldItalic r:id="rId38"/>
    </p:embeddedFont>
    <p:embeddedFont>
      <p:font typeface="Walter Turncoat" panose="02000000000000000000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D2FFEB22-54C9-A34C-A04A-EEA9A0B79E22}">
          <p14:sldIdLst>
            <p14:sldId id="256"/>
            <p14:sldId id="257"/>
            <p14:sldId id="258"/>
            <p14:sldId id="296"/>
            <p14:sldId id="297"/>
            <p14:sldId id="298"/>
            <p14:sldId id="300"/>
            <p14:sldId id="299"/>
            <p14:sldId id="311"/>
            <p14:sldId id="312"/>
            <p14:sldId id="301"/>
            <p14:sldId id="315"/>
            <p14:sldId id="302"/>
            <p14:sldId id="303"/>
            <p14:sldId id="304"/>
            <p14:sldId id="313"/>
            <p14:sldId id="305"/>
            <p14:sldId id="306"/>
            <p14:sldId id="307"/>
            <p14:sldId id="308"/>
            <p14:sldId id="310"/>
            <p14:sldId id="309"/>
            <p14:sldId id="314"/>
            <p14:sldId id="295"/>
            <p14:sldId id="316"/>
          </p14:sldIdLst>
        </p14:section>
        <p14:section name="Images" id="{76A0C272-C74C-F847-A566-3A57375A0CE3}">
          <p14:sldIdLst>
            <p14:sldId id="290"/>
            <p14:sldId id="29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FB9461-E5AC-47F8-8AA6-5BF79E793501}">
  <a:tblStyle styleId="{9DFB9461-E5AC-47F8-8AA6-5BF79E7935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96B3EC-8770-4C4F-981F-48A8244F38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2"/>
    <p:restoredTop sz="94720"/>
  </p:normalViewPr>
  <p:slideViewPr>
    <p:cSldViewPr snapToGrid="0" snapToObjects="1">
      <p:cViewPr>
        <p:scale>
          <a:sx n="148" d="100"/>
          <a:sy n="148" d="100"/>
        </p:scale>
        <p:origin x="2752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113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981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316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6186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468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95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295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183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48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23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9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0892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1194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8365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a14ada1b7_1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ba14ada1b7_1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47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57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025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80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090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52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408764" y="2591125"/>
            <a:ext cx="1690607" cy="2184456"/>
            <a:chOff x="7408764" y="2591125"/>
            <a:chExt cx="1690607" cy="2184456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995213" y="4383200"/>
              <a:ext cx="593753" cy="392380"/>
              <a:chOff x="7995213" y="4383200"/>
              <a:chExt cx="593753" cy="392380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52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15;p2"/>
              <p:cNvSpPr/>
              <p:nvPr/>
            </p:nvSpPr>
            <p:spPr>
              <a:xfrm flipH="1">
                <a:off x="84573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" name="Google Shape;16;p2"/>
            <p:cNvSpPr/>
            <p:nvPr/>
          </p:nvSpPr>
          <p:spPr>
            <a:xfrm rot="1286208">
              <a:off x="8683842" y="4116954"/>
              <a:ext cx="383408" cy="24834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7;p2"/>
            <p:cNvSpPr/>
            <p:nvPr/>
          </p:nvSpPr>
          <p:spPr>
            <a:xfrm rot="7382472">
              <a:off x="7425676" y="4045949"/>
              <a:ext cx="383364" cy="248319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" name="Google Shape;18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716146" y="25911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"/>
            <p:cNvSpPr/>
            <p:nvPr/>
          </p:nvSpPr>
          <p:spPr>
            <a:xfrm>
              <a:off x="8291550" y="37679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02284" y="37804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2699884">
              <a:off x="7991638" y="3650470"/>
              <a:ext cx="524796" cy="5847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" name="Google Shape;22;p2"/>
          <p:cNvGrpSpPr/>
          <p:nvPr/>
        </p:nvGrpSpPr>
        <p:grpSpPr>
          <a:xfrm>
            <a:off x="174105" y="3016343"/>
            <a:ext cx="1561058" cy="1763848"/>
            <a:chOff x="174105" y="3016343"/>
            <a:chExt cx="1561058" cy="1763848"/>
          </a:xfrm>
        </p:grpSpPr>
        <p:grpSp>
          <p:nvGrpSpPr>
            <p:cNvPr id="23" name="Google Shape;23;p2"/>
            <p:cNvGrpSpPr/>
            <p:nvPr/>
          </p:nvGrpSpPr>
          <p:grpSpPr>
            <a:xfrm>
              <a:off x="878674" y="4387822"/>
              <a:ext cx="477532" cy="392369"/>
              <a:chOff x="3019540" y="1608452"/>
              <a:chExt cx="440488" cy="361931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" name="Google Shape;25;p2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26" name="Google Shape;2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327482" y="3016343"/>
              <a:ext cx="1407681" cy="1459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27;p2"/>
            <p:cNvSpPr/>
            <p:nvPr/>
          </p:nvSpPr>
          <p:spPr>
            <a:xfrm rot="-10145659">
              <a:off x="200227" y="39366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2"/>
            <p:cNvSpPr/>
            <p:nvPr/>
          </p:nvSpPr>
          <p:spPr>
            <a:xfrm flipH="1">
              <a:off x="1077809" y="34433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394530" y="34185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7423694" y="2798737"/>
            <a:ext cx="1617944" cy="1829054"/>
            <a:chOff x="7423694" y="2798737"/>
            <a:chExt cx="1617944" cy="1829054"/>
          </a:xfrm>
        </p:grpSpPr>
        <p:grpSp>
          <p:nvGrpSpPr>
            <p:cNvPr id="32" name="Google Shape;32;p3"/>
            <p:cNvGrpSpPr/>
            <p:nvPr/>
          </p:nvGrpSpPr>
          <p:grpSpPr>
            <a:xfrm flipH="1">
              <a:off x="7859537" y="4235422"/>
              <a:ext cx="477532" cy="392369"/>
              <a:chOff x="3019540" y="1608452"/>
              <a:chExt cx="440488" cy="361931"/>
            </a:xfrm>
          </p:grpSpPr>
          <p:sp>
            <p:nvSpPr>
              <p:cNvPr id="33" name="Google Shape;33;p3"/>
              <p:cNvSpPr/>
              <p:nvPr/>
            </p:nvSpPr>
            <p:spPr>
              <a:xfrm flipH="1">
                <a:off x="3338602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4" name="Google Shape;34;p3"/>
              <p:cNvSpPr/>
              <p:nvPr/>
            </p:nvSpPr>
            <p:spPr>
              <a:xfrm flipH="1">
                <a:off x="3019540" y="1608452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423694" y="2798737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3"/>
            <p:cNvSpPr/>
            <p:nvPr/>
          </p:nvSpPr>
          <p:spPr>
            <a:xfrm rot="10145659" flipH="1">
              <a:off x="8744442" y="37842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" name="Google Shape;37;p3"/>
            <p:cNvSpPr/>
            <p:nvPr/>
          </p:nvSpPr>
          <p:spPr>
            <a:xfrm>
              <a:off x="8145101" y="35195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846505" y="34947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234989" y="2839988"/>
            <a:ext cx="1635537" cy="1783192"/>
            <a:chOff x="234989" y="2839988"/>
            <a:chExt cx="1635537" cy="1783192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782412" y="4230800"/>
              <a:ext cx="593753" cy="392380"/>
              <a:chOff x="7919013" y="4383200"/>
              <a:chExt cx="593753" cy="39238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7919013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2" name="Google Shape;42;p3"/>
              <p:cNvSpPr/>
              <p:nvPr/>
            </p:nvSpPr>
            <p:spPr>
              <a:xfrm flipH="1">
                <a:off x="8381128" y="4383200"/>
                <a:ext cx="131637" cy="39238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43" name="Google Shape;43;p3"/>
            <p:cNvSpPr/>
            <p:nvPr/>
          </p:nvSpPr>
          <p:spPr>
            <a:xfrm rot="-8639560">
              <a:off x="305426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Google Shape;44;p3"/>
            <p:cNvSpPr/>
            <p:nvPr/>
          </p:nvSpPr>
          <p:spPr>
            <a:xfrm rot="8639560" flipH="1">
              <a:off x="1450801" y="3422808"/>
              <a:ext cx="383356" cy="248314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4989" y="2839988"/>
              <a:ext cx="1598465" cy="14644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46;p3"/>
            <p:cNvSpPr/>
            <p:nvPr/>
          </p:nvSpPr>
          <p:spPr>
            <a:xfrm>
              <a:off x="1154950" y="3615576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65684" y="3628099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37638" y="3714775"/>
              <a:ext cx="264300" cy="2643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Google Shape;4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608" y="152400"/>
            <a:ext cx="59786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 txBox="1">
            <a:spLocks noGrp="1"/>
          </p:cNvSpPr>
          <p:nvPr>
            <p:ph type="ctrTitle"/>
          </p:nvPr>
        </p:nvSpPr>
        <p:spPr>
          <a:xfrm>
            <a:off x="2332650" y="1867225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/>
            </a:lvl1pPr>
            <a:lvl2pPr marL="914400" lvl="1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2pPr>
            <a:lvl3pPr marL="1371600" lvl="2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3pPr>
            <a:lvl4pPr marL="1828800" lvl="3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4pPr>
            <a:lvl5pPr marL="2286000" lvl="4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5pPr>
            <a:lvl6pPr marL="2743200" lvl="5" indent="-381000" rtl="0">
              <a:spcBef>
                <a:spcPts val="800"/>
              </a:spcBef>
              <a:spcAft>
                <a:spcPts val="0"/>
              </a:spcAft>
              <a:buSzPts val="2400"/>
              <a:buChar char="-"/>
              <a:defRPr/>
            </a:lvl6pPr>
            <a:lvl7pPr marL="3200400" lvl="6" indent="-3810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7351600" y="2783674"/>
            <a:ext cx="1613838" cy="1779823"/>
            <a:chOff x="7351600" y="2783674"/>
            <a:chExt cx="1613838" cy="1779823"/>
          </a:xfrm>
        </p:grpSpPr>
        <p:grpSp>
          <p:nvGrpSpPr>
            <p:cNvPr id="72" name="Google Shape;72;p5"/>
            <p:cNvGrpSpPr/>
            <p:nvPr/>
          </p:nvGrpSpPr>
          <p:grpSpPr>
            <a:xfrm flipH="1">
              <a:off x="7859537" y="4171128"/>
              <a:ext cx="477532" cy="392369"/>
              <a:chOff x="3019540" y="1549146"/>
              <a:chExt cx="440488" cy="361931"/>
            </a:xfrm>
          </p:grpSpPr>
          <p:sp>
            <p:nvSpPr>
              <p:cNvPr id="73" name="Google Shape;73;p5"/>
              <p:cNvSpPr/>
              <p:nvPr/>
            </p:nvSpPr>
            <p:spPr>
              <a:xfrm flipH="1">
                <a:off x="3338602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4" name="Google Shape;74;p5"/>
              <p:cNvSpPr/>
              <p:nvPr/>
            </p:nvSpPr>
            <p:spPr>
              <a:xfrm flipH="1">
                <a:off x="3019540" y="1549146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75" name="Google Shape;75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51600" y="2783674"/>
              <a:ext cx="1457782" cy="14839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5"/>
            <p:cNvSpPr/>
            <p:nvPr/>
          </p:nvSpPr>
          <p:spPr>
            <a:xfrm rot="10145659" flipH="1">
              <a:off x="8668242" y="3860439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" name="Google Shape;77;p5"/>
            <p:cNvSpPr/>
            <p:nvPr/>
          </p:nvSpPr>
          <p:spPr>
            <a:xfrm>
              <a:off x="8068901" y="35957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770305" y="35709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3063" y="885825"/>
            <a:ext cx="3603500" cy="373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7438" y="1314450"/>
            <a:ext cx="3603500" cy="35385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1488450" y="24307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➜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7863411" y="2967400"/>
            <a:ext cx="1420590" cy="1275975"/>
            <a:chOff x="7863411" y="2967400"/>
            <a:chExt cx="1420590" cy="1275975"/>
          </a:xfrm>
        </p:grpSpPr>
        <p:grpSp>
          <p:nvGrpSpPr>
            <p:cNvPr id="87" name="Google Shape;87;p6"/>
            <p:cNvGrpSpPr/>
            <p:nvPr/>
          </p:nvGrpSpPr>
          <p:grpSpPr>
            <a:xfrm>
              <a:off x="8277250" y="3881444"/>
              <a:ext cx="440488" cy="361931"/>
              <a:chOff x="8277250" y="3881444"/>
              <a:chExt cx="440488" cy="36193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8277250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89" name="Google Shape;89;p6"/>
              <p:cNvSpPr/>
              <p:nvPr/>
            </p:nvSpPr>
            <p:spPr>
              <a:xfrm>
                <a:off x="8596313" y="3881444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0" name="Google Shape;90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3411" y="2967400"/>
              <a:ext cx="1420590" cy="9824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6"/>
            <p:cNvSpPr/>
            <p:nvPr/>
          </p:nvSpPr>
          <p:spPr>
            <a:xfrm>
              <a:off x="8535376" y="333587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36780" y="331107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-207150" y="2962110"/>
            <a:ext cx="1286833" cy="1586084"/>
            <a:chOff x="-207150" y="2962110"/>
            <a:chExt cx="1286833" cy="1586084"/>
          </a:xfrm>
        </p:grpSpPr>
        <p:grpSp>
          <p:nvGrpSpPr>
            <p:cNvPr id="94" name="Google Shape;94;p6"/>
            <p:cNvGrpSpPr/>
            <p:nvPr/>
          </p:nvGrpSpPr>
          <p:grpSpPr>
            <a:xfrm>
              <a:off x="120475" y="4186263"/>
              <a:ext cx="547675" cy="361931"/>
              <a:chOff x="120475" y="4186263"/>
              <a:chExt cx="547675" cy="361931"/>
            </a:xfrm>
          </p:grpSpPr>
          <p:sp>
            <p:nvSpPr>
              <p:cNvPr id="95" name="Google Shape;95;p6"/>
              <p:cNvSpPr/>
              <p:nvPr/>
            </p:nvSpPr>
            <p:spPr>
              <a:xfrm>
                <a:off x="12047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6" name="Google Shape;96;p6"/>
              <p:cNvSpPr/>
              <p:nvPr/>
            </p:nvSpPr>
            <p:spPr>
              <a:xfrm flipH="1">
                <a:off x="546725" y="418626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97" name="Google Shape;97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07150" y="2962110"/>
              <a:ext cx="1286833" cy="13052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 rot="10576116">
              <a:off x="213730" y="3649426"/>
              <a:ext cx="145541" cy="14604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 rot="10598995">
              <a:off x="532326" y="3669443"/>
              <a:ext cx="127326" cy="13220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 rot="2878168">
              <a:off x="140003" y="3477827"/>
              <a:ext cx="592515" cy="66012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-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108" name="Google Shape;108;p7"/>
          <p:cNvGrpSpPr/>
          <p:nvPr/>
        </p:nvGrpSpPr>
        <p:grpSpPr>
          <a:xfrm>
            <a:off x="7403272" y="2876096"/>
            <a:ext cx="1631625" cy="1782785"/>
            <a:chOff x="7403272" y="2876096"/>
            <a:chExt cx="1631625" cy="1782785"/>
          </a:xfrm>
        </p:grpSpPr>
        <p:sp>
          <p:nvSpPr>
            <p:cNvPr id="109" name="Google Shape;109;p7"/>
            <p:cNvSpPr/>
            <p:nvPr/>
          </p:nvSpPr>
          <p:spPr>
            <a:xfrm rot="5652216" flipH="1">
              <a:off x="7426337" y="4025462"/>
              <a:ext cx="250048" cy="278597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0" name="Google Shape;110;p7"/>
            <p:cNvSpPr/>
            <p:nvPr/>
          </p:nvSpPr>
          <p:spPr>
            <a:xfrm rot="682371">
              <a:off x="8759823" y="3818276"/>
              <a:ext cx="250059" cy="278610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1" name="Google Shape;111;p7"/>
            <p:cNvSpPr/>
            <p:nvPr/>
          </p:nvSpPr>
          <p:spPr>
            <a:xfrm>
              <a:off x="7919513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2" name="Google Shape;112;p7"/>
            <p:cNvSpPr/>
            <p:nvPr/>
          </p:nvSpPr>
          <p:spPr>
            <a:xfrm flipH="1">
              <a:off x="8381628" y="4266500"/>
              <a:ext cx="131637" cy="392380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13" name="Google Shape;113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9" y="2876096"/>
              <a:ext cx="1541746" cy="1505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7"/>
            <p:cNvSpPr/>
            <p:nvPr/>
          </p:nvSpPr>
          <p:spPr>
            <a:xfrm rot="-372207">
              <a:off x="8259436" y="3705061"/>
              <a:ext cx="146088" cy="146598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 rot="-335960">
              <a:off x="7958498" y="3711971"/>
              <a:ext cx="127095" cy="131964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101006" y="3969538"/>
              <a:ext cx="139200" cy="2073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1795" y="152400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8"/>
          <p:cNvGrpSpPr/>
          <p:nvPr/>
        </p:nvGrpSpPr>
        <p:grpSpPr>
          <a:xfrm>
            <a:off x="7445525" y="3242253"/>
            <a:ext cx="1588153" cy="1365478"/>
            <a:chOff x="7445525" y="3242253"/>
            <a:chExt cx="1588153" cy="1365478"/>
          </a:xfrm>
        </p:grpSpPr>
        <p:sp>
          <p:nvSpPr>
            <p:cNvPr id="122" name="Google Shape;122;p8"/>
            <p:cNvSpPr/>
            <p:nvPr/>
          </p:nvSpPr>
          <p:spPr>
            <a:xfrm rot="-5872103">
              <a:off x="8672932" y="4104027"/>
              <a:ext cx="250054" cy="27860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" name="Google Shape;123;p8"/>
            <p:cNvGrpSpPr/>
            <p:nvPr/>
          </p:nvGrpSpPr>
          <p:grpSpPr>
            <a:xfrm>
              <a:off x="7865288" y="4245800"/>
              <a:ext cx="440488" cy="361931"/>
              <a:chOff x="7865288" y="4245800"/>
              <a:chExt cx="440488" cy="361931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7865288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5" name="Google Shape;125;p8"/>
              <p:cNvSpPr/>
              <p:nvPr/>
            </p:nvSpPr>
            <p:spPr>
              <a:xfrm>
                <a:off x="8184350" y="4245800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26" name="Google Shape;12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45525" y="3242253"/>
              <a:ext cx="1588153" cy="10983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8"/>
            <p:cNvSpPr/>
            <p:nvPr/>
          </p:nvSpPr>
          <p:spPr>
            <a:xfrm>
              <a:off x="8118901" y="3800197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20305" y="3775398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 rot="-1604051">
              <a:off x="8055619" y="3998073"/>
              <a:ext cx="123815" cy="80218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0" name="Google Shape;130;p8"/>
            <p:cNvSpPr/>
            <p:nvPr/>
          </p:nvSpPr>
          <p:spPr>
            <a:xfrm>
              <a:off x="7606243" y="4075800"/>
              <a:ext cx="383500" cy="87900"/>
            </a:xfrm>
            <a:custGeom>
              <a:avLst/>
              <a:gdLst/>
              <a:ahLst/>
              <a:cxnLst/>
              <a:rect l="l" t="t" r="r" b="b"/>
              <a:pathLst>
                <a:path w="15340" h="3516" extrusionOk="0">
                  <a:moveTo>
                    <a:pt x="142" y="0"/>
                  </a:moveTo>
                  <a:cubicBezTo>
                    <a:pt x="-1459" y="4812"/>
                    <a:pt x="11754" y="4305"/>
                    <a:pt x="15340" y="719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1"/>
          <p:cNvGrpSpPr/>
          <p:nvPr/>
        </p:nvGrpSpPr>
        <p:grpSpPr>
          <a:xfrm>
            <a:off x="329788" y="4081200"/>
            <a:ext cx="8484419" cy="1041759"/>
            <a:chOff x="329788" y="4081200"/>
            <a:chExt cx="8484419" cy="1041759"/>
          </a:xfrm>
        </p:grpSpPr>
        <p:sp>
          <p:nvSpPr>
            <p:cNvPr id="161" name="Google Shape;161;p11"/>
            <p:cNvSpPr/>
            <p:nvPr/>
          </p:nvSpPr>
          <p:spPr>
            <a:xfrm flipH="1">
              <a:off x="248317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2" name="Google Shape;162;p11"/>
            <p:cNvSpPr/>
            <p:nvPr/>
          </p:nvSpPr>
          <p:spPr>
            <a:xfrm flipH="1">
              <a:off x="2290603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11"/>
            <p:cNvSpPr/>
            <p:nvPr/>
          </p:nvSpPr>
          <p:spPr>
            <a:xfrm>
              <a:off x="5013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" name="Google Shape;164;p11"/>
            <p:cNvSpPr/>
            <p:nvPr/>
          </p:nvSpPr>
          <p:spPr>
            <a:xfrm flipH="1">
              <a:off x="758564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5" name="Google Shape;165;p11"/>
            <p:cNvSpPr/>
            <p:nvPr/>
          </p:nvSpPr>
          <p:spPr>
            <a:xfrm>
              <a:off x="1274015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" name="Google Shape;166;p11"/>
            <p:cNvSpPr/>
            <p:nvPr/>
          </p:nvSpPr>
          <p:spPr>
            <a:xfrm>
              <a:off x="1517285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11"/>
            <p:cNvSpPr/>
            <p:nvPr/>
          </p:nvSpPr>
          <p:spPr>
            <a:xfrm>
              <a:off x="31942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11"/>
            <p:cNvSpPr/>
            <p:nvPr/>
          </p:nvSpPr>
          <p:spPr>
            <a:xfrm>
              <a:off x="33466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11"/>
            <p:cNvSpPr/>
            <p:nvPr/>
          </p:nvSpPr>
          <p:spPr>
            <a:xfrm>
              <a:off x="4121250" y="49185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0" name="Google Shape;170;p11"/>
            <p:cNvSpPr/>
            <p:nvPr/>
          </p:nvSpPr>
          <p:spPr>
            <a:xfrm flipH="1">
              <a:off x="3948593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" name="Google Shape;171;p11"/>
            <p:cNvSpPr/>
            <p:nvPr/>
          </p:nvSpPr>
          <p:spPr>
            <a:xfrm>
              <a:off x="828499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" name="Google Shape;172;p11"/>
            <p:cNvSpPr/>
            <p:nvPr/>
          </p:nvSpPr>
          <p:spPr>
            <a:xfrm>
              <a:off x="495839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3" name="Google Shape;173;p11"/>
            <p:cNvSpPr/>
            <p:nvPr/>
          </p:nvSpPr>
          <p:spPr>
            <a:xfrm flipH="1">
              <a:off x="5893602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" name="Google Shape;174;p11"/>
            <p:cNvSpPr/>
            <p:nvPr/>
          </p:nvSpPr>
          <p:spPr>
            <a:xfrm flipH="1">
              <a:off x="5701028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5" name="Google Shape;175;p11"/>
            <p:cNvSpPr/>
            <p:nvPr/>
          </p:nvSpPr>
          <p:spPr>
            <a:xfrm>
              <a:off x="4779100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6" name="Google Shape;176;p11"/>
            <p:cNvSpPr/>
            <p:nvPr/>
          </p:nvSpPr>
          <p:spPr>
            <a:xfrm flipH="1">
              <a:off x="8479339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7" name="Google Shape;177;p11"/>
            <p:cNvSpPr/>
            <p:nvPr/>
          </p:nvSpPr>
          <p:spPr>
            <a:xfrm>
              <a:off x="6413178" y="49257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" name="Google Shape;178;p11"/>
            <p:cNvSpPr/>
            <p:nvPr/>
          </p:nvSpPr>
          <p:spPr>
            <a:xfrm>
              <a:off x="6656447" y="49044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9" name="Google Shape;179;p11"/>
            <p:cNvSpPr/>
            <p:nvPr/>
          </p:nvSpPr>
          <p:spPr>
            <a:xfrm rot="-772385" flipH="1">
              <a:off x="7297125" y="49314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0" name="Google Shape;180;p11"/>
            <p:cNvSpPr/>
            <p:nvPr/>
          </p:nvSpPr>
          <p:spPr>
            <a:xfrm>
              <a:off x="7637737" y="49001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81" name="Google Shape;181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556830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15641" y="40812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8383" y="42784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61275" y="42784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292421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300672" y="42569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11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77315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11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29788" y="44459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50488" y="42761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11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3935" y="42761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1"/>
            <p:cNvSpPr/>
            <p:nvPr/>
          </p:nvSpPr>
          <p:spPr>
            <a:xfrm>
              <a:off x="4896942" y="46626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755021" y="46508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8426917" y="46460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8284996" y="46342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583030" y="45299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441108" y="45181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 flipH="1">
              <a:off x="5767046" y="45773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5918283" y="45655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3228777" y="46023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3380014" y="45905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 rot="-311666">
              <a:off x="4096754" y="4630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 rot="-392198">
              <a:off x="3942938" y="4634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 rot="-311666">
              <a:off x="6638372" y="46447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 rot="-392198">
              <a:off x="6484557" y="46487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1"/>
            <p:cNvSpPr/>
            <p:nvPr/>
          </p:nvSpPr>
          <p:spPr>
            <a:xfrm rot="-311666">
              <a:off x="7699854" y="46458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1"/>
            <p:cNvSpPr/>
            <p:nvPr/>
          </p:nvSpPr>
          <p:spPr>
            <a:xfrm rot="-392198">
              <a:off x="7546038" y="46498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1"/>
            <p:cNvSpPr/>
            <p:nvPr/>
          </p:nvSpPr>
          <p:spPr>
            <a:xfrm rot="-311666">
              <a:off x="2463316" y="46057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1"/>
            <p:cNvSpPr/>
            <p:nvPr/>
          </p:nvSpPr>
          <p:spPr>
            <a:xfrm rot="-392198">
              <a:off x="2309500" y="46097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 rot="-311666">
              <a:off x="747579" y="46756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1"/>
            <p:cNvSpPr/>
            <p:nvPr/>
          </p:nvSpPr>
          <p:spPr>
            <a:xfrm rot="-392198">
              <a:off x="593763" y="46796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1"/>
            <p:cNvSpPr/>
            <p:nvPr/>
          </p:nvSpPr>
          <p:spPr>
            <a:xfrm rot="1498374">
              <a:off x="4099383" y="46823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11"/>
            <p:cNvSpPr/>
            <p:nvPr/>
          </p:nvSpPr>
          <p:spPr>
            <a:xfrm rot="2700242">
              <a:off x="579912" y="46401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11"/>
            <p:cNvSpPr/>
            <p:nvPr/>
          </p:nvSpPr>
          <p:spPr>
            <a:xfrm>
              <a:off x="2328621" y="46446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6533530" y="46901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>
              <a:off x="7620925" y="47506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USTOM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3B065-AF68-1E45-86BB-9D888A47B939}"/>
              </a:ext>
            </a:extLst>
          </p:cNvPr>
          <p:cNvSpPr txBox="1"/>
          <p:nvPr userDrawn="1"/>
        </p:nvSpPr>
        <p:spPr>
          <a:xfrm>
            <a:off x="6840746" y="0"/>
            <a:ext cx="24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>
                    <a:lumMod val="50000"/>
                    <a:lumOff val="50000"/>
                    <a:alpha val="34155"/>
                  </a:schemeClr>
                </a:solidFill>
                <a:latin typeface="Impact" panose="020B0806030902050204" pitchFamily="34" charset="0"/>
              </a:rPr>
              <a:t>@</a:t>
            </a:r>
            <a:r>
              <a:rPr lang="en-US" sz="2500" dirty="0">
                <a:solidFill>
                  <a:schemeClr val="bg1">
                    <a:lumMod val="50000"/>
                    <a:lumOff val="50000"/>
                    <a:alpha val="40000"/>
                  </a:schemeClr>
                </a:solidFill>
                <a:latin typeface="Impact" panose="020B0806030902050204" pitchFamily="34" charset="0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2323325" y="793100"/>
            <a:ext cx="4497300" cy="3557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Building a Learning Hour Portfolio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86DCB7-9346-704B-A919-1EE35DB2C40C}"/>
              </a:ext>
            </a:extLst>
          </p:cNvPr>
          <p:cNvSpPr>
            <a:spLocks noChangeAspect="1"/>
          </p:cNvSpPr>
          <p:nvPr/>
        </p:nvSpPr>
        <p:spPr>
          <a:xfrm>
            <a:off x="2198884" y="308828"/>
            <a:ext cx="3790824" cy="4526280"/>
          </a:xfrm>
          <a:custGeom>
            <a:avLst/>
            <a:gdLst>
              <a:gd name="connsiteX0" fmla="*/ 1554761 w 3858014"/>
              <a:gd name="connsiteY0" fmla="*/ 0 h 4606506"/>
              <a:gd name="connsiteX1" fmla="*/ 3858014 w 3858014"/>
              <a:gd name="connsiteY1" fmla="*/ 2303253 h 4606506"/>
              <a:gd name="connsiteX2" fmla="*/ 1554761 w 3858014"/>
              <a:gd name="connsiteY2" fmla="*/ 4606506 h 4606506"/>
              <a:gd name="connsiteX3" fmla="*/ 89678 w 3858014"/>
              <a:gd name="connsiteY3" fmla="*/ 4080555 h 4606506"/>
              <a:gd name="connsiteX4" fmla="*/ 0 w 3858014"/>
              <a:gd name="connsiteY4" fmla="*/ 3999050 h 4606506"/>
              <a:gd name="connsiteX5" fmla="*/ 1424210 w 3858014"/>
              <a:gd name="connsiteY5" fmla="*/ 2244588 h 4606506"/>
              <a:gd name="connsiteX6" fmla="*/ 777038 w 3858014"/>
              <a:gd name="connsiteY6" fmla="*/ 137517 h 4606506"/>
              <a:gd name="connsiteX7" fmla="*/ 869844 w 3858014"/>
              <a:gd name="connsiteY7" fmla="*/ 103550 h 4606506"/>
              <a:gd name="connsiteX8" fmla="*/ 1554761 w 3858014"/>
              <a:gd name="connsiteY8" fmla="*/ 0 h 460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8014" h="4606506">
                <a:moveTo>
                  <a:pt x="1554761" y="0"/>
                </a:moveTo>
                <a:cubicBezTo>
                  <a:pt x="2826813" y="0"/>
                  <a:pt x="3858014" y="1031201"/>
                  <a:pt x="3858014" y="2303253"/>
                </a:cubicBezTo>
                <a:cubicBezTo>
                  <a:pt x="3858014" y="3575305"/>
                  <a:pt x="2826813" y="4606506"/>
                  <a:pt x="1554761" y="4606506"/>
                </a:cubicBezTo>
                <a:cubicBezTo>
                  <a:pt x="998238" y="4606506"/>
                  <a:pt x="487816" y="4409128"/>
                  <a:pt x="89678" y="4080555"/>
                </a:cubicBezTo>
                <a:lnTo>
                  <a:pt x="0" y="3999050"/>
                </a:lnTo>
                <a:lnTo>
                  <a:pt x="1424210" y="2244588"/>
                </a:lnTo>
                <a:lnTo>
                  <a:pt x="777038" y="137517"/>
                </a:lnTo>
                <a:lnTo>
                  <a:pt x="869844" y="103550"/>
                </a:lnTo>
                <a:cubicBezTo>
                  <a:pt x="1086209" y="36253"/>
                  <a:pt x="1316251" y="0"/>
                  <a:pt x="1554761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8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Talks / Videos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Activities / Games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7065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225422" y="3493702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2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Google Shape;118;p8">
            <a:extLst>
              <a:ext uri="{FF2B5EF4-FFF2-40B4-BE49-F238E27FC236}">
                <a16:creationId xmlns:a16="http://schemas.microsoft.com/office/drawing/2014/main" id="{64B038AD-CF50-5141-A122-EFE9DF023C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391035" y="226041"/>
            <a:ext cx="729374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5"/>
            <a:ext cx="4455104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Movie</a:t>
            </a:r>
            <a:r>
              <a:rPr lang="en-US" dirty="0"/>
              <a:t> </a:t>
            </a:r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Night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3AD530-CB82-6045-B78F-FFAA93539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8203" y="2011700"/>
            <a:ext cx="2246326" cy="12673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77CE50-2DCF-A54D-8DA7-FD0A56E7EDA2}"/>
              </a:ext>
            </a:extLst>
          </p:cNvPr>
          <p:cNvSpPr txBox="1"/>
          <p:nvPr/>
        </p:nvSpPr>
        <p:spPr>
          <a:xfrm>
            <a:off x="2356732" y="3354673"/>
            <a:ext cx="2529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Video (45 mins)</a:t>
            </a:r>
          </a:p>
        </p:txBody>
      </p:sp>
      <p:sp>
        <p:nvSpPr>
          <p:cNvPr id="17" name="Google Shape;243;p16">
            <a:extLst>
              <a:ext uri="{FF2B5EF4-FFF2-40B4-BE49-F238E27FC236}">
                <a16:creationId xmlns:a16="http://schemas.microsoft.com/office/drawing/2014/main" id="{C24C3142-E8A8-8C4D-9310-293989B3D92C}"/>
              </a:ext>
            </a:extLst>
          </p:cNvPr>
          <p:cNvSpPr txBox="1">
            <a:spLocks/>
          </p:cNvSpPr>
          <p:nvPr/>
        </p:nvSpPr>
        <p:spPr>
          <a:xfrm>
            <a:off x="4908434" y="1700481"/>
            <a:ext cx="1107168" cy="161206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900" dirty="0">
                <a:solidFill>
                  <a:schemeClr val="dk1"/>
                </a:solidFill>
                <a:latin typeface="Walter Turncoat"/>
                <a:sym typeface="Walter Turncoat"/>
              </a:rPr>
              <a:t>+</a:t>
            </a:r>
          </a:p>
        </p:txBody>
      </p:sp>
      <p:pic>
        <p:nvPicPr>
          <p:cNvPr id="1026" name="Picture 2" descr="Lean coffee">
            <a:extLst>
              <a:ext uri="{FF2B5EF4-FFF2-40B4-BE49-F238E27FC236}">
                <a16:creationId xmlns:a16="http://schemas.microsoft.com/office/drawing/2014/main" id="{2E9CC20C-E827-494F-89AE-8BB29A84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59" y="2011699"/>
            <a:ext cx="1757578" cy="131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4F26DB-A2BA-3745-8CE1-5159A29E5E0D}"/>
              </a:ext>
            </a:extLst>
          </p:cNvPr>
          <p:cNvSpPr txBox="1"/>
          <p:nvPr/>
        </p:nvSpPr>
        <p:spPr>
          <a:xfrm>
            <a:off x="5153892" y="3354673"/>
            <a:ext cx="3393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</a:pPr>
            <a:r>
              <a:rPr lang="en" sz="2400" dirty="0">
                <a:solidFill>
                  <a:schemeClr val="dk2"/>
                </a:solidFill>
                <a:latin typeface="Nunito"/>
                <a:sym typeface="Nunito"/>
              </a:rPr>
              <a:t>Lean Coffee (15 mins)</a:t>
            </a:r>
          </a:p>
        </p:txBody>
      </p:sp>
    </p:spTree>
    <p:extLst>
      <p:ext uri="{BB962C8B-B14F-4D97-AF65-F5344CB8AC3E}">
        <p14:creationId xmlns:p14="http://schemas.microsoft.com/office/powerpoint/2010/main" val="122005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Proficiency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</a:t>
            </a:r>
            <a:r>
              <a:rPr lang="en-US" sz="2000" b="1" dirty="0"/>
              <a:t>DO</a:t>
            </a:r>
            <a:r>
              <a:rPr lang="en-US" sz="2000" dirty="0"/>
              <a:t> this”</a:t>
            </a:r>
          </a:p>
        </p:txBody>
      </p:sp>
      <p:sp>
        <p:nvSpPr>
          <p:cNvPr id="7" name="Google Shape;828;p48">
            <a:extLst>
              <a:ext uri="{FF2B5EF4-FFF2-40B4-BE49-F238E27FC236}">
                <a16:creationId xmlns:a16="http://schemas.microsoft.com/office/drawing/2014/main" id="{DDC81773-418F-3F44-9CE1-86B93116346E}"/>
              </a:ext>
            </a:extLst>
          </p:cNvPr>
          <p:cNvSpPr/>
          <p:nvPr/>
        </p:nvSpPr>
        <p:spPr>
          <a:xfrm>
            <a:off x="3136710" y="110242"/>
            <a:ext cx="2364708" cy="2458817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0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748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BA4FDA92-F74A-6B44-9818-CC0DCC627379}"/>
              </a:ext>
            </a:extLst>
          </p:cNvPr>
          <p:cNvSpPr/>
          <p:nvPr/>
        </p:nvSpPr>
        <p:spPr>
          <a:xfrm>
            <a:off x="3592457" y="499973"/>
            <a:ext cx="1092944" cy="2056852"/>
          </a:xfrm>
          <a:custGeom>
            <a:avLst/>
            <a:gdLst>
              <a:gd name="connsiteX0" fmla="*/ 886435 w 1092944"/>
              <a:gd name="connsiteY0" fmla="*/ 0 h 2056852"/>
              <a:gd name="connsiteX1" fmla="*/ 1055000 w 1092944"/>
              <a:gd name="connsiteY1" fmla="*/ 70737 h 2056852"/>
              <a:gd name="connsiteX2" fmla="*/ 1092944 w 1092944"/>
              <a:gd name="connsiteY2" fmla="*/ 91187 h 2056852"/>
              <a:gd name="connsiteX3" fmla="*/ 0 w 1092944"/>
              <a:gd name="connsiteY3" fmla="*/ 2056852 h 2056852"/>
              <a:gd name="connsiteX4" fmla="*/ 13173 w 1092944"/>
              <a:gd name="connsiteY4" fmla="*/ 2032085 h 2056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2944" h="2056852">
                <a:moveTo>
                  <a:pt x="886435" y="0"/>
                </a:moveTo>
                <a:lnTo>
                  <a:pt x="1055000" y="70737"/>
                </a:lnTo>
                <a:lnTo>
                  <a:pt x="1092944" y="91187"/>
                </a:lnTo>
                <a:lnTo>
                  <a:pt x="0" y="2056852"/>
                </a:lnTo>
                <a:lnTo>
                  <a:pt x="13173" y="2032085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7681994">
            <a:off x="3409540" y="1137699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575338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D2ACA55C-64E9-EB42-972C-100BD38D7DD6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7764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</a:t>
            </a:r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-US" dirty="0"/>
              <a:t>K</a:t>
            </a:r>
            <a:r>
              <a:rPr lang="en" dirty="0" err="1"/>
              <a:t>atas</a:t>
            </a:r>
            <a:endParaRPr lang="en" dirty="0"/>
          </a:p>
          <a:p>
            <a:pPr lvl="1" indent="-355600">
              <a:spcBef>
                <a:spcPts val="0"/>
              </a:spcBef>
              <a:buClr>
                <a:schemeClr val="accent4"/>
              </a:buClr>
              <a:buSzPts val="2000"/>
              <a:buChar char="➜"/>
            </a:pPr>
            <a:r>
              <a:rPr lang="en" dirty="0" err="1"/>
              <a:t>Koans</a:t>
            </a: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Mob / Group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2984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6000" dirty="0"/>
              <a:t>Fluency</a:t>
            </a:r>
            <a:endParaRPr sz="6000" dirty="0"/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“I can do this in my sleep”</a:t>
            </a:r>
          </a:p>
        </p:txBody>
      </p:sp>
      <p:sp>
        <p:nvSpPr>
          <p:cNvPr id="6" name="Google Shape;870;p48">
            <a:extLst>
              <a:ext uri="{FF2B5EF4-FFF2-40B4-BE49-F238E27FC236}">
                <a16:creationId xmlns:a16="http://schemas.microsoft.com/office/drawing/2014/main" id="{04280D57-FA8D-1340-BCC2-7E2DB8FA3F1F}"/>
              </a:ext>
            </a:extLst>
          </p:cNvPr>
          <p:cNvSpPr/>
          <p:nvPr/>
        </p:nvSpPr>
        <p:spPr>
          <a:xfrm>
            <a:off x="2722259" y="672862"/>
            <a:ext cx="3029859" cy="1708612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5D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81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</a:t>
            </a:r>
            <a:endParaRPr dirty="0"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6167100" cy="329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Exercises / Repetitions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Pairs / Solo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r>
              <a:rPr lang="en" dirty="0"/>
              <a:t>Core / Fundamental Skills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lang="en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➜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962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>
            <a:spLocks noGrp="1"/>
          </p:cNvSpPr>
          <p:nvPr>
            <p:ph type="title"/>
          </p:nvPr>
        </p:nvSpPr>
        <p:spPr>
          <a:xfrm>
            <a:off x="1488450" y="568897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Rules</a:t>
            </a:r>
            <a:r>
              <a:rPr lang="en" dirty="0"/>
              <a:t> For Learning Hour</a:t>
            </a:r>
            <a:endParaRPr dirty="0"/>
          </a:p>
        </p:txBody>
      </p:sp>
      <p:sp>
        <p:nvSpPr>
          <p:cNvPr id="228" name="Google Shape;228;p14"/>
          <p:cNvSpPr txBox="1">
            <a:spLocks noGrp="1"/>
          </p:cNvSpPr>
          <p:nvPr>
            <p:ph type="body" idx="2"/>
          </p:nvPr>
        </p:nvSpPr>
        <p:spPr>
          <a:xfrm>
            <a:off x="4939924" y="13136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Open to everyone in the company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Valuable to people outside of the company</a:t>
            </a:r>
            <a:endParaRPr sz="1200" b="1" dirty="0"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1693075" y="1618400"/>
            <a:ext cx="2509800" cy="28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1 Hour every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hour each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Same Room each day (if possible)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Sessions can run multiple days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6" name="Google Shape;227;p14">
            <a:extLst>
              <a:ext uri="{FF2B5EF4-FFF2-40B4-BE49-F238E27FC236}">
                <a16:creationId xmlns:a16="http://schemas.microsoft.com/office/drawing/2014/main" id="{F8F09C14-69F8-4040-86DB-D08C0440F5B6}"/>
              </a:ext>
            </a:extLst>
          </p:cNvPr>
          <p:cNvSpPr txBox="1">
            <a:spLocks/>
          </p:cNvSpPr>
          <p:nvPr/>
        </p:nvSpPr>
        <p:spPr>
          <a:xfrm rot="20613854">
            <a:off x="1324152" y="221194"/>
            <a:ext cx="2509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en-US" dirty="0"/>
              <a:t>Guidelines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Micro-skills Week</a:t>
            </a:r>
            <a:endParaRPr dirty="0"/>
          </a:p>
        </p:txBody>
      </p:sp>
      <p:graphicFrame>
        <p:nvGraphicFramePr>
          <p:cNvPr id="324" name="Google Shape;324;p25"/>
          <p:cNvGraphicFramePr/>
          <p:nvPr>
            <p:extLst>
              <p:ext uri="{D42A27DB-BD31-4B8C-83A1-F6EECF244321}">
                <p14:modId xmlns:p14="http://schemas.microsoft.com/office/powerpoint/2010/main" val="595569172"/>
              </p:ext>
            </p:extLst>
          </p:nvPr>
        </p:nvGraphicFramePr>
        <p:xfrm>
          <a:off x="213500" y="1324581"/>
          <a:ext cx="6791148" cy="3618358"/>
        </p:xfrm>
        <a:graphic>
          <a:graphicData uri="http://schemas.openxmlformats.org/drawingml/2006/table">
            <a:tbl>
              <a:tblPr>
                <a:noFill/>
                <a:tableStyleId>{9DFB9461-E5AC-47F8-8AA6-5BF79E793501}</a:tableStyleId>
              </a:tblPr>
              <a:tblGrid>
                <a:gridCol w="169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7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Monday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Tuesday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Wednesday</a:t>
                      </a:r>
                      <a:endParaRPr sz="1100"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Visual 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Thinking</a:t>
                      </a: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Strategies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Typing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  <a:endParaRPr sz="2200" b="1" dirty="0">
                        <a:solidFill>
                          <a:schemeClr val="dk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Keyboard Shortcuts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962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Meditation</a:t>
                      </a:r>
                      <a:endParaRPr dirty="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2200" b="1" dirty="0">
                          <a:solidFill>
                            <a:schemeClr val="dk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0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43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>
            <a:spLocks noGrp="1"/>
          </p:cNvSpPr>
          <p:nvPr>
            <p:ph type="ctrTitle"/>
          </p:nvPr>
        </p:nvSpPr>
        <p:spPr>
          <a:xfrm>
            <a:off x="2263639" y="719912"/>
            <a:ext cx="4478700" cy="100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6"/>
              </a:solidFill>
            </a:endParaRPr>
          </a:p>
          <a:p>
            <a:pPr lvl="0"/>
            <a:r>
              <a:rPr lang="en" dirty="0"/>
              <a:t>What would you like to teach your teams?</a:t>
            </a:r>
            <a:endParaRPr dirty="0"/>
          </a:p>
        </p:txBody>
      </p:sp>
      <p:sp>
        <p:nvSpPr>
          <p:cNvPr id="251" name="Google Shape;251;p17"/>
          <p:cNvSpPr txBox="1">
            <a:spLocks noGrp="1"/>
          </p:cNvSpPr>
          <p:nvPr>
            <p:ph type="subTitle" idx="1"/>
          </p:nvPr>
        </p:nvSpPr>
        <p:spPr>
          <a:xfrm>
            <a:off x="2332650" y="2971775"/>
            <a:ext cx="4478700" cy="30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Let’s get to brain storming…</a:t>
            </a:r>
            <a:endParaRPr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would you like to teach your teams?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62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239131" y="1135751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Give Yourself Space To Explore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4" name="Google Shape;235;p15">
            <a:extLst>
              <a:ext uri="{FF2B5EF4-FFF2-40B4-BE49-F238E27FC236}">
                <a16:creationId xmlns:a16="http://schemas.microsoft.com/office/drawing/2014/main" id="{4E8D0067-C6AC-8E44-A21E-E284CDEC38B8}"/>
              </a:ext>
            </a:extLst>
          </p:cNvPr>
          <p:cNvSpPr txBox="1">
            <a:spLocks/>
          </p:cNvSpPr>
          <p:nvPr/>
        </p:nvSpPr>
        <p:spPr>
          <a:xfrm>
            <a:off x="1239131" y="2179312"/>
            <a:ext cx="64242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Normalize Learning At Work</a:t>
            </a:r>
          </a:p>
        </p:txBody>
      </p:sp>
    </p:spTree>
    <p:extLst>
      <p:ext uri="{BB962C8B-B14F-4D97-AF65-F5344CB8AC3E}">
        <p14:creationId xmlns:p14="http://schemas.microsoft.com/office/powerpoint/2010/main" val="400033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Thank You!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294967295"/>
          </p:nvPr>
        </p:nvSpPr>
        <p:spPr>
          <a:xfrm>
            <a:off x="1359900" y="2843049"/>
            <a:ext cx="6424200" cy="1212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3"/>
                </a:solidFill>
              </a:rPr>
              <a:t>I am Llewellyn Falco</a:t>
            </a:r>
            <a:endParaRPr sz="2200" b="1" dirty="0">
              <a:solidFill>
                <a:schemeClr val="accent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/>
              <a:t>Please connect via LinkedIn &amp; Twitter</a:t>
            </a:r>
            <a:endParaRPr sz="2200" b="1" dirty="0"/>
          </a:p>
        </p:txBody>
      </p:sp>
      <p:pic>
        <p:nvPicPr>
          <p:cNvPr id="237" name="Google Shape;23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3652800" y="402875"/>
            <a:ext cx="1838400" cy="1838400"/>
          </a:xfrm>
          <a:prstGeom prst="pentagon">
            <a:avLst>
              <a:gd name="hf" fmla="val 105146"/>
              <a:gd name="vf" fmla="val 11055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Google Shape;236;p15">
            <a:extLst>
              <a:ext uri="{FF2B5EF4-FFF2-40B4-BE49-F238E27FC236}">
                <a16:creationId xmlns:a16="http://schemas.microsoft.com/office/drawing/2014/main" id="{FC846974-C0ED-AE42-BA15-8F8B7708E3AE}"/>
              </a:ext>
            </a:extLst>
          </p:cNvPr>
          <p:cNvSpPr txBox="1">
            <a:spLocks/>
          </p:cNvSpPr>
          <p:nvPr/>
        </p:nvSpPr>
        <p:spPr>
          <a:xfrm>
            <a:off x="-1049178" y="51756"/>
            <a:ext cx="2360960" cy="26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r">
              <a:buFont typeface="Nunito"/>
              <a:buNone/>
            </a:pPr>
            <a:r>
              <a:rPr lang="en-US" sz="900" dirty="0"/>
              <a:t>*Slides by Slide Carnival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83096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18;p8">
            <a:extLst>
              <a:ext uri="{FF2B5EF4-FFF2-40B4-BE49-F238E27FC236}">
                <a16:creationId xmlns:a16="http://schemas.microsoft.com/office/drawing/2014/main" id="{C6BBFC51-3D4B-BB48-A075-7B6FD6BB567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4983" y="379561"/>
            <a:ext cx="7769793" cy="46851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736;p47">
            <a:extLst>
              <a:ext uri="{FF2B5EF4-FFF2-40B4-BE49-F238E27FC236}">
                <a16:creationId xmlns:a16="http://schemas.microsoft.com/office/drawing/2014/main" id="{05BC5624-72F6-3240-AA74-05767AB5E79E}"/>
              </a:ext>
            </a:extLst>
          </p:cNvPr>
          <p:cNvGrpSpPr/>
          <p:nvPr/>
        </p:nvGrpSpPr>
        <p:grpSpPr>
          <a:xfrm>
            <a:off x="9764" y="3476450"/>
            <a:ext cx="1083282" cy="995219"/>
            <a:chOff x="1609715" y="3760172"/>
            <a:chExt cx="736891" cy="676987"/>
          </a:xfrm>
        </p:grpSpPr>
        <p:sp>
          <p:nvSpPr>
            <p:cNvPr id="6" name="Google Shape;737;p47">
              <a:extLst>
                <a:ext uri="{FF2B5EF4-FFF2-40B4-BE49-F238E27FC236}">
                  <a16:creationId xmlns:a16="http://schemas.microsoft.com/office/drawing/2014/main" id="{C37D6960-552E-E34E-B203-F8A7D4AABAB4}"/>
                </a:ext>
              </a:extLst>
            </p:cNvPr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738;p47">
              <a:extLst>
                <a:ext uri="{FF2B5EF4-FFF2-40B4-BE49-F238E27FC236}">
                  <a16:creationId xmlns:a16="http://schemas.microsoft.com/office/drawing/2014/main" id="{B2276563-1E25-814A-A3B5-D15156E972B8}"/>
                </a:ext>
              </a:extLst>
            </p:cNvPr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" name="Google Shape;739;p47">
              <a:extLst>
                <a:ext uri="{FF2B5EF4-FFF2-40B4-BE49-F238E27FC236}">
                  <a16:creationId xmlns:a16="http://schemas.microsoft.com/office/drawing/2014/main" id="{372DC88A-C248-0E46-BF3B-17B1E686EDAC}"/>
                </a:ext>
              </a:extLst>
            </p:cNvPr>
            <p:cNvPicPr preferRelativeResize="0"/>
            <p:nvPr/>
          </p:nvPicPr>
          <p:blipFill>
            <a:blip r:embed="rId3">
              <a:alphaModFix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740;p47">
              <a:extLst>
                <a:ext uri="{FF2B5EF4-FFF2-40B4-BE49-F238E27FC236}">
                  <a16:creationId xmlns:a16="http://schemas.microsoft.com/office/drawing/2014/main" id="{36F107B1-297D-D845-8A0E-E7A1CBA8CB68}"/>
                </a:ext>
              </a:extLst>
            </p:cNvPr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741;p47">
              <a:extLst>
                <a:ext uri="{FF2B5EF4-FFF2-40B4-BE49-F238E27FC236}">
                  <a16:creationId xmlns:a16="http://schemas.microsoft.com/office/drawing/2014/main" id="{19952F4E-7A59-0F43-BB7B-55BA47A7815C}"/>
                </a:ext>
              </a:extLst>
            </p:cNvPr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88C66126-8795-2048-9D83-35A04DC12C50}"/>
              </a:ext>
            </a:extLst>
          </p:cNvPr>
          <p:cNvSpPr txBox="1">
            <a:spLocks/>
          </p:cNvSpPr>
          <p:nvPr/>
        </p:nvSpPr>
        <p:spPr>
          <a:xfrm>
            <a:off x="2260121" y="593124"/>
            <a:ext cx="5995358" cy="4616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Exploring your Portfolio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26AA46-6306-1A45-87A0-FC701300AB9A}"/>
              </a:ext>
            </a:extLst>
          </p:cNvPr>
          <p:cNvSpPr/>
          <p:nvPr/>
        </p:nvSpPr>
        <p:spPr>
          <a:xfrm>
            <a:off x="4459853" y="2530139"/>
            <a:ext cx="1009291" cy="538224"/>
          </a:xfrm>
          <a:custGeom>
            <a:avLst/>
            <a:gdLst>
              <a:gd name="connsiteX0" fmla="*/ 0 w 1009291"/>
              <a:gd name="connsiteY0" fmla="*/ 0 h 538224"/>
              <a:gd name="connsiteX1" fmla="*/ 1009291 w 1009291"/>
              <a:gd name="connsiteY1" fmla="*/ 0 h 538224"/>
              <a:gd name="connsiteX2" fmla="*/ 1009291 w 1009291"/>
              <a:gd name="connsiteY2" fmla="*/ 538224 h 538224"/>
              <a:gd name="connsiteX3" fmla="*/ 0 w 1009291"/>
              <a:gd name="connsiteY3" fmla="*/ 538224 h 538224"/>
              <a:gd name="connsiteX4" fmla="*/ 0 w 1009291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291" h="538224" fill="none" extrusionOk="0">
                <a:moveTo>
                  <a:pt x="0" y="0"/>
                </a:moveTo>
                <a:cubicBezTo>
                  <a:pt x="316908" y="-44855"/>
                  <a:pt x="862053" y="-4377"/>
                  <a:pt x="1009291" y="0"/>
                </a:cubicBezTo>
                <a:cubicBezTo>
                  <a:pt x="1040139" y="175086"/>
                  <a:pt x="1019129" y="311374"/>
                  <a:pt x="1009291" y="538224"/>
                </a:cubicBezTo>
                <a:cubicBezTo>
                  <a:pt x="628941" y="593667"/>
                  <a:pt x="385238" y="573219"/>
                  <a:pt x="0" y="538224"/>
                </a:cubicBezTo>
                <a:cubicBezTo>
                  <a:pt x="-41337" y="437443"/>
                  <a:pt x="12805" y="229268"/>
                  <a:pt x="0" y="0"/>
                </a:cubicBezTo>
                <a:close/>
              </a:path>
              <a:path w="1009291" h="538224" stroke="0" extrusionOk="0">
                <a:moveTo>
                  <a:pt x="0" y="0"/>
                </a:moveTo>
                <a:cubicBezTo>
                  <a:pt x="118494" y="-68097"/>
                  <a:pt x="556996" y="-82385"/>
                  <a:pt x="1009291" y="0"/>
                </a:cubicBezTo>
                <a:cubicBezTo>
                  <a:pt x="1042898" y="122667"/>
                  <a:pt x="1014761" y="407305"/>
                  <a:pt x="1009291" y="538224"/>
                </a:cubicBezTo>
                <a:cubicBezTo>
                  <a:pt x="562224" y="503462"/>
                  <a:pt x="403841" y="564697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Learning Hour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00796A-4698-7542-9B2E-3B1D7BC48630}"/>
              </a:ext>
            </a:extLst>
          </p:cNvPr>
          <p:cNvSpPr/>
          <p:nvPr/>
        </p:nvSpPr>
        <p:spPr>
          <a:xfrm>
            <a:off x="3045123" y="203352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Awareness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CDA48C-09D8-BF4F-A2C0-627C91424A8C}"/>
              </a:ext>
            </a:extLst>
          </p:cNvPr>
          <p:cNvSpPr/>
          <p:nvPr/>
        </p:nvSpPr>
        <p:spPr>
          <a:xfrm>
            <a:off x="5690557" y="3224590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Proficiency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D2E614-EF74-A542-B136-7422A4570C1C}"/>
              </a:ext>
            </a:extLst>
          </p:cNvPr>
          <p:cNvSpPr/>
          <p:nvPr/>
        </p:nvSpPr>
        <p:spPr>
          <a:xfrm>
            <a:off x="5840080" y="201948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Fluency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22F011-48D1-7C49-A479-5355E1C7758D}"/>
              </a:ext>
            </a:extLst>
          </p:cNvPr>
          <p:cNvSpPr/>
          <p:nvPr/>
        </p:nvSpPr>
        <p:spPr>
          <a:xfrm>
            <a:off x="7133460" y="3324016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A8F7C-4ED4-0C4C-B568-21699D7C0D83}"/>
              </a:ext>
            </a:extLst>
          </p:cNvPr>
          <p:cNvSpPr/>
          <p:nvPr/>
        </p:nvSpPr>
        <p:spPr>
          <a:xfrm>
            <a:off x="6328328" y="407334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0BB20C-CB97-4747-AAA0-BE392C7D5913}"/>
              </a:ext>
            </a:extLst>
          </p:cNvPr>
          <p:cNvSpPr/>
          <p:nvPr/>
        </p:nvSpPr>
        <p:spPr>
          <a:xfrm>
            <a:off x="7186655" y="1601465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662A3F-9679-3E40-9CDE-E09BF0797F64}"/>
              </a:ext>
            </a:extLst>
          </p:cNvPr>
          <p:cNvSpPr/>
          <p:nvPr/>
        </p:nvSpPr>
        <p:spPr>
          <a:xfrm>
            <a:off x="2208364" y="1154322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1ACA81-10B8-7649-9FD2-718FA2A3F3CB}"/>
              </a:ext>
            </a:extLst>
          </p:cNvPr>
          <p:cNvSpPr/>
          <p:nvPr/>
        </p:nvSpPr>
        <p:spPr>
          <a:xfrm>
            <a:off x="1403232" y="1903648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247944-EA48-E943-9D5C-CFDA5B7C27B3}"/>
              </a:ext>
            </a:extLst>
          </p:cNvPr>
          <p:cNvSpPr/>
          <p:nvPr/>
        </p:nvSpPr>
        <p:spPr>
          <a:xfrm>
            <a:off x="1860609" y="2701629"/>
            <a:ext cx="1095556" cy="538224"/>
          </a:xfrm>
          <a:custGeom>
            <a:avLst/>
            <a:gdLst>
              <a:gd name="connsiteX0" fmla="*/ 0 w 1095556"/>
              <a:gd name="connsiteY0" fmla="*/ 0 h 538224"/>
              <a:gd name="connsiteX1" fmla="*/ 1095556 w 1095556"/>
              <a:gd name="connsiteY1" fmla="*/ 0 h 538224"/>
              <a:gd name="connsiteX2" fmla="*/ 1095556 w 1095556"/>
              <a:gd name="connsiteY2" fmla="*/ 538224 h 538224"/>
              <a:gd name="connsiteX3" fmla="*/ 0 w 1095556"/>
              <a:gd name="connsiteY3" fmla="*/ 538224 h 538224"/>
              <a:gd name="connsiteX4" fmla="*/ 0 w 1095556"/>
              <a:gd name="connsiteY4" fmla="*/ 0 h 53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5556" h="538224" extrusionOk="0">
                <a:moveTo>
                  <a:pt x="0" y="0"/>
                </a:moveTo>
                <a:cubicBezTo>
                  <a:pt x="223474" y="-34861"/>
                  <a:pt x="851213" y="23555"/>
                  <a:pt x="1095556" y="0"/>
                </a:cubicBezTo>
                <a:cubicBezTo>
                  <a:pt x="1129163" y="122667"/>
                  <a:pt x="1101026" y="407305"/>
                  <a:pt x="1095556" y="538224"/>
                </a:cubicBezTo>
                <a:cubicBezTo>
                  <a:pt x="972273" y="588445"/>
                  <a:pt x="504037" y="480030"/>
                  <a:pt x="0" y="538224"/>
                </a:cubicBezTo>
                <a:cubicBezTo>
                  <a:pt x="-15462" y="359121"/>
                  <a:pt x="16746" y="176458"/>
                  <a:pt x="0" y="0"/>
                </a:cubicBezTo>
                <a:close/>
              </a:path>
            </a:pathLst>
          </a:custGeom>
          <a:noFill/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Ideas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68258B-0763-1F48-A97F-7C82C839570A}"/>
              </a:ext>
            </a:extLst>
          </p:cNvPr>
          <p:cNvCxnSpPr>
            <a:stCxn id="2" idx="1"/>
            <a:endCxn id="18" idx="3"/>
          </p:cNvCxnSpPr>
          <p:nvPr/>
        </p:nvCxnSpPr>
        <p:spPr>
          <a:xfrm flipH="1" flipV="1">
            <a:off x="4140679" y="2302638"/>
            <a:ext cx="319174" cy="49661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CD821A-6CD2-AF47-A642-D70DC83025A1}"/>
              </a:ext>
            </a:extLst>
          </p:cNvPr>
          <p:cNvCxnSpPr>
            <a:stCxn id="2" idx="3"/>
            <a:endCxn id="21" idx="1"/>
          </p:cNvCxnSpPr>
          <p:nvPr/>
        </p:nvCxnSpPr>
        <p:spPr>
          <a:xfrm flipV="1">
            <a:off x="5469144" y="2288600"/>
            <a:ext cx="370936" cy="5106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0547E4-DE38-D74E-ACA0-789F1822EA06}"/>
              </a:ext>
            </a:extLst>
          </p:cNvPr>
          <p:cNvCxnSpPr>
            <a:stCxn id="2" idx="3"/>
            <a:endCxn id="19" idx="1"/>
          </p:cNvCxnSpPr>
          <p:nvPr/>
        </p:nvCxnSpPr>
        <p:spPr>
          <a:xfrm>
            <a:off x="5469144" y="2799251"/>
            <a:ext cx="221413" cy="69445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ECD650-55BE-A741-B8AB-E97E5328BCA0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6935636" y="1870577"/>
            <a:ext cx="251019" cy="418023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D87028-D8A2-3049-807B-309B95397BD2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6786113" y="3493702"/>
            <a:ext cx="347347" cy="99426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10AF59-D450-1F49-A2E7-84AE94743BE2}"/>
              </a:ext>
            </a:extLst>
          </p:cNvPr>
          <p:cNvCxnSpPr>
            <a:stCxn id="19" idx="2"/>
            <a:endCxn id="23" idx="0"/>
          </p:cNvCxnSpPr>
          <p:nvPr/>
        </p:nvCxnSpPr>
        <p:spPr>
          <a:xfrm>
            <a:off x="6238335" y="3762814"/>
            <a:ext cx="637771" cy="31052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8C1E8-4E8A-3E43-8701-5F3D17417160}"/>
              </a:ext>
            </a:extLst>
          </p:cNvPr>
          <p:cNvCxnSpPr>
            <a:stCxn id="18" idx="1"/>
            <a:endCxn id="26" idx="3"/>
          </p:cNvCxnSpPr>
          <p:nvPr/>
        </p:nvCxnSpPr>
        <p:spPr>
          <a:xfrm flipH="1" flipV="1">
            <a:off x="2498788" y="2172760"/>
            <a:ext cx="546335" cy="129878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353170E-D38D-5545-966F-4AD2FC096255}"/>
              </a:ext>
            </a:extLst>
          </p:cNvPr>
          <p:cNvCxnSpPr>
            <a:stCxn id="18" idx="0"/>
            <a:endCxn id="25" idx="3"/>
          </p:cNvCxnSpPr>
          <p:nvPr/>
        </p:nvCxnSpPr>
        <p:spPr>
          <a:xfrm flipH="1" flipV="1">
            <a:off x="3303920" y="1423434"/>
            <a:ext cx="288981" cy="610092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E548D9E-545B-D242-8889-B79302B2EE1F}"/>
              </a:ext>
            </a:extLst>
          </p:cNvPr>
          <p:cNvCxnSpPr>
            <a:stCxn id="18" idx="2"/>
            <a:endCxn id="27" idx="3"/>
          </p:cNvCxnSpPr>
          <p:nvPr/>
        </p:nvCxnSpPr>
        <p:spPr>
          <a:xfrm flipH="1">
            <a:off x="2956165" y="2571750"/>
            <a:ext cx="636736" cy="398991"/>
          </a:xfrm>
          <a:prstGeom prst="line">
            <a:avLst/>
          </a:prstGeom>
          <a:ln w="22225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73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 txBox="1">
            <a:spLocks noGrp="1"/>
          </p:cNvSpPr>
          <p:nvPr>
            <p:ph type="title" idx="4294967295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729" name="Google Shape;729;p47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30" name="Google Shape;730;p47"/>
          <p:cNvGrpSpPr/>
          <p:nvPr/>
        </p:nvGrpSpPr>
        <p:grpSpPr>
          <a:xfrm>
            <a:off x="5769688" y="2218704"/>
            <a:ext cx="667508" cy="846854"/>
            <a:chOff x="5769688" y="2218704"/>
            <a:chExt cx="667508" cy="846854"/>
          </a:xfrm>
        </p:grpSpPr>
        <p:sp>
          <p:nvSpPr>
            <p:cNvPr id="731" name="Google Shape;731;p47"/>
            <p:cNvSpPr/>
            <p:nvPr/>
          </p:nvSpPr>
          <p:spPr>
            <a:xfrm flipH="1">
              <a:off x="5955995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2" name="Google Shape;732;p47"/>
            <p:cNvSpPr/>
            <p:nvPr/>
          </p:nvSpPr>
          <p:spPr>
            <a:xfrm flipH="1">
              <a:off x="613529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3" name="Google Shape;73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5769688" y="2218704"/>
              <a:ext cx="667508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47"/>
            <p:cNvSpPr/>
            <p:nvPr/>
          </p:nvSpPr>
          <p:spPr>
            <a:xfrm flipH="1">
              <a:off x="6021283" y="2605273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47"/>
            <p:cNvSpPr/>
            <p:nvPr/>
          </p:nvSpPr>
          <p:spPr>
            <a:xfrm flipH="1">
              <a:off x="6172519" y="2593487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6" name="Google Shape;736;p47"/>
          <p:cNvGrpSpPr/>
          <p:nvPr/>
        </p:nvGrpSpPr>
        <p:grpSpPr>
          <a:xfrm>
            <a:off x="1609715" y="3760172"/>
            <a:ext cx="736891" cy="676987"/>
            <a:chOff x="1609715" y="3760172"/>
            <a:chExt cx="736891" cy="676987"/>
          </a:xfrm>
        </p:grpSpPr>
        <p:sp>
          <p:nvSpPr>
            <p:cNvPr id="737" name="Google Shape;737;p47"/>
            <p:cNvSpPr/>
            <p:nvPr/>
          </p:nvSpPr>
          <p:spPr>
            <a:xfrm flipH="1">
              <a:off x="206563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" name="Google Shape;738;p47"/>
            <p:cNvSpPr/>
            <p:nvPr/>
          </p:nvSpPr>
          <p:spPr>
            <a:xfrm>
              <a:off x="1871291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39" name="Google Shape;739;p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1609715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0" name="Google Shape;740;p47"/>
            <p:cNvSpPr/>
            <p:nvPr/>
          </p:nvSpPr>
          <p:spPr>
            <a:xfrm flipH="1">
              <a:off x="1927545" y="3960204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7"/>
            <p:cNvSpPr/>
            <p:nvPr/>
          </p:nvSpPr>
          <p:spPr>
            <a:xfrm flipH="1">
              <a:off x="2078782" y="3948418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7"/>
          <p:cNvGrpSpPr/>
          <p:nvPr/>
        </p:nvGrpSpPr>
        <p:grpSpPr>
          <a:xfrm>
            <a:off x="4156630" y="2221097"/>
            <a:ext cx="653153" cy="844462"/>
            <a:chOff x="4156630" y="2221097"/>
            <a:chExt cx="653153" cy="844462"/>
          </a:xfrm>
        </p:grpSpPr>
        <p:sp>
          <p:nvSpPr>
            <p:cNvPr id="743" name="Google Shape;743;p47"/>
            <p:cNvSpPr/>
            <p:nvPr/>
          </p:nvSpPr>
          <p:spPr>
            <a:xfrm flipH="1">
              <a:off x="4555988" y="28683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44" name="Google Shape;744;p47"/>
            <p:cNvSpPr/>
            <p:nvPr/>
          </p:nvSpPr>
          <p:spPr>
            <a:xfrm flipH="1">
              <a:off x="4407590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45" name="Google Shape;745;p4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>
              <a:off x="4156630" y="2221097"/>
              <a:ext cx="653153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6" name="Google Shape;746;p47"/>
            <p:cNvSpPr/>
            <p:nvPr/>
          </p:nvSpPr>
          <p:spPr>
            <a:xfrm flipH="1">
              <a:off x="4345677" y="2472511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7"/>
            <p:cNvSpPr/>
            <p:nvPr/>
          </p:nvSpPr>
          <p:spPr>
            <a:xfrm flipH="1">
              <a:off x="4496914" y="2460725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47"/>
          <p:cNvGrpSpPr/>
          <p:nvPr/>
        </p:nvGrpSpPr>
        <p:grpSpPr>
          <a:xfrm>
            <a:off x="1453501" y="2023800"/>
            <a:ext cx="534466" cy="1041759"/>
            <a:chOff x="1453501" y="2023800"/>
            <a:chExt cx="534466" cy="1041759"/>
          </a:xfrm>
        </p:grpSpPr>
        <p:sp>
          <p:nvSpPr>
            <p:cNvPr id="749" name="Google Shape;749;p47"/>
            <p:cNvSpPr/>
            <p:nvPr/>
          </p:nvSpPr>
          <p:spPr>
            <a:xfrm flipH="1">
              <a:off x="1778802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0" name="Google Shape;750;p47"/>
            <p:cNvSpPr/>
            <p:nvPr/>
          </p:nvSpPr>
          <p:spPr>
            <a:xfrm flipH="1">
              <a:off x="1586228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1" name="Google Shape;751;p4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145350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2" name="Google Shape;752;p47"/>
            <p:cNvSpPr/>
            <p:nvPr/>
          </p:nvSpPr>
          <p:spPr>
            <a:xfrm flipH="1">
              <a:off x="1652246" y="251991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7"/>
            <p:cNvSpPr/>
            <p:nvPr/>
          </p:nvSpPr>
          <p:spPr>
            <a:xfrm flipH="1">
              <a:off x="1803483" y="250813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3076612" y="3571164"/>
            <a:ext cx="715358" cy="865994"/>
            <a:chOff x="3076612" y="3571164"/>
            <a:chExt cx="715358" cy="865994"/>
          </a:xfrm>
        </p:grpSpPr>
        <p:sp>
          <p:nvSpPr>
            <p:cNvPr id="755" name="Google Shape;755;p47"/>
            <p:cNvSpPr/>
            <p:nvPr/>
          </p:nvSpPr>
          <p:spPr>
            <a:xfrm>
              <a:off x="33466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56" name="Google Shape;756;p47"/>
            <p:cNvSpPr/>
            <p:nvPr/>
          </p:nvSpPr>
          <p:spPr>
            <a:xfrm>
              <a:off x="3499093" y="42143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57" name="Google Shape;757;p4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307661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47"/>
            <p:cNvSpPr/>
            <p:nvPr/>
          </p:nvSpPr>
          <p:spPr>
            <a:xfrm flipH="1">
              <a:off x="3381177" y="3916567"/>
              <a:ext cx="69459" cy="69702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7"/>
            <p:cNvSpPr/>
            <p:nvPr/>
          </p:nvSpPr>
          <p:spPr>
            <a:xfrm flipH="1">
              <a:off x="3532414" y="3904781"/>
              <a:ext cx="60144" cy="6244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47"/>
          <p:cNvGrpSpPr/>
          <p:nvPr/>
        </p:nvGrpSpPr>
        <p:grpSpPr>
          <a:xfrm>
            <a:off x="3169583" y="2221097"/>
            <a:ext cx="667508" cy="844462"/>
            <a:chOff x="3169583" y="2221097"/>
            <a:chExt cx="667508" cy="844462"/>
          </a:xfrm>
        </p:grpSpPr>
        <p:sp>
          <p:nvSpPr>
            <p:cNvPr id="761" name="Google Shape;761;p47"/>
            <p:cNvSpPr/>
            <p:nvPr/>
          </p:nvSpPr>
          <p:spPr>
            <a:xfrm flipH="1">
              <a:off x="3234866" y="2861125"/>
              <a:ext cx="242250" cy="122750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2" name="Google Shape;762;p47"/>
            <p:cNvSpPr/>
            <p:nvPr/>
          </p:nvSpPr>
          <p:spPr>
            <a:xfrm>
              <a:off x="3575473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63" name="Google Shape;763;p4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 flipH="1">
              <a:off x="3169583" y="2221097"/>
              <a:ext cx="667508" cy="6770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4" name="Google Shape;764;p47"/>
            <p:cNvSpPr/>
            <p:nvPr/>
          </p:nvSpPr>
          <p:spPr>
            <a:xfrm rot="311666" flipH="1">
              <a:off x="3431867" y="25730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7"/>
            <p:cNvSpPr/>
            <p:nvPr/>
          </p:nvSpPr>
          <p:spPr>
            <a:xfrm rot="392198" flipH="1">
              <a:off x="3595515" y="25770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47"/>
            <p:cNvSpPr/>
            <p:nvPr/>
          </p:nvSpPr>
          <p:spPr>
            <a:xfrm rot="-1498374" flipH="1">
              <a:off x="3375021" y="2624986"/>
              <a:ext cx="123962" cy="138116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67" name="Google Shape;767;p47"/>
          <p:cNvGrpSpPr/>
          <p:nvPr/>
        </p:nvGrpSpPr>
        <p:grpSpPr>
          <a:xfrm>
            <a:off x="634588" y="3760172"/>
            <a:ext cx="736891" cy="676987"/>
            <a:chOff x="634588" y="3760172"/>
            <a:chExt cx="736891" cy="676987"/>
          </a:xfrm>
        </p:grpSpPr>
        <p:sp>
          <p:nvSpPr>
            <p:cNvPr id="768" name="Google Shape;768;p47"/>
            <p:cNvSpPr/>
            <p:nvPr/>
          </p:nvSpPr>
          <p:spPr>
            <a:xfrm>
              <a:off x="806100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69" name="Google Shape;769;p47"/>
            <p:cNvSpPr/>
            <p:nvPr/>
          </p:nvSpPr>
          <p:spPr>
            <a:xfrm flipH="1">
              <a:off x="1063364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0" name="Google Shape;770;p4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4588" y="3760172"/>
              <a:ext cx="736891" cy="509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47"/>
            <p:cNvSpPr/>
            <p:nvPr/>
          </p:nvSpPr>
          <p:spPr>
            <a:xfrm rot="-311666">
              <a:off x="1052379" y="3989887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 rot="-392198">
              <a:off x="898563" y="3993882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 rot="2700242">
              <a:off x="884712" y="3954302"/>
              <a:ext cx="251162" cy="279858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74" name="Google Shape;774;p47"/>
          <p:cNvGrpSpPr/>
          <p:nvPr/>
        </p:nvGrpSpPr>
        <p:grpSpPr>
          <a:xfrm>
            <a:off x="591641" y="2023800"/>
            <a:ext cx="534466" cy="1041759"/>
            <a:chOff x="591641" y="2023800"/>
            <a:chExt cx="534466" cy="1041759"/>
          </a:xfrm>
        </p:grpSpPr>
        <p:sp>
          <p:nvSpPr>
            <p:cNvPr id="775" name="Google Shape;775;p47"/>
            <p:cNvSpPr/>
            <p:nvPr/>
          </p:nvSpPr>
          <p:spPr>
            <a:xfrm flipH="1">
              <a:off x="959177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6" name="Google Shape;776;p47"/>
            <p:cNvSpPr/>
            <p:nvPr/>
          </p:nvSpPr>
          <p:spPr>
            <a:xfrm flipH="1">
              <a:off x="766603" y="28470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77" name="Google Shape;777;p4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91641" y="2023800"/>
              <a:ext cx="534466" cy="8743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8" name="Google Shape;778;p47"/>
            <p:cNvSpPr/>
            <p:nvPr/>
          </p:nvSpPr>
          <p:spPr>
            <a:xfrm rot="-311666">
              <a:off x="939316" y="25483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47"/>
            <p:cNvSpPr/>
            <p:nvPr/>
          </p:nvSpPr>
          <p:spPr>
            <a:xfrm rot="-392198">
              <a:off x="785500" y="25523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804621" y="2587269"/>
              <a:ext cx="170700" cy="170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47"/>
          <p:cNvGrpSpPr/>
          <p:nvPr/>
        </p:nvGrpSpPr>
        <p:grpSpPr>
          <a:xfrm>
            <a:off x="4087472" y="3571164"/>
            <a:ext cx="715358" cy="865994"/>
            <a:chOff x="4087472" y="3571164"/>
            <a:chExt cx="715358" cy="865994"/>
          </a:xfrm>
        </p:grpSpPr>
        <p:sp>
          <p:nvSpPr>
            <p:cNvPr id="782" name="Google Shape;782;p47"/>
            <p:cNvSpPr/>
            <p:nvPr/>
          </p:nvSpPr>
          <p:spPr>
            <a:xfrm flipH="1">
              <a:off x="4522161" y="4239929"/>
              <a:ext cx="168163" cy="181080"/>
            </a:xfrm>
            <a:custGeom>
              <a:avLst/>
              <a:gdLst/>
              <a:ahLst/>
              <a:cxnLst/>
              <a:rect l="l" t="t" r="r" b="b"/>
              <a:pathLst>
                <a:path w="11144" h="12002" extrusionOk="0">
                  <a:moveTo>
                    <a:pt x="11144" y="0"/>
                  </a:moveTo>
                  <a:lnTo>
                    <a:pt x="3429" y="12002"/>
                  </a:lnTo>
                  <a:lnTo>
                    <a:pt x="0" y="914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47"/>
            <p:cNvSpPr/>
            <p:nvPr/>
          </p:nvSpPr>
          <p:spPr>
            <a:xfrm flipH="1">
              <a:off x="4373762" y="4218697"/>
              <a:ext cx="73292" cy="218462"/>
            </a:xfrm>
            <a:custGeom>
              <a:avLst/>
              <a:gdLst/>
              <a:ahLst/>
              <a:cxnLst/>
              <a:rect l="l" t="t" r="r" b="b"/>
              <a:pathLst>
                <a:path w="4857" h="13716" extrusionOk="0">
                  <a:moveTo>
                    <a:pt x="4857" y="0"/>
                  </a:moveTo>
                  <a:lnTo>
                    <a:pt x="1714" y="6858"/>
                  </a:lnTo>
                  <a:lnTo>
                    <a:pt x="4857" y="13716"/>
                  </a:lnTo>
                  <a:lnTo>
                    <a:pt x="0" y="13716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84" name="Google Shape;784;p4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flipH="1">
              <a:off x="4087472" y="3571164"/>
              <a:ext cx="715358" cy="6986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5" name="Google Shape;785;p47"/>
            <p:cNvSpPr/>
            <p:nvPr/>
          </p:nvSpPr>
          <p:spPr>
            <a:xfrm rot="311666" flipH="1">
              <a:off x="4395383" y="3958949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 rot="392198" flipH="1">
              <a:off x="4559032" y="3962945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 flipH="1">
              <a:off x="4447271" y="4004300"/>
              <a:ext cx="122700" cy="122700"/>
            </a:xfrm>
            <a:prstGeom prst="pie">
              <a:avLst>
                <a:gd name="adj1" fmla="val 0"/>
                <a:gd name="adj2" fmla="val 1085293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47"/>
          <p:cNvGrpSpPr/>
          <p:nvPr/>
        </p:nvGrpSpPr>
        <p:grpSpPr>
          <a:xfrm>
            <a:off x="6680535" y="2218704"/>
            <a:ext cx="741676" cy="846854"/>
            <a:chOff x="6680535" y="2218704"/>
            <a:chExt cx="741676" cy="846854"/>
          </a:xfrm>
        </p:grpSpPr>
        <p:sp>
          <p:nvSpPr>
            <p:cNvPr id="789" name="Google Shape;789;p47"/>
            <p:cNvSpPr/>
            <p:nvPr/>
          </p:nvSpPr>
          <p:spPr>
            <a:xfrm rot="-772385" flipH="1">
              <a:off x="6763725" y="2874049"/>
              <a:ext cx="242258" cy="122754"/>
            </a:xfrm>
            <a:custGeom>
              <a:avLst/>
              <a:gdLst/>
              <a:ahLst/>
              <a:cxnLst/>
              <a:rect l="l" t="t" r="r" b="b"/>
              <a:pathLst>
                <a:path w="9690" h="4910" extrusionOk="0">
                  <a:moveTo>
                    <a:pt x="0" y="0"/>
                  </a:moveTo>
                  <a:lnTo>
                    <a:pt x="3747" y="4910"/>
                  </a:lnTo>
                  <a:lnTo>
                    <a:pt x="8140" y="905"/>
                  </a:lnTo>
                  <a:lnTo>
                    <a:pt x="9690" y="3230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90" name="Google Shape;790;p47"/>
            <p:cNvSpPr/>
            <p:nvPr/>
          </p:nvSpPr>
          <p:spPr>
            <a:xfrm>
              <a:off x="7104337" y="2842709"/>
              <a:ext cx="74300" cy="222850"/>
            </a:xfrm>
            <a:custGeom>
              <a:avLst/>
              <a:gdLst/>
              <a:ahLst/>
              <a:cxnLst/>
              <a:rect l="l" t="t" r="r" b="b"/>
              <a:pathLst>
                <a:path w="2972" h="8914" extrusionOk="0">
                  <a:moveTo>
                    <a:pt x="0" y="0"/>
                  </a:moveTo>
                  <a:lnTo>
                    <a:pt x="0" y="8914"/>
                  </a:lnTo>
                  <a:lnTo>
                    <a:pt x="2972" y="8914"/>
                  </a:ln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791" name="Google Shape;791;p47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680535" y="2218704"/>
              <a:ext cx="741676" cy="6794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2" name="Google Shape;792;p47"/>
            <p:cNvSpPr/>
            <p:nvPr/>
          </p:nvSpPr>
          <p:spPr>
            <a:xfrm rot="-311666">
              <a:off x="7166454" y="2588462"/>
              <a:ext cx="69746" cy="69989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7"/>
            <p:cNvSpPr/>
            <p:nvPr/>
          </p:nvSpPr>
          <p:spPr>
            <a:xfrm rot="-392198">
              <a:off x="7012638" y="2592457"/>
              <a:ext cx="59913" cy="62209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7"/>
            <p:cNvSpPr/>
            <p:nvPr/>
          </p:nvSpPr>
          <p:spPr>
            <a:xfrm>
              <a:off x="7087525" y="2693229"/>
              <a:ext cx="75900" cy="1056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5" name="Google Shape;795;p47"/>
          <p:cNvSpPr txBox="1">
            <a:spLocks noGrp="1"/>
          </p:cNvSpPr>
          <p:nvPr>
            <p:ph type="body" idx="4294967295"/>
          </p:nvPr>
        </p:nvSpPr>
        <p:spPr>
          <a:xfrm>
            <a:off x="548125" y="1271600"/>
            <a:ext cx="6993600" cy="53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400"/>
              <a:t>Change the color of gray shapes with the “Recolor image” functionality. Draw your own feet, hands and mouths to create unique characters and have fun!</a:t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8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8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8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8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8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8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8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8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8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8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8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8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8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8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8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8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8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8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8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8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8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8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8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8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8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8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8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8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8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8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8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8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8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8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8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8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8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8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8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8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8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8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8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8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8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8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8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8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48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8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48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48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48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48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48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8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8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8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8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8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8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8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8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8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8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8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8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8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48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48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48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48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48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48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48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48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48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48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48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8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85" name="Google Shape;885;p48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900" b="1"/>
          </a:p>
        </p:txBody>
      </p:sp>
      <p:sp>
        <p:nvSpPr>
          <p:cNvPr id="886" name="Google Shape;886;p48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Resize them without losing quality.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fill color and opacity.</a:t>
            </a:r>
            <a:endParaRPr sz="900"/>
          </a:p>
          <a:p>
            <a:pPr marL="182880" lvl="0" indent="-148590" algn="l" rtl="0">
              <a:spcBef>
                <a:spcPts val="0"/>
              </a:spcBef>
              <a:spcAft>
                <a:spcPts val="0"/>
              </a:spcAft>
              <a:buSzPts val="900"/>
              <a:buChar char="➜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What would you Teach?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707135" y="4505467"/>
            <a:ext cx="3564045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</a:t>
            </a:r>
            <a:endParaRPr dirty="0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4D9BB14D-C14A-7046-BB09-D8349BAF441B}"/>
              </a:ext>
            </a:extLst>
          </p:cNvPr>
          <p:cNvSpPr/>
          <p:nvPr/>
        </p:nvSpPr>
        <p:spPr>
          <a:xfrm>
            <a:off x="919825" y="1061056"/>
            <a:ext cx="787310" cy="3523511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FD6194F9-C4C2-2D4A-ABC9-A1E940A97722}"/>
              </a:ext>
            </a:extLst>
          </p:cNvPr>
          <p:cNvSpPr/>
          <p:nvPr/>
        </p:nvSpPr>
        <p:spPr>
          <a:xfrm rot="5400000">
            <a:off x="2377403" y="2184150"/>
            <a:ext cx="787310" cy="2518940"/>
          </a:xfrm>
          <a:prstGeom prst="upArrow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Google Shape;243;p16">
            <a:extLst>
              <a:ext uri="{FF2B5EF4-FFF2-40B4-BE49-F238E27FC236}">
                <a16:creationId xmlns:a16="http://schemas.microsoft.com/office/drawing/2014/main" id="{36BF8382-2C27-3E46-BDBE-9DACE27C1916}"/>
              </a:ext>
            </a:extLst>
          </p:cNvPr>
          <p:cNvSpPr txBox="1">
            <a:spLocks/>
          </p:cNvSpPr>
          <p:nvPr/>
        </p:nvSpPr>
        <p:spPr>
          <a:xfrm rot="16200000">
            <a:off x="-453479" y="3065831"/>
            <a:ext cx="3564045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Proficiency</a:t>
            </a:r>
          </a:p>
        </p:txBody>
      </p:sp>
      <p:sp>
        <p:nvSpPr>
          <p:cNvPr id="13" name="Google Shape;243;p16">
            <a:extLst>
              <a:ext uri="{FF2B5EF4-FFF2-40B4-BE49-F238E27FC236}">
                <a16:creationId xmlns:a16="http://schemas.microsoft.com/office/drawing/2014/main" id="{76D21183-A034-DB4D-96C4-7BF28AE2AD53}"/>
              </a:ext>
            </a:extLst>
          </p:cNvPr>
          <p:cNvSpPr txBox="1">
            <a:spLocks/>
          </p:cNvSpPr>
          <p:nvPr/>
        </p:nvSpPr>
        <p:spPr>
          <a:xfrm>
            <a:off x="1541128" y="3245470"/>
            <a:ext cx="1879708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Walter Turncoat"/>
              <a:buNone/>
              <a:defRPr sz="3000" b="0" i="0" u="none" strike="noStrike" cap="none">
                <a:solidFill>
                  <a:schemeClr val="dk1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pPr algn="ctr"/>
            <a:r>
              <a:rPr lang="en-US" dirty="0"/>
              <a:t>Fluency</a:t>
            </a:r>
          </a:p>
        </p:txBody>
      </p:sp>
    </p:spTree>
    <p:extLst>
      <p:ext uri="{BB962C8B-B14F-4D97-AF65-F5344CB8AC3E}">
        <p14:creationId xmlns:p14="http://schemas.microsoft.com/office/powerpoint/2010/main" val="5175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ctrTitle" idx="4294967295"/>
          </p:nvPr>
        </p:nvSpPr>
        <p:spPr>
          <a:xfrm>
            <a:off x="1359900" y="2352075"/>
            <a:ext cx="6424200" cy="4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Awareness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4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ctrTitle" idx="4294967295"/>
          </p:nvPr>
        </p:nvSpPr>
        <p:spPr>
          <a:xfrm>
            <a:off x="1705639" y="2657911"/>
            <a:ext cx="506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Awareness</a:t>
            </a:r>
            <a:endParaRPr sz="6000" dirty="0"/>
          </a:p>
        </p:txBody>
      </p:sp>
      <p:sp>
        <p:nvSpPr>
          <p:cNvPr id="9" name="Google Shape;845;p48">
            <a:extLst>
              <a:ext uri="{FF2B5EF4-FFF2-40B4-BE49-F238E27FC236}">
                <a16:creationId xmlns:a16="http://schemas.microsoft.com/office/drawing/2014/main" id="{D41D3691-46CE-7245-8467-73AAABB59932}"/>
              </a:ext>
            </a:extLst>
          </p:cNvPr>
          <p:cNvSpPr/>
          <p:nvPr/>
        </p:nvSpPr>
        <p:spPr>
          <a:xfrm>
            <a:off x="5186688" y="888132"/>
            <a:ext cx="1058991" cy="1128467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0" name="Google Shape;805;p48">
            <a:extLst>
              <a:ext uri="{FF2B5EF4-FFF2-40B4-BE49-F238E27FC236}">
                <a16:creationId xmlns:a16="http://schemas.microsoft.com/office/drawing/2014/main" id="{BDE58D96-C6C5-ED4C-A9C4-FC2C106C1BC8}"/>
              </a:ext>
            </a:extLst>
          </p:cNvPr>
          <p:cNvSpPr/>
          <p:nvPr/>
        </p:nvSpPr>
        <p:spPr>
          <a:xfrm>
            <a:off x="2685975" y="199526"/>
            <a:ext cx="2277185" cy="2011447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rgbClr val="6D9EEB"/>
              </a:solidFill>
            </a:endParaRPr>
          </a:p>
        </p:txBody>
      </p:sp>
      <p:sp>
        <p:nvSpPr>
          <p:cNvPr id="11" name="Google Shape;263;p19">
            <a:extLst>
              <a:ext uri="{FF2B5EF4-FFF2-40B4-BE49-F238E27FC236}">
                <a16:creationId xmlns:a16="http://schemas.microsoft.com/office/drawing/2014/main" id="{332D04FE-53FF-B64A-9D5C-6D89396D71B1}"/>
              </a:ext>
            </a:extLst>
          </p:cNvPr>
          <p:cNvSpPr txBox="1">
            <a:spLocks/>
          </p:cNvSpPr>
          <p:nvPr/>
        </p:nvSpPr>
        <p:spPr>
          <a:xfrm>
            <a:off x="1705639" y="3334323"/>
            <a:ext cx="50631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"/>
              <a:buChar char="➜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-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●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unito"/>
              <a:buChar char="○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Nunito"/>
              <a:buChar char="■"/>
              <a:defRPr sz="24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spcAft>
                <a:spcPts val="800"/>
              </a:spcAft>
              <a:buFont typeface="Nunito"/>
              <a:buNone/>
            </a:pPr>
            <a:r>
              <a:rPr lang="en-US" sz="2000" dirty="0"/>
              <a:t>The sampler sessions</a:t>
            </a:r>
          </a:p>
        </p:txBody>
      </p:sp>
    </p:spTree>
    <p:extLst>
      <p:ext uri="{BB962C8B-B14F-4D97-AF65-F5344CB8AC3E}">
        <p14:creationId xmlns:p14="http://schemas.microsoft.com/office/powerpoint/2010/main" val="38637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548125" y="593125"/>
            <a:ext cx="61671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Introducing…</a:t>
            </a:r>
            <a:endParaRPr dirty="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54812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Skills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TDD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Safeguarding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Exploratory Test  Heuristics</a:t>
            </a:r>
          </a:p>
          <a:p>
            <a:pPr marL="285750" indent="-285750">
              <a:spcBef>
                <a:spcPts val="800"/>
              </a:spcBef>
            </a:pPr>
            <a:r>
              <a:rPr lang="en-US" dirty="0"/>
              <a:t>Exceptions Messages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</p:txBody>
      </p:sp>
      <p:sp>
        <p:nvSpPr>
          <p:cNvPr id="283" name="Google Shape;283;p21"/>
          <p:cNvSpPr txBox="1">
            <a:spLocks noGrp="1"/>
          </p:cNvSpPr>
          <p:nvPr>
            <p:ph type="body" idx="2"/>
          </p:nvPr>
        </p:nvSpPr>
        <p:spPr>
          <a:xfrm>
            <a:off x="2671075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Tools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Git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Java, Typescript Python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/>
              <a:t>Java8</a:t>
            </a:r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" dirty="0" err="1"/>
              <a:t>GraphQl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r>
              <a:rPr lang="en-US" dirty="0" err="1"/>
              <a:t>micronaut</a:t>
            </a: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lang="en" dirty="0"/>
          </a:p>
          <a:p>
            <a:pPr marL="285750" indent="-285750">
              <a:spcBef>
                <a:spcPts val="800"/>
              </a:spcBef>
              <a:spcAft>
                <a:spcPts val="800"/>
              </a:spcAft>
            </a:pPr>
            <a:endParaRPr dirty="0"/>
          </a:p>
        </p:txBody>
      </p:sp>
      <p:sp>
        <p:nvSpPr>
          <p:cNvPr id="284" name="Google Shape;284;p21"/>
          <p:cNvSpPr txBox="1">
            <a:spLocks noGrp="1"/>
          </p:cNvSpPr>
          <p:nvPr>
            <p:ph type="body" idx="3"/>
          </p:nvPr>
        </p:nvSpPr>
        <p:spPr>
          <a:xfrm>
            <a:off x="4794026" y="1271600"/>
            <a:ext cx="1921200" cy="3307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</a:rPr>
              <a:t>Ideas</a:t>
            </a:r>
            <a:endParaRPr b="1" dirty="0">
              <a:solidFill>
                <a:schemeClr val="accent2"/>
              </a:solidFill>
            </a:endParaRPr>
          </a:p>
          <a:p>
            <a:pPr marL="285750" indent="-285750">
              <a:spcBef>
                <a:spcPts val="800"/>
              </a:spcBef>
            </a:pPr>
            <a:r>
              <a:rPr lang="en" dirty="0"/>
              <a:t>Growth/Fixed Mindset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Vectorized Words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Theory Base Tests</a:t>
            </a:r>
          </a:p>
          <a:p>
            <a:pPr marL="285750" indent="-285750">
              <a:spcBef>
                <a:spcPts val="800"/>
              </a:spcBef>
            </a:pPr>
            <a:r>
              <a:rPr lang="en" dirty="0"/>
              <a:t>Language of Emotions </a:t>
            </a:r>
          </a:p>
          <a:p>
            <a:pPr marL="0" indent="0">
              <a:spcBef>
                <a:spcPts val="800"/>
              </a:spcBef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25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Freeform 22">
            <a:extLst>
              <a:ext uri="{FF2B5EF4-FFF2-40B4-BE49-F238E27FC236}">
                <a16:creationId xmlns:a16="http://schemas.microsoft.com/office/drawing/2014/main" id="{4E7ABE82-FEB0-3A4A-91CC-2C655EDF5ABF}"/>
              </a:ext>
            </a:extLst>
          </p:cNvPr>
          <p:cNvSpPr/>
          <p:nvPr/>
        </p:nvSpPr>
        <p:spPr>
          <a:xfrm rot="21422617">
            <a:off x="3528206" y="491439"/>
            <a:ext cx="2284190" cy="2027473"/>
          </a:xfrm>
          <a:custGeom>
            <a:avLst/>
            <a:gdLst>
              <a:gd name="connsiteX0" fmla="*/ 1002785 w 2284190"/>
              <a:gd name="connsiteY0" fmla="*/ 0 h 2027473"/>
              <a:gd name="connsiteX1" fmla="*/ 1167477 w 2284190"/>
              <a:gd name="connsiteY1" fmla="*/ 79336 h 2027473"/>
              <a:gd name="connsiteX2" fmla="*/ 2264965 w 2284190"/>
              <a:gd name="connsiteY2" fmla="*/ 1414393 h 2027473"/>
              <a:gd name="connsiteX3" fmla="*/ 2284190 w 2284190"/>
              <a:gd name="connsiteY3" fmla="*/ 1489161 h 2027473"/>
              <a:gd name="connsiteX4" fmla="*/ 0 w 2284190"/>
              <a:gd name="connsiteY4" fmla="*/ 2027473 h 2027473"/>
              <a:gd name="connsiteX5" fmla="*/ 25879 w 2284190"/>
              <a:gd name="connsiteY5" fmla="*/ 1984341 h 202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4190" h="2027473">
                <a:moveTo>
                  <a:pt x="1002785" y="0"/>
                </a:moveTo>
                <a:lnTo>
                  <a:pt x="1167477" y="79336"/>
                </a:lnTo>
                <a:cubicBezTo>
                  <a:pt x="1687585" y="361876"/>
                  <a:pt x="2086216" y="839696"/>
                  <a:pt x="2264965" y="1414393"/>
                </a:cubicBezTo>
                <a:lnTo>
                  <a:pt x="2284190" y="1489161"/>
                </a:lnTo>
                <a:lnTo>
                  <a:pt x="0" y="2027473"/>
                </a:lnTo>
                <a:lnTo>
                  <a:pt x="25879" y="1984341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382048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>
            <a:spLocks noGrp="1"/>
          </p:cNvSpPr>
          <p:nvPr>
            <p:ph type="sldNum" idx="4294967295"/>
          </p:nvPr>
        </p:nvSpPr>
        <p:spPr>
          <a:xfrm>
            <a:off x="8404384" y="199526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4" name="Google Shape;53;p4">
            <a:extLst>
              <a:ext uri="{FF2B5EF4-FFF2-40B4-BE49-F238E27FC236}">
                <a16:creationId xmlns:a16="http://schemas.microsoft.com/office/drawing/2014/main" id="{F453ED0E-2843-1E42-8AA3-84E8C62439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513" y="275719"/>
            <a:ext cx="4757423" cy="45519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6;p4">
            <a:extLst>
              <a:ext uri="{FF2B5EF4-FFF2-40B4-BE49-F238E27FC236}">
                <a16:creationId xmlns:a16="http://schemas.microsoft.com/office/drawing/2014/main" id="{D9FC9692-BDD6-BD47-8DCB-1C9A99AF15F0}"/>
              </a:ext>
            </a:extLst>
          </p:cNvPr>
          <p:cNvSpPr txBox="1">
            <a:spLocks/>
          </p:cNvSpPr>
          <p:nvPr/>
        </p:nvSpPr>
        <p:spPr>
          <a:xfrm>
            <a:off x="8404384" y="1995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 lang="en" dirty="0"/>
          </a:p>
        </p:txBody>
      </p:sp>
      <p:grpSp>
        <p:nvGrpSpPr>
          <p:cNvPr id="7" name="Google Shape;57;p4">
            <a:extLst>
              <a:ext uri="{FF2B5EF4-FFF2-40B4-BE49-F238E27FC236}">
                <a16:creationId xmlns:a16="http://schemas.microsoft.com/office/drawing/2014/main" id="{8B9B0F1E-7E5C-CE45-A07F-AA920C4BD607}"/>
              </a:ext>
            </a:extLst>
          </p:cNvPr>
          <p:cNvGrpSpPr/>
          <p:nvPr/>
        </p:nvGrpSpPr>
        <p:grpSpPr>
          <a:xfrm>
            <a:off x="6077345" y="2421525"/>
            <a:ext cx="1652587" cy="2191979"/>
            <a:chOff x="6077345" y="2421525"/>
            <a:chExt cx="1652587" cy="2191979"/>
          </a:xfrm>
        </p:grpSpPr>
        <p:sp>
          <p:nvSpPr>
            <p:cNvPr id="8" name="Google Shape;58;p4">
              <a:extLst>
                <a:ext uri="{FF2B5EF4-FFF2-40B4-BE49-F238E27FC236}">
                  <a16:creationId xmlns:a16="http://schemas.microsoft.com/office/drawing/2014/main" id="{5ECC9374-148B-8448-8116-DEF6DAABFF76}"/>
                </a:ext>
              </a:extLst>
            </p:cNvPr>
            <p:cNvSpPr/>
            <p:nvPr/>
          </p:nvSpPr>
          <p:spPr>
            <a:xfrm rot="-9402089">
              <a:off x="6110823" y="3129898"/>
              <a:ext cx="383368" cy="248322"/>
            </a:xfrm>
            <a:custGeom>
              <a:avLst/>
              <a:gdLst/>
              <a:ahLst/>
              <a:cxnLst/>
              <a:rect l="l" t="t" r="r" b="b"/>
              <a:pathLst>
                <a:path w="25146" h="16288" extrusionOk="0">
                  <a:moveTo>
                    <a:pt x="0" y="0"/>
                  </a:moveTo>
                  <a:cubicBezTo>
                    <a:pt x="9272" y="3711"/>
                    <a:pt x="18751" y="8617"/>
                    <a:pt x="25146" y="16288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" name="Google Shape;59;p4">
              <a:extLst>
                <a:ext uri="{FF2B5EF4-FFF2-40B4-BE49-F238E27FC236}">
                  <a16:creationId xmlns:a16="http://schemas.microsoft.com/office/drawing/2014/main" id="{8EADE7F2-AFE5-E547-A2CD-8384F39EE646}"/>
                </a:ext>
              </a:extLst>
            </p:cNvPr>
            <p:cNvGrpSpPr/>
            <p:nvPr/>
          </p:nvGrpSpPr>
          <p:grpSpPr>
            <a:xfrm flipH="1">
              <a:off x="6683849" y="4221134"/>
              <a:ext cx="477532" cy="392369"/>
              <a:chOff x="4104022" y="1595273"/>
              <a:chExt cx="440488" cy="361931"/>
            </a:xfrm>
          </p:grpSpPr>
          <p:sp>
            <p:nvSpPr>
              <p:cNvPr id="14" name="Google Shape;60;p4">
                <a:extLst>
                  <a:ext uri="{FF2B5EF4-FFF2-40B4-BE49-F238E27FC236}">
                    <a16:creationId xmlns:a16="http://schemas.microsoft.com/office/drawing/2014/main" id="{F72B6A49-AD92-E040-9D57-4E1A1A8569F5}"/>
                  </a:ext>
                </a:extLst>
              </p:cNvPr>
              <p:cNvSpPr/>
              <p:nvPr/>
            </p:nvSpPr>
            <p:spPr>
              <a:xfrm flipH="1">
                <a:off x="4423085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5" name="Google Shape;61;p4">
                <a:extLst>
                  <a:ext uri="{FF2B5EF4-FFF2-40B4-BE49-F238E27FC236}">
                    <a16:creationId xmlns:a16="http://schemas.microsoft.com/office/drawing/2014/main" id="{02CCCF7C-3D88-A149-82BA-C169D3C67F29}"/>
                  </a:ext>
                </a:extLst>
              </p:cNvPr>
              <p:cNvSpPr/>
              <p:nvPr/>
            </p:nvSpPr>
            <p:spPr>
              <a:xfrm flipH="1">
                <a:off x="4104022" y="1595273"/>
                <a:ext cx="121425" cy="36193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13716" extrusionOk="0">
                    <a:moveTo>
                      <a:pt x="4857" y="0"/>
                    </a:moveTo>
                    <a:lnTo>
                      <a:pt x="1714" y="6858"/>
                    </a:lnTo>
                    <a:lnTo>
                      <a:pt x="4857" y="13716"/>
                    </a:lnTo>
                    <a:lnTo>
                      <a:pt x="0" y="13716"/>
                    </a:lnTo>
                  </a:path>
                </a:pathLst>
              </a:custGeom>
              <a:noFill/>
              <a:ln w="38100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pic>
          <p:nvPicPr>
            <p:cNvPr id="10" name="Google Shape;62;p4">
              <a:extLst>
                <a:ext uri="{FF2B5EF4-FFF2-40B4-BE49-F238E27FC236}">
                  <a16:creationId xmlns:a16="http://schemas.microsoft.com/office/drawing/2014/main" id="{EC4DF0AF-E6FC-A14B-A93C-FEE693D079A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6671" y="2421525"/>
              <a:ext cx="1151884" cy="1884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63;p4">
              <a:extLst>
                <a:ext uri="{FF2B5EF4-FFF2-40B4-BE49-F238E27FC236}">
                  <a16:creationId xmlns:a16="http://schemas.microsoft.com/office/drawing/2014/main" id="{EC22A457-99D6-894A-919B-2631599F1FCE}"/>
                </a:ext>
              </a:extLst>
            </p:cNvPr>
            <p:cNvSpPr/>
            <p:nvPr/>
          </p:nvSpPr>
          <p:spPr>
            <a:xfrm rot="10145659" flipH="1">
              <a:off x="7432735" y="3653264"/>
              <a:ext cx="271074" cy="302024"/>
            </a:xfrm>
            <a:custGeom>
              <a:avLst/>
              <a:gdLst/>
              <a:ahLst/>
              <a:cxnLst/>
              <a:rect l="l" t="t" r="r" b="b"/>
              <a:pathLst>
                <a:path w="10002" h="11144" extrusionOk="0">
                  <a:moveTo>
                    <a:pt x="0" y="11144"/>
                  </a:moveTo>
                  <a:cubicBezTo>
                    <a:pt x="4895" y="10166"/>
                    <a:pt x="10002" y="4991"/>
                    <a:pt x="10002" y="0"/>
                  </a:cubicBezTo>
                </a:path>
              </a:pathLst>
            </a:custGeom>
            <a:noFill/>
            <a:ln w="3810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Google Shape;64;p4">
              <a:extLst>
                <a:ext uri="{FF2B5EF4-FFF2-40B4-BE49-F238E27FC236}">
                  <a16:creationId xmlns:a16="http://schemas.microsoft.com/office/drawing/2014/main" id="{3511A08F-7F79-6D4B-A5A0-7FD813375CFF}"/>
                </a:ext>
              </a:extLst>
            </p:cNvPr>
            <p:cNvSpPr/>
            <p:nvPr/>
          </p:nvSpPr>
          <p:spPr>
            <a:xfrm>
              <a:off x="6833395" y="3388622"/>
              <a:ext cx="145233" cy="145740"/>
            </a:xfrm>
            <a:custGeom>
              <a:avLst/>
              <a:gdLst/>
              <a:ahLst/>
              <a:cxnLst/>
              <a:rect l="l" t="t" r="r" b="b"/>
              <a:pathLst>
                <a:path w="1262894" h="1267301" extrusionOk="0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65;p4">
              <a:extLst>
                <a:ext uri="{FF2B5EF4-FFF2-40B4-BE49-F238E27FC236}">
                  <a16:creationId xmlns:a16="http://schemas.microsoft.com/office/drawing/2014/main" id="{800CA7A9-BB88-5B4F-AA85-C44D78447CC2}"/>
                </a:ext>
              </a:extLst>
            </p:cNvPr>
            <p:cNvSpPr/>
            <p:nvPr/>
          </p:nvSpPr>
          <p:spPr>
            <a:xfrm>
              <a:off x="6534799" y="3363823"/>
              <a:ext cx="127108" cy="131978"/>
            </a:xfrm>
            <a:custGeom>
              <a:avLst/>
              <a:gdLst/>
              <a:ahLst/>
              <a:cxnLst/>
              <a:rect l="l" t="t" r="r" b="b"/>
              <a:pathLst>
                <a:path w="248016" h="257519" extrusionOk="0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1520BD-1B45-A146-98ED-754A979C3D6E}"/>
              </a:ext>
            </a:extLst>
          </p:cNvPr>
          <p:cNvSpPr txBox="1"/>
          <p:nvPr/>
        </p:nvSpPr>
        <p:spPr>
          <a:xfrm rot="18912954">
            <a:off x="3940911" y="1292975"/>
            <a:ext cx="1458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dk1"/>
                </a:solidFill>
                <a:latin typeface="Walter Turncoat"/>
                <a:sym typeface="Walter Turncoat"/>
              </a:rPr>
              <a:t>Failed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E26DE0-3DCA-454F-9D83-9D4EACC298E9}"/>
              </a:ext>
            </a:extLst>
          </p:cNvPr>
          <p:cNvSpPr/>
          <p:nvPr/>
        </p:nvSpPr>
        <p:spPr>
          <a:xfrm>
            <a:off x="1431982" y="230412"/>
            <a:ext cx="4606506" cy="460650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41395"/>
      </p:ext>
    </p:extLst>
  </p:cSld>
  <p:clrMapOvr>
    <a:masterClrMapping/>
  </p:clrMapOvr>
</p:sld>
</file>

<file path=ppt/theme/theme1.xml><?xml version="1.0" encoding="utf-8"?>
<a:theme xmlns:a="http://schemas.openxmlformats.org/drawingml/2006/main" name="Osric template">
  <a:themeElements>
    <a:clrScheme name="Custom 347">
      <a:dk1>
        <a:srgbClr val="FFFFFF"/>
      </a:dk1>
      <a:lt1>
        <a:srgbClr val="24272E"/>
      </a:lt1>
      <a:dk2>
        <a:srgbClr val="C6C8D6"/>
      </a:dk2>
      <a:lt2>
        <a:srgbClr val="6B707C"/>
      </a:lt2>
      <a:accent1>
        <a:srgbClr val="FFDD41"/>
      </a:accent1>
      <a:accent2>
        <a:srgbClr val="8CE444"/>
      </a:accent2>
      <a:accent3>
        <a:srgbClr val="5FDEF0"/>
      </a:accent3>
      <a:accent4>
        <a:srgbClr val="7598FF"/>
      </a:accent4>
      <a:accent5>
        <a:srgbClr val="BA64E0"/>
      </a:accent5>
      <a:accent6>
        <a:srgbClr val="FF594C"/>
      </a:accent6>
      <a:hlink>
        <a:srgbClr val="CCDB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353</Words>
  <Application>Microsoft Macintosh PowerPoint</Application>
  <PresentationFormat>On-screen Show (16:9)</PresentationFormat>
  <Paragraphs>140</Paragraphs>
  <Slides>27</Slides>
  <Notes>25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Arial</vt:lpstr>
      <vt:lpstr>Walter Turncoat</vt:lpstr>
      <vt:lpstr>Impact</vt:lpstr>
      <vt:lpstr>Nunito</vt:lpstr>
      <vt:lpstr>Osric template</vt:lpstr>
      <vt:lpstr>Building a Learning Hour Portfolio</vt:lpstr>
      <vt:lpstr>Rules For Learning Hour</vt:lpstr>
      <vt:lpstr>What would you Teach?</vt:lpstr>
      <vt:lpstr>Awareness</vt:lpstr>
      <vt:lpstr>Awareness</vt:lpstr>
      <vt:lpstr>Awareness</vt:lpstr>
      <vt:lpstr>Introducing…</vt:lpstr>
      <vt:lpstr>PowerPoint Presentation</vt:lpstr>
      <vt:lpstr>PowerPoint Presentation</vt:lpstr>
      <vt:lpstr>PowerPoint Presentation</vt:lpstr>
      <vt:lpstr>Types</vt:lpstr>
      <vt:lpstr>PowerPoint Presentation</vt:lpstr>
      <vt:lpstr>Proficiency</vt:lpstr>
      <vt:lpstr>Hands On </vt:lpstr>
      <vt:lpstr>PowerPoint Presentation</vt:lpstr>
      <vt:lpstr>PowerPoint Presentation</vt:lpstr>
      <vt:lpstr>Types</vt:lpstr>
      <vt:lpstr>Fluency</vt:lpstr>
      <vt:lpstr>Types</vt:lpstr>
      <vt:lpstr>Micro-skills Week</vt:lpstr>
      <vt:lpstr> What would you like to teach your teams?</vt:lpstr>
      <vt:lpstr>What would you like to teach your teams?</vt:lpstr>
      <vt:lpstr>Give Yourself Space To Explore</vt:lpstr>
      <vt:lpstr>Thank You!</vt:lpstr>
      <vt:lpstr>PowerPoint Presentation</vt:lpstr>
      <vt:lpstr>Extra graphics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Learning Hour Portfolio</dc:title>
  <cp:lastModifiedBy>Llewellyn Falco</cp:lastModifiedBy>
  <cp:revision>3</cp:revision>
  <dcterms:modified xsi:type="dcterms:W3CDTF">2022-02-09T15:47:57Z</dcterms:modified>
</cp:coreProperties>
</file>