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37"/>
  </p:notesMasterIdLst>
  <p:sldIdLst>
    <p:sldId id="256" r:id="rId2"/>
    <p:sldId id="311" r:id="rId3"/>
    <p:sldId id="319" r:id="rId4"/>
    <p:sldId id="295" r:id="rId5"/>
    <p:sldId id="286" r:id="rId6"/>
    <p:sldId id="287" r:id="rId7"/>
    <p:sldId id="288" r:id="rId8"/>
    <p:sldId id="291" r:id="rId9"/>
    <p:sldId id="289" r:id="rId10"/>
    <p:sldId id="290" r:id="rId11"/>
    <p:sldId id="293" r:id="rId12"/>
    <p:sldId id="292" r:id="rId13"/>
    <p:sldId id="297" r:id="rId14"/>
    <p:sldId id="309" r:id="rId15"/>
    <p:sldId id="315" r:id="rId16"/>
    <p:sldId id="308" r:id="rId17"/>
    <p:sldId id="307" r:id="rId18"/>
    <p:sldId id="310" r:id="rId19"/>
    <p:sldId id="257" r:id="rId20"/>
    <p:sldId id="298" r:id="rId21"/>
    <p:sldId id="316" r:id="rId22"/>
    <p:sldId id="296" r:id="rId23"/>
    <p:sldId id="299" r:id="rId24"/>
    <p:sldId id="317" r:id="rId25"/>
    <p:sldId id="300" r:id="rId26"/>
    <p:sldId id="320" r:id="rId27"/>
    <p:sldId id="303" r:id="rId28"/>
    <p:sldId id="318" r:id="rId29"/>
    <p:sldId id="305" r:id="rId30"/>
    <p:sldId id="306" r:id="rId31"/>
    <p:sldId id="314" r:id="rId32"/>
    <p:sldId id="302" r:id="rId33"/>
    <p:sldId id="312" r:id="rId34"/>
    <p:sldId id="258" r:id="rId35"/>
    <p:sldId id="301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311"/>
            <p14:sldId id="319"/>
            <p14:sldId id="295"/>
            <p14:sldId id="286"/>
          </p14:sldIdLst>
        </p14:section>
        <p14:section name="Patterns section" id="{C971D94C-5CD1-0449-9329-0BAE77ECE6BF}">
          <p14:sldIdLst>
            <p14:sldId id="287"/>
            <p14:sldId id="288"/>
            <p14:sldId id="291"/>
            <p14:sldId id="289"/>
            <p14:sldId id="290"/>
          </p14:sldIdLst>
        </p14:section>
        <p14:section name="Exercises" id="{01BF710D-EC8B-A54E-B10E-18B440FD9B20}">
          <p14:sldIdLst>
            <p14:sldId id="293"/>
            <p14:sldId id="292"/>
            <p14:sldId id="297"/>
            <p14:sldId id="309"/>
            <p14:sldId id="315"/>
            <p14:sldId id="308"/>
            <p14:sldId id="307"/>
            <p14:sldId id="310"/>
            <p14:sldId id="257"/>
            <p14:sldId id="298"/>
            <p14:sldId id="316"/>
            <p14:sldId id="296"/>
            <p14:sldId id="299"/>
            <p14:sldId id="317"/>
            <p14:sldId id="300"/>
            <p14:sldId id="320"/>
            <p14:sldId id="303"/>
            <p14:sldId id="318"/>
            <p14:sldId id="305"/>
            <p14:sldId id="306"/>
            <p14:sldId id="314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67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92" y="1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487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5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34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097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02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68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867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lidescarnival.com/?utm_source=template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DC750-CA3A-4242-97E6-B6D4152A3E14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1: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/>
              <a:t>Refactoring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35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13923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2: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Var </a:t>
            </a:r>
            <a:r>
              <a:rPr lang="en-US" sz="5400" dirty="0" err="1">
                <a:latin typeface="Arial Rounded MT Bold" panose="020F0704030504030204" pitchFamily="34" charset="77"/>
              </a:rPr>
              <a:t>Args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01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642708" y="1827298"/>
            <a:ext cx="3702600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3: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>
                <a:latin typeface="Arial Rounded MT Bold" panose="020F0704030504030204" pitchFamily="34" charset="77"/>
              </a:rPr>
              <a:t>Container Parameter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81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BA8F3-5B80-4741-B394-111187F0BBC1}"/>
              </a:ext>
            </a:extLst>
          </p:cNvPr>
          <p:cNvSpPr/>
          <p:nvPr/>
        </p:nvSpPr>
        <p:spPr>
          <a:xfrm>
            <a:off x="572791" y="1865839"/>
            <a:ext cx="381065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latin typeface="Menlo" panose="020B0609030804020204" pitchFamily="49" charset="0"/>
              </a:rPr>
              <a:t> = [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"&lt;li&gt;"</a:t>
            </a:r>
            <a:r>
              <a:rPr lang="en-US" sz="1800" dirty="0"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"&lt;/li&gt;"</a:t>
            </a:r>
            <a:r>
              <a:rPr lang="en-US" sz="1800" dirty="0"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D96866-F87C-5F49-922B-9576496580CC}"/>
              </a:ext>
            </a:extLst>
          </p:cNvPr>
          <p:cNvSpPr/>
          <p:nvPr/>
        </p:nvSpPr>
        <p:spPr>
          <a:xfrm>
            <a:off x="572791" y="2861271"/>
            <a:ext cx="2834430" cy="1477328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latin typeface="Menlo" panose="020B0609030804020204" pitchFamily="49" charset="0"/>
              </a:rPr>
              <a:t> = {</a:t>
            </a:r>
          </a:p>
          <a:p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    prefix: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"&lt;li&gt;"</a:t>
            </a:r>
            <a:r>
              <a:rPr lang="en-US" sz="1800" dirty="0">
                <a:latin typeface="Menlo" panose="020B0609030804020204" pitchFamily="49" charset="0"/>
              </a:rPr>
              <a:t>,</a:t>
            </a:r>
          </a:p>
          <a:p>
            <a:r>
              <a:rPr lang="en-US" sz="1800" dirty="0">
                <a:solidFill>
                  <a:srgbClr val="001080"/>
                </a:solidFill>
                <a:latin typeface="Menlo" panose="020B0609030804020204" pitchFamily="49" charset="0"/>
              </a:rPr>
              <a:t>    suffix:</a:t>
            </a:r>
            <a:r>
              <a:rPr lang="en-US" sz="1800" dirty="0"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"&lt;/li&gt;"</a:t>
            </a: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};</a:t>
            </a:r>
          </a:p>
          <a:p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0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1786786" y="1722568"/>
            <a:ext cx="5731182" cy="21515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 Rounded MT Bold" panose="020F0704030504030204" pitchFamily="34" charset="77"/>
              </a:rPr>
              <a:t>Exercise 4:</a:t>
            </a:r>
            <a:br>
              <a:rPr lang="en-US" sz="3000" dirty="0">
                <a:latin typeface="Arial Rounded MT Bold" panose="020F0704030504030204" pitchFamily="34" charset="77"/>
              </a:rPr>
            </a:br>
            <a:r>
              <a:rPr lang="en-US" sz="5400" dirty="0" err="1">
                <a:latin typeface="Arial Rounded MT Bold" panose="020F0704030504030204" pitchFamily="34" charset="77"/>
              </a:rPr>
              <a:t>ApprovalTests</a:t>
            </a:r>
            <a:endParaRPr lang="en-US" sz="3000" dirty="0">
              <a:latin typeface="Arial Rounded MT Bold" panose="020F0704030504030204" pitchFamily="34" charset="77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874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26"/>
          <p:cNvGrpSpPr/>
          <p:nvPr/>
        </p:nvGrpSpPr>
        <p:grpSpPr>
          <a:xfrm>
            <a:off x="3299408" y="18426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20206824" flipH="1" flipV="1">
            <a:off x="3007212" y="3281448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1397284" flipH="1">
            <a:off x="3007212" y="1239321"/>
            <a:ext cx="2907654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EDD674-6901-9846-84DF-AF99BD589F64}"/>
              </a:ext>
            </a:extLst>
          </p:cNvPr>
          <p:cNvSpPr/>
          <p:nvPr/>
        </p:nvSpPr>
        <p:spPr>
          <a:xfrm>
            <a:off x="5791779" y="2603962"/>
            <a:ext cx="3061334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D360AA-6BAB-0B4C-8C8E-1A1B9F71DB0A}"/>
              </a:ext>
            </a:extLst>
          </p:cNvPr>
          <p:cNvSpPr/>
          <p:nvPr/>
        </p:nvSpPr>
        <p:spPr>
          <a:xfrm>
            <a:off x="178423" y="2465462"/>
            <a:ext cx="2983026" cy="646331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team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</a:p>
          <a:p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933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" grpId="0" animBg="1"/>
      <p:bldP spid="485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381555" y="1793389"/>
            <a:ext cx="4453286" cy="5024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First, make the space.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C8798-2B58-ED49-B09A-171E9A560ECB}"/>
              </a:ext>
            </a:extLst>
          </p:cNvPr>
          <p:cNvGrpSpPr/>
          <p:nvPr/>
        </p:nvGrpSpPr>
        <p:grpSpPr>
          <a:xfrm>
            <a:off x="5209994" y="1665068"/>
            <a:ext cx="2192762" cy="2054546"/>
            <a:chOff x="5209994" y="1665068"/>
            <a:chExt cx="2192762" cy="2054546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5209994" y="1665068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5359179" y="1906175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4893129" y="1252071"/>
            <a:ext cx="2913941" cy="2884212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4931983" y="1276524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9841B9-ED40-FF4F-8584-14C7AC5D50DF}"/>
              </a:ext>
            </a:extLst>
          </p:cNvPr>
          <p:cNvSpPr/>
          <p:nvPr/>
        </p:nvSpPr>
        <p:spPr>
          <a:xfrm>
            <a:off x="254873" y="2230070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b="1" dirty="0">
                <a:solidFill>
                  <a:schemeClr val="lt1"/>
                </a:solidFill>
                <a:latin typeface="Arial Rounded MT Bold" panose="020F0704030504030204" pitchFamily="34" charset="77"/>
                <a:sym typeface="Atma"/>
              </a:rPr>
              <a:t>Then fill the space</a:t>
            </a:r>
            <a:endParaRPr lang="en-US" sz="3200" b="1" dirty="0">
              <a:solidFill>
                <a:schemeClr val="lt1"/>
              </a:solidFill>
              <a:latin typeface="Arial Rounded MT Bold" panose="020F0704030504030204" pitchFamily="34" charset="77"/>
              <a:sym typeface="Atma"/>
            </a:endParaRPr>
          </a:p>
        </p:txBody>
      </p:sp>
    </p:spTree>
    <p:extLst>
      <p:ext uri="{BB962C8B-B14F-4D97-AF65-F5344CB8AC3E}">
        <p14:creationId xmlns:p14="http://schemas.microsoft.com/office/powerpoint/2010/main" val="9772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DBFCC-0F42-864E-B26E-AD4F2AF039A6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812</Words>
  <Application>Microsoft Macintosh PowerPoint</Application>
  <PresentationFormat>On-screen Show (16:9)</PresentationFormat>
  <Paragraphs>109</Paragraphs>
  <Slides>35</Slides>
  <Notes>31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Menlo</vt:lpstr>
      <vt:lpstr>Quicksand Light</vt:lpstr>
      <vt:lpstr>Verdana</vt:lpstr>
      <vt:lpstr>Moth template</vt:lpstr>
      <vt:lpstr>Pattern: Many of One</vt:lpstr>
      <vt:lpstr>https://github.com/isidore/Talks/blob/master/Many_Of_One.md</vt:lpstr>
      <vt:lpstr>PowerPoint Presentation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Many of One: The smallest step between 1 and 2</vt:lpstr>
      <vt:lpstr>Many of One: The smallest step between 1 and 2</vt:lpstr>
      <vt:lpstr>Exercise 1: Refactoring</vt:lpstr>
      <vt:lpstr>The Value of  Small Steps</vt:lpstr>
      <vt:lpstr>The Value of  Small Steps</vt:lpstr>
      <vt:lpstr>Failures  in Refactoring</vt:lpstr>
      <vt:lpstr>Variable</vt:lpstr>
      <vt:lpstr>Loop</vt:lpstr>
      <vt:lpstr>Exercise 2: Var Args</vt:lpstr>
      <vt:lpstr>PowerPoint Presentation</vt:lpstr>
      <vt:lpstr>Variable Parameter Array </vt:lpstr>
      <vt:lpstr>Exercise 3: Container Parameter</vt:lpstr>
      <vt:lpstr>Container Parameter</vt:lpstr>
      <vt:lpstr>Container Parameter  with default value </vt:lpstr>
      <vt:lpstr>Container Parameter  with default value </vt:lpstr>
      <vt:lpstr>Exercise 4: ApprovalTests</vt:lpstr>
      <vt:lpstr>ApprovalTests</vt:lpstr>
      <vt:lpstr>ApprovalTests</vt:lpstr>
      <vt:lpstr>First, make the space.</vt:lpstr>
      <vt:lpstr>PowerPoint Presentation</vt:lpstr>
      <vt:lpstr>https://github.com/isidore/Talks/blob/master/Many_Of_One.md</vt:lpstr>
      <vt:lpstr>Thanks!</vt:lpstr>
      <vt:lpstr>Extra resources · Build your own monsters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55</cp:revision>
  <dcterms:modified xsi:type="dcterms:W3CDTF">2021-06-04T14:37:02Z</dcterms:modified>
</cp:coreProperties>
</file>