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37"/>
  </p:notesMasterIdLst>
  <p:sldIdLst>
    <p:sldId id="256" r:id="rId2"/>
    <p:sldId id="311" r:id="rId3"/>
    <p:sldId id="319" r:id="rId4"/>
    <p:sldId id="295" r:id="rId5"/>
    <p:sldId id="286" r:id="rId6"/>
    <p:sldId id="287" r:id="rId7"/>
    <p:sldId id="288" r:id="rId8"/>
    <p:sldId id="291" r:id="rId9"/>
    <p:sldId id="289" r:id="rId10"/>
    <p:sldId id="290" r:id="rId11"/>
    <p:sldId id="293" r:id="rId12"/>
    <p:sldId id="292" r:id="rId13"/>
    <p:sldId id="297" r:id="rId14"/>
    <p:sldId id="309" r:id="rId15"/>
    <p:sldId id="315" r:id="rId16"/>
    <p:sldId id="308" r:id="rId17"/>
    <p:sldId id="307" r:id="rId18"/>
    <p:sldId id="310" r:id="rId19"/>
    <p:sldId id="257" r:id="rId20"/>
    <p:sldId id="298" r:id="rId21"/>
    <p:sldId id="316" r:id="rId22"/>
    <p:sldId id="296" r:id="rId23"/>
    <p:sldId id="299" r:id="rId24"/>
    <p:sldId id="317" r:id="rId25"/>
    <p:sldId id="300" r:id="rId26"/>
    <p:sldId id="320" r:id="rId27"/>
    <p:sldId id="303" r:id="rId28"/>
    <p:sldId id="318" r:id="rId29"/>
    <p:sldId id="305" r:id="rId30"/>
    <p:sldId id="306" r:id="rId31"/>
    <p:sldId id="314" r:id="rId32"/>
    <p:sldId id="302" r:id="rId33"/>
    <p:sldId id="312" r:id="rId34"/>
    <p:sldId id="258" r:id="rId35"/>
    <p:sldId id="301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E002A11-18BF-D644-AEF5-755CBC8328AC}">
          <p14:sldIdLst>
            <p14:sldId id="256"/>
            <p14:sldId id="311"/>
            <p14:sldId id="319"/>
            <p14:sldId id="295"/>
            <p14:sldId id="286"/>
          </p14:sldIdLst>
        </p14:section>
        <p14:section name="Patterns section" id="{C971D94C-5CD1-0449-9329-0BAE77ECE6BF}">
          <p14:sldIdLst>
            <p14:sldId id="287"/>
            <p14:sldId id="288"/>
            <p14:sldId id="291"/>
            <p14:sldId id="289"/>
            <p14:sldId id="290"/>
          </p14:sldIdLst>
        </p14:section>
        <p14:section name="Exercises" id="{01BF710D-EC8B-A54E-B10E-18B440FD9B20}">
          <p14:sldIdLst>
            <p14:sldId id="293"/>
            <p14:sldId id="292"/>
            <p14:sldId id="297"/>
            <p14:sldId id="309"/>
            <p14:sldId id="315"/>
            <p14:sldId id="308"/>
            <p14:sldId id="307"/>
            <p14:sldId id="310"/>
            <p14:sldId id="257"/>
            <p14:sldId id="298"/>
            <p14:sldId id="316"/>
            <p14:sldId id="296"/>
            <p14:sldId id="299"/>
            <p14:sldId id="317"/>
            <p14:sldId id="300"/>
            <p14:sldId id="320"/>
            <p14:sldId id="303"/>
            <p14:sldId id="318"/>
            <p14:sldId id="305"/>
            <p14:sldId id="306"/>
            <p14:sldId id="314"/>
            <p14:sldId id="302"/>
            <p14:sldId id="312"/>
            <p14:sldId id="258"/>
          </p14:sldIdLst>
        </p14:section>
        <p14:section name="templates" id="{3C7C7687-FACB-9247-9F02-1279A99FF92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CDCDCD"/>
    <a:srgbClr val="A0B782"/>
    <a:srgbClr val="7EB734"/>
    <a:srgbClr val="76AB31"/>
    <a:srgbClr val="4B6C1F"/>
    <a:srgbClr val="9BE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7D525-7973-43D5-937F-014B81E019FB}">
  <a:tblStyle styleId="{4C47D525-7973-43D5-937F-014B81E01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67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192" y="1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040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1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49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487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51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73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35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23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57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1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4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348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37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097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02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44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02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668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288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75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867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5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070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99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1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➜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715275" y="901000"/>
            <a:ext cx="6165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tma"/>
              <a:buNone/>
            </a:pPr>
            <a:r>
              <a:rPr lang="en" sz="6500" b="1" i="0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“</a:t>
            </a:r>
            <a:endParaRPr sz="6500" b="1" i="0" dirty="0">
              <a:solidFill>
                <a:schemeClr val="lt1"/>
              </a:solidFill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0">
            <a:alphaModFix amt="1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icksand Light"/>
              <a:buChar char="➜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 b="1" i="0">
                <a:solidFill>
                  <a:schemeClr val="lt1"/>
                </a:solidFill>
                <a:latin typeface="Arial Rounded MT Bold" panose="020F0704030504030204" pitchFamily="34" charset="77"/>
                <a:ea typeface="Arial Rounded MT Bold" panose="020F0704030504030204" pitchFamily="34" charset="77"/>
                <a:cs typeface="Atma"/>
                <a:sym typeface="Atma"/>
              </a:defRPr>
            </a:lvl1pPr>
            <a:lvl2pPr lvl="1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B6BE3-4EE4-E741-9A83-24E941DFCE64}"/>
              </a:ext>
            </a:extLst>
          </p:cNvPr>
          <p:cNvSpPr txBox="1"/>
          <p:nvPr userDrawn="1"/>
        </p:nvSpPr>
        <p:spPr>
          <a:xfrm>
            <a:off x="5959682" y="4640925"/>
            <a:ext cx="323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0" dirty="0">
                <a:solidFill>
                  <a:srgbClr val="A0B782">
                    <a:alpha val="56000"/>
                  </a:srgbClr>
                </a:solidFill>
                <a:latin typeface="Cooper Std Black" panose="0208090304030B020404" pitchFamily="18" charset="77"/>
              </a:rPr>
              <a:t>@</a:t>
            </a:r>
            <a:r>
              <a:rPr lang="en-US" sz="2400" b="1" i="0" dirty="0">
                <a:solidFill>
                  <a:srgbClr val="A0B782">
                    <a:alpha val="81000"/>
                  </a:srgbClr>
                </a:solidFill>
                <a:latin typeface="Cooper Std Black" panose="0208090304030B020404" pitchFamily="18" charset="77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 Rounded MT Bold" panose="020F0704030504030204" pitchFamily="34" charset="77"/>
          <a:ea typeface="Arial Rounded MT Bold" panose="020F0704030504030204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slidescarnival.com/?utm_source=template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815880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A41F9477-5AD7-4442-9EF1-7164B2AD8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5981" y="0"/>
            <a:ext cx="2388020" cy="2388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People/Statues </a:t>
            </a:r>
            <a:b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</a:b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Holding Footballs?</a:t>
            </a:r>
            <a:endParaRPr dirty="0">
              <a:latin typeface="Arial Rounded MT Bold" panose="020F0704030504030204" pitchFamily="34" charset="77"/>
              <a:cs typeface="Latha" panose="020B0604020202020204" pitchFamily="34" charset="0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85DC750-CA3A-4242-97E6-B6D4152A3E14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278202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3E23D6-FDCD-D945-A883-85383F33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816659"/>
            <a:ext cx="4548900" cy="1159800"/>
          </a:xfrm>
        </p:spPr>
        <p:txBody>
          <a:bodyPr/>
          <a:lstStyle/>
          <a:p>
            <a:r>
              <a:rPr lang="en-US" dirty="0"/>
              <a:t>0, 1, Many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4294967295"/>
          </p:nvPr>
        </p:nvSpPr>
        <p:spPr>
          <a:xfrm>
            <a:off x="0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5FF8DB9-14E4-D441-A1FF-63AB24E99CA7}"/>
              </a:ext>
            </a:extLst>
          </p:cNvPr>
          <p:cNvSpPr/>
          <p:nvPr/>
        </p:nvSpPr>
        <p:spPr>
          <a:xfrm>
            <a:off x="451400" y="2122094"/>
            <a:ext cx="4572000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printVariables</a:t>
            </a:r>
            <a:r>
              <a:rPr lang="en-US" sz="1800" dirty="0"/>
              <a:t>(); </a:t>
            </a:r>
            <a:r>
              <a:rPr lang="en-US" sz="1800" dirty="0">
                <a:solidFill>
                  <a:srgbClr val="007F00"/>
                </a:solidFill>
              </a:rPr>
              <a:t>// 0 parameters</a:t>
            </a: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DEC642-2D1E-E04C-AED3-9A42B82DAE29}"/>
              </a:ext>
            </a:extLst>
          </p:cNvPr>
          <p:cNvSpPr/>
          <p:nvPr/>
        </p:nvSpPr>
        <p:spPr>
          <a:xfrm>
            <a:off x="451400" y="2919243"/>
            <a:ext cx="4572000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printMonster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); </a:t>
            </a:r>
            <a:r>
              <a:rPr lang="en-US" sz="1800" dirty="0">
                <a:solidFill>
                  <a:srgbClr val="007F00"/>
                </a:solidFill>
              </a:rPr>
              <a:t>// 1 parameter</a:t>
            </a:r>
            <a:br>
              <a:rPr lang="en-US" sz="1800" dirty="0">
                <a:solidFill>
                  <a:srgbClr val="007F00"/>
                </a:solidFill>
              </a:rPr>
            </a:br>
            <a:r>
              <a:rPr lang="en-US" sz="1800" dirty="0">
                <a:solidFill>
                  <a:srgbClr val="2B91AF"/>
                </a:solidFill>
              </a:rPr>
              <a:t>String </a:t>
            </a:r>
            <a:r>
              <a:rPr lang="en-US" sz="1800" dirty="0"/>
              <a:t>name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 value</a:t>
            </a:r>
            <a:endParaRPr 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5A0B41-6AD9-354B-8018-DA6E3C1E404B}"/>
              </a:ext>
            </a:extLst>
          </p:cNvPr>
          <p:cNvSpPr/>
          <p:nvPr/>
        </p:nvSpPr>
        <p:spPr>
          <a:xfrm>
            <a:off x="451400" y="4138693"/>
            <a:ext cx="6375583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</a:rPr>
              <a:t>String</a:t>
            </a:r>
            <a:r>
              <a:rPr lang="en-US" sz="1800" dirty="0"/>
              <a:t>[] team = </a:t>
            </a:r>
            <a:r>
              <a:rPr lang="en-US" sz="1800" dirty="0">
                <a:solidFill>
                  <a:srgbClr val="A9A9A9"/>
                </a:solidFill>
              </a:rPr>
              <a:t>new[] </a:t>
            </a:r>
            <a:r>
              <a:rPr lang="en-US" sz="1800" dirty="0"/>
              <a:t>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"Boo"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values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25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02239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64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309099" y="1694691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379279" y="3205280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231544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178468" y="169469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248648" y="4312990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342315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D655698-986E-2D49-827A-965A5E15EE97}"/>
              </a:ext>
            </a:extLst>
          </p:cNvPr>
          <p:cNvSpPr/>
          <p:nvPr/>
        </p:nvSpPr>
        <p:spPr>
          <a:xfrm>
            <a:off x="2204247" y="2171849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D30E0E-4FEE-B64A-A581-BCDD12882AE8}"/>
              </a:ext>
            </a:extLst>
          </p:cNvPr>
          <p:cNvSpPr/>
          <p:nvPr/>
        </p:nvSpPr>
        <p:spPr>
          <a:xfrm>
            <a:off x="178468" y="288495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7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1392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1: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/>
              <a:t>Refactoring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735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342FF-84EB-C244-94A7-F940279C49FE}"/>
              </a:ext>
            </a:extLst>
          </p:cNvPr>
          <p:cNvGrpSpPr/>
          <p:nvPr/>
        </p:nvGrpSpPr>
        <p:grpSpPr>
          <a:xfrm>
            <a:off x="4893129" y="1252071"/>
            <a:ext cx="2913941" cy="2884212"/>
            <a:chOff x="1257301" y="1507885"/>
            <a:chExt cx="2913941" cy="2884212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1574166" y="1920882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1723351" y="2161989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EAB64DAB-299D-834A-AAD9-41646C97739A}"/>
                </a:ext>
              </a:extLst>
            </p:cNvPr>
            <p:cNvSpPr/>
            <p:nvPr/>
          </p:nvSpPr>
          <p:spPr>
            <a:xfrm>
              <a:off x="1257301" y="1507885"/>
              <a:ext cx="2913941" cy="2884212"/>
            </a:xfrm>
            <a:prstGeom prst="frame">
              <a:avLst>
                <a:gd name="adj1" fmla="val 25740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Google Shape;1237;p38">
              <a:extLst>
                <a:ext uri="{FF2B5EF4-FFF2-40B4-BE49-F238E27FC236}">
                  <a16:creationId xmlns:a16="http://schemas.microsoft.com/office/drawing/2014/main" id="{6FBF0FA3-9C89-2E42-AB9D-FB084891AA11}"/>
                </a:ext>
              </a:extLst>
            </p:cNvPr>
            <p:cNvGrpSpPr/>
            <p:nvPr/>
          </p:nvGrpSpPr>
          <p:grpSpPr>
            <a:xfrm>
              <a:off x="1296155" y="1532338"/>
              <a:ext cx="2836990" cy="2836532"/>
              <a:chOff x="1674084" y="3214987"/>
              <a:chExt cx="720142" cy="720027"/>
            </a:xfrm>
          </p:grpSpPr>
          <p:sp>
            <p:nvSpPr>
              <p:cNvPr id="48" name="Google Shape;1238;p38">
                <a:extLst>
                  <a:ext uri="{FF2B5EF4-FFF2-40B4-BE49-F238E27FC236}">
                    <a16:creationId xmlns:a16="http://schemas.microsoft.com/office/drawing/2014/main" id="{68FAE661-8BB3-2A46-AC41-9F6593247A87}"/>
                  </a:ext>
                </a:extLst>
              </p:cNvPr>
              <p:cNvSpPr/>
              <p:nvPr/>
            </p:nvSpPr>
            <p:spPr>
              <a:xfrm>
                <a:off x="1674084" y="3354958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5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2"/>
                      <a:pt x="190" y="52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18" y="51"/>
                      <a:pt x="115" y="50"/>
                      <a:pt x="115" y="47"/>
                    </a:cubicBezTo>
                    <a:cubicBezTo>
                      <a:pt x="115" y="42"/>
                      <a:pt x="115" y="37"/>
                      <a:pt x="120" y="34"/>
                    </a:cubicBezTo>
                    <a:cubicBezTo>
                      <a:pt x="122" y="32"/>
                      <a:pt x="125" y="31"/>
                      <a:pt x="128" y="30"/>
                    </a:cubicBezTo>
                    <a:cubicBezTo>
                      <a:pt x="136" y="25"/>
                      <a:pt x="137" y="14"/>
                      <a:pt x="129" y="8"/>
                    </a:cubicBezTo>
                    <a:cubicBezTo>
                      <a:pt x="122" y="2"/>
                      <a:pt x="112" y="0"/>
                      <a:pt x="102" y="0"/>
                    </a:cubicBezTo>
                    <a:cubicBezTo>
                      <a:pt x="93" y="0"/>
                      <a:pt x="82" y="2"/>
                      <a:pt x="75" y="8"/>
                    </a:cubicBezTo>
                    <a:cubicBezTo>
                      <a:pt x="68" y="14"/>
                      <a:pt x="69" y="25"/>
                      <a:pt x="77" y="30"/>
                    </a:cubicBezTo>
                    <a:cubicBezTo>
                      <a:pt x="80" y="31"/>
                      <a:pt x="82" y="32"/>
                      <a:pt x="85" y="34"/>
                    </a:cubicBezTo>
                    <a:cubicBezTo>
                      <a:pt x="89" y="37"/>
                      <a:pt x="90" y="42"/>
                      <a:pt x="89" y="47"/>
                    </a:cubicBezTo>
                    <a:cubicBezTo>
                      <a:pt x="89" y="50"/>
                      <a:pt x="87" y="51"/>
                      <a:pt x="8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7" y="52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5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239;p38">
                <a:extLst>
                  <a:ext uri="{FF2B5EF4-FFF2-40B4-BE49-F238E27FC236}">
                    <a16:creationId xmlns:a16="http://schemas.microsoft.com/office/drawing/2014/main" id="{E15C07E3-13C7-454B-A04F-D24326B1D4E1}"/>
                  </a:ext>
                </a:extLst>
              </p:cNvPr>
              <p:cNvSpPr/>
              <p:nvPr/>
            </p:nvSpPr>
            <p:spPr>
              <a:xfrm>
                <a:off x="1674084" y="3534654"/>
                <a:ext cx="179880" cy="2135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6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3"/>
                      <a:pt x="190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4"/>
                    </a:cubicBezTo>
                    <a:cubicBezTo>
                      <a:pt x="122" y="33"/>
                      <a:pt x="125" y="31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1"/>
                      <a:pt x="82" y="33"/>
                      <a:pt x="85" y="34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6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240;p38">
                <a:extLst>
                  <a:ext uri="{FF2B5EF4-FFF2-40B4-BE49-F238E27FC236}">
                    <a16:creationId xmlns:a16="http://schemas.microsoft.com/office/drawing/2014/main" id="{2DA94217-3458-1742-94CC-1CF0130E05E4}"/>
                  </a:ext>
                </a:extLst>
              </p:cNvPr>
              <p:cNvSpPr/>
              <p:nvPr/>
            </p:nvSpPr>
            <p:spPr>
              <a:xfrm>
                <a:off x="1861110" y="3214987"/>
                <a:ext cx="212190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4" extrusionOk="0">
                    <a:moveTo>
                      <a:pt x="20" y="57"/>
                    </a:moveTo>
                    <a:cubicBezTo>
                      <a:pt x="27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7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7" y="119"/>
                    </a:cubicBezTo>
                    <a:cubicBezTo>
                      <a:pt x="209" y="122"/>
                      <a:pt x="210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1" y="112"/>
                      <a:pt x="241" y="102"/>
                    </a:cubicBezTo>
                    <a:cubicBezTo>
                      <a:pt x="241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0" y="79"/>
                      <a:pt x="209" y="82"/>
                      <a:pt x="207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241;p38">
                <a:extLst>
                  <a:ext uri="{FF2B5EF4-FFF2-40B4-BE49-F238E27FC236}">
                    <a16:creationId xmlns:a16="http://schemas.microsoft.com/office/drawing/2014/main" id="{399B38B7-0FC2-5040-9F79-F178CAD6945D}"/>
                  </a:ext>
                </a:extLst>
              </p:cNvPr>
              <p:cNvSpPr/>
              <p:nvPr/>
            </p:nvSpPr>
            <p:spPr>
              <a:xfrm>
                <a:off x="2040679" y="3214987"/>
                <a:ext cx="213433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4" extrusionOk="0">
                    <a:moveTo>
                      <a:pt x="20" y="57"/>
                    </a:move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8" y="119"/>
                    </a:cubicBezTo>
                    <a:cubicBezTo>
                      <a:pt x="209" y="122"/>
                      <a:pt x="211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2" y="112"/>
                      <a:pt x="241" y="102"/>
                    </a:cubicBezTo>
                    <a:cubicBezTo>
                      <a:pt x="242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1" y="79"/>
                      <a:pt x="209" y="82"/>
                      <a:pt x="208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242;p38">
                <a:extLst>
                  <a:ext uri="{FF2B5EF4-FFF2-40B4-BE49-F238E27FC236}">
                    <a16:creationId xmlns:a16="http://schemas.microsoft.com/office/drawing/2014/main" id="{301BD5EB-EB0E-5644-9828-62DB25B4F39E}"/>
                  </a:ext>
                </a:extLst>
              </p:cNvPr>
              <p:cNvSpPr/>
              <p:nvPr/>
            </p:nvSpPr>
            <p:spPr>
              <a:xfrm>
                <a:off x="1674084" y="3714660"/>
                <a:ext cx="173666" cy="22035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50" extrusionOk="0">
                    <a:moveTo>
                      <a:pt x="177" y="192"/>
                    </a:moveTo>
                    <a:cubicBezTo>
                      <a:pt x="169" y="192"/>
                      <a:pt x="162" y="189"/>
                      <a:pt x="157" y="183"/>
                    </a:cubicBezTo>
                    <a:cubicBezTo>
                      <a:pt x="150" y="174"/>
                      <a:pt x="146" y="161"/>
                      <a:pt x="146" y="147"/>
                    </a:cubicBezTo>
                    <a:cubicBezTo>
                      <a:pt x="146" y="134"/>
                      <a:pt x="150" y="121"/>
                      <a:pt x="157" y="112"/>
                    </a:cubicBezTo>
                    <a:cubicBezTo>
                      <a:pt x="162" y="106"/>
                      <a:pt x="169" y="103"/>
                      <a:pt x="177" y="103"/>
                    </a:cubicBezTo>
                    <a:cubicBezTo>
                      <a:pt x="185" y="103"/>
                      <a:pt x="192" y="106"/>
                      <a:pt x="197" y="113"/>
                    </a:cubicBezTo>
                    <a:cubicBezTo>
                      <a:pt x="197" y="67"/>
                      <a:pt x="197" y="67"/>
                      <a:pt x="197" y="67"/>
                    </a:cubicBezTo>
                    <a:cubicBezTo>
                      <a:pt x="197" y="59"/>
                      <a:pt x="191" y="53"/>
                      <a:pt x="182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5"/>
                    </a:cubicBezTo>
                    <a:cubicBezTo>
                      <a:pt x="122" y="33"/>
                      <a:pt x="125" y="32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2"/>
                      <a:pt x="82" y="33"/>
                      <a:pt x="85" y="35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3"/>
                      <a:pt x="7" y="250"/>
                      <a:pt x="15" y="250"/>
                    </a:cubicBezTo>
                    <a:cubicBezTo>
                      <a:pt x="182" y="250"/>
                      <a:pt x="182" y="250"/>
                      <a:pt x="182" y="250"/>
                    </a:cubicBezTo>
                    <a:cubicBezTo>
                      <a:pt x="191" y="250"/>
                      <a:pt x="197" y="243"/>
                      <a:pt x="197" y="235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2" y="189"/>
                      <a:pt x="185" y="192"/>
                      <a:pt x="177" y="192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43;p38">
                <a:extLst>
                  <a:ext uri="{FF2B5EF4-FFF2-40B4-BE49-F238E27FC236}">
                    <a16:creationId xmlns:a16="http://schemas.microsoft.com/office/drawing/2014/main" id="{73989FFB-7E5B-F245-A7E4-A7E7F601B179}"/>
                  </a:ext>
                </a:extLst>
              </p:cNvPr>
              <p:cNvSpPr/>
              <p:nvPr/>
            </p:nvSpPr>
            <p:spPr>
              <a:xfrm>
                <a:off x="1674084" y="3214987"/>
                <a:ext cx="219646" cy="173489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7" extrusionOk="0">
                    <a:moveTo>
                      <a:pt x="57" y="177"/>
                    </a:moveTo>
                    <a:cubicBezTo>
                      <a:pt x="57" y="169"/>
                      <a:pt x="61" y="162"/>
                      <a:pt x="67" y="157"/>
                    </a:cubicBezTo>
                    <a:cubicBezTo>
                      <a:pt x="76" y="149"/>
                      <a:pt x="88" y="146"/>
                      <a:pt x="102" y="146"/>
                    </a:cubicBezTo>
                    <a:cubicBezTo>
                      <a:pt x="116" y="146"/>
                      <a:pt x="129" y="149"/>
                      <a:pt x="137" y="157"/>
                    </a:cubicBezTo>
                    <a:cubicBezTo>
                      <a:pt x="144" y="162"/>
                      <a:pt x="147" y="169"/>
                      <a:pt x="147" y="177"/>
                    </a:cubicBezTo>
                    <a:cubicBezTo>
                      <a:pt x="147" y="185"/>
                      <a:pt x="143" y="192"/>
                      <a:pt x="137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1" y="197"/>
                      <a:pt x="197" y="190"/>
                      <a:pt x="197" y="182"/>
                    </a:cubicBezTo>
                    <a:cubicBezTo>
                      <a:pt x="197" y="119"/>
                      <a:pt x="197" y="119"/>
                      <a:pt x="197" y="119"/>
                    </a:cubicBezTo>
                    <a:cubicBezTo>
                      <a:pt x="198" y="117"/>
                      <a:pt x="200" y="115"/>
                      <a:pt x="202" y="115"/>
                    </a:cubicBezTo>
                    <a:cubicBezTo>
                      <a:pt x="207" y="115"/>
                      <a:pt x="212" y="115"/>
                      <a:pt x="215" y="119"/>
                    </a:cubicBezTo>
                    <a:cubicBezTo>
                      <a:pt x="217" y="122"/>
                      <a:pt x="218" y="125"/>
                      <a:pt x="220" y="127"/>
                    </a:cubicBezTo>
                    <a:cubicBezTo>
                      <a:pt x="225" y="135"/>
                      <a:pt x="235" y="136"/>
                      <a:pt x="241" y="129"/>
                    </a:cubicBezTo>
                    <a:cubicBezTo>
                      <a:pt x="247" y="122"/>
                      <a:pt x="249" y="112"/>
                      <a:pt x="249" y="102"/>
                    </a:cubicBezTo>
                    <a:cubicBezTo>
                      <a:pt x="249" y="92"/>
                      <a:pt x="247" y="82"/>
                      <a:pt x="241" y="75"/>
                    </a:cubicBezTo>
                    <a:cubicBezTo>
                      <a:pt x="235" y="68"/>
                      <a:pt x="225" y="69"/>
                      <a:pt x="220" y="77"/>
                    </a:cubicBezTo>
                    <a:cubicBezTo>
                      <a:pt x="218" y="79"/>
                      <a:pt x="217" y="82"/>
                      <a:pt x="215" y="85"/>
                    </a:cubicBezTo>
                    <a:cubicBezTo>
                      <a:pt x="212" y="89"/>
                      <a:pt x="207" y="89"/>
                      <a:pt x="202" y="89"/>
                    </a:cubicBezTo>
                    <a:cubicBezTo>
                      <a:pt x="200" y="89"/>
                      <a:pt x="198" y="87"/>
                      <a:pt x="197" y="85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1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7" y="197"/>
                      <a:pt x="15" y="197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1" y="192"/>
                      <a:pt x="57" y="185"/>
                      <a:pt x="57" y="177"/>
                    </a:cubicBez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44;p38">
                <a:extLst>
                  <a:ext uri="{FF2B5EF4-FFF2-40B4-BE49-F238E27FC236}">
                    <a16:creationId xmlns:a16="http://schemas.microsoft.com/office/drawing/2014/main" id="{B994AB93-F436-7445-BB1C-E2CBB6417E4B}"/>
                  </a:ext>
                </a:extLst>
              </p:cNvPr>
              <p:cNvSpPr/>
              <p:nvPr/>
            </p:nvSpPr>
            <p:spPr>
              <a:xfrm>
                <a:off x="1995010" y="3754076"/>
                <a:ext cx="212501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5" extrusionOk="0">
                    <a:moveTo>
                      <a:pt x="221" y="147"/>
                    </a:moveTo>
                    <a:cubicBezTo>
                      <a:pt x="214" y="147"/>
                      <a:pt x="206" y="144"/>
                      <a:pt x="201" y="138"/>
                    </a:cubicBezTo>
                    <a:cubicBezTo>
                      <a:pt x="194" y="129"/>
                      <a:pt x="190" y="116"/>
                      <a:pt x="190" y="102"/>
                    </a:cubicBezTo>
                    <a:cubicBezTo>
                      <a:pt x="190" y="89"/>
                      <a:pt x="194" y="76"/>
                      <a:pt x="201" y="67"/>
                    </a:cubicBezTo>
                    <a:cubicBezTo>
                      <a:pt x="206" y="61"/>
                      <a:pt x="214" y="58"/>
                      <a:pt x="221" y="58"/>
                    </a:cubicBezTo>
                    <a:cubicBezTo>
                      <a:pt x="229" y="58"/>
                      <a:pt x="236" y="61"/>
                      <a:pt x="241" y="68"/>
                    </a:cubicBezTo>
                    <a:cubicBezTo>
                      <a:pt x="241" y="15"/>
                      <a:pt x="241" y="15"/>
                      <a:pt x="241" y="15"/>
                    </a:cubicBezTo>
                    <a:cubicBezTo>
                      <a:pt x="241" y="7"/>
                      <a:pt x="235" y="0"/>
                      <a:pt x="22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0"/>
                      <a:pt x="52" y="7"/>
                      <a:pt x="52" y="1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1" y="87"/>
                      <a:pt x="49" y="89"/>
                      <a:pt x="46" y="90"/>
                    </a:cubicBezTo>
                    <a:cubicBezTo>
                      <a:pt x="41" y="90"/>
                      <a:pt x="37" y="90"/>
                      <a:pt x="34" y="85"/>
                    </a:cubicBezTo>
                    <a:cubicBezTo>
                      <a:pt x="32" y="83"/>
                      <a:pt x="31" y="80"/>
                      <a:pt x="29" y="77"/>
                    </a:cubicBezTo>
                    <a:cubicBezTo>
                      <a:pt x="24" y="69"/>
                      <a:pt x="14" y="68"/>
                      <a:pt x="8" y="75"/>
                    </a:cubicBezTo>
                    <a:cubicBezTo>
                      <a:pt x="2" y="83"/>
                      <a:pt x="0" y="93"/>
                      <a:pt x="0" y="102"/>
                    </a:cubicBezTo>
                    <a:cubicBezTo>
                      <a:pt x="0" y="112"/>
                      <a:pt x="2" y="122"/>
                      <a:pt x="8" y="129"/>
                    </a:cubicBezTo>
                    <a:cubicBezTo>
                      <a:pt x="14" y="137"/>
                      <a:pt x="24" y="136"/>
                      <a:pt x="29" y="128"/>
                    </a:cubicBezTo>
                    <a:cubicBezTo>
                      <a:pt x="31" y="125"/>
                      <a:pt x="32" y="122"/>
                      <a:pt x="34" y="120"/>
                    </a:cubicBezTo>
                    <a:cubicBezTo>
                      <a:pt x="37" y="115"/>
                      <a:pt x="41" y="115"/>
                      <a:pt x="46" y="115"/>
                    </a:cubicBezTo>
                    <a:cubicBezTo>
                      <a:pt x="49" y="115"/>
                      <a:pt x="51" y="118"/>
                      <a:pt x="52" y="120"/>
                    </a:cubicBezTo>
                    <a:cubicBezTo>
                      <a:pt x="52" y="190"/>
                      <a:pt x="52" y="190"/>
                      <a:pt x="52" y="190"/>
                    </a:cubicBezTo>
                    <a:cubicBezTo>
                      <a:pt x="52" y="198"/>
                      <a:pt x="58" y="205"/>
                      <a:pt x="67" y="205"/>
                    </a:cubicBezTo>
                    <a:cubicBezTo>
                      <a:pt x="227" y="205"/>
                      <a:pt x="227" y="205"/>
                      <a:pt x="227" y="205"/>
                    </a:cubicBezTo>
                    <a:cubicBezTo>
                      <a:pt x="235" y="205"/>
                      <a:pt x="241" y="198"/>
                      <a:pt x="241" y="190"/>
                    </a:cubicBezTo>
                    <a:cubicBezTo>
                      <a:pt x="241" y="137"/>
                      <a:pt x="241" y="137"/>
                      <a:pt x="241" y="137"/>
                    </a:cubicBezTo>
                    <a:cubicBezTo>
                      <a:pt x="236" y="144"/>
                      <a:pt x="229" y="147"/>
                      <a:pt x="221" y="147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45;p38">
                <a:extLst>
                  <a:ext uri="{FF2B5EF4-FFF2-40B4-BE49-F238E27FC236}">
                    <a16:creationId xmlns:a16="http://schemas.microsoft.com/office/drawing/2014/main" id="{3A6B57D1-F36C-3845-8E8F-C115E99A5FCC}"/>
                  </a:ext>
                </a:extLst>
              </p:cNvPr>
              <p:cNvSpPr/>
              <p:nvPr/>
            </p:nvSpPr>
            <p:spPr>
              <a:xfrm>
                <a:off x="2220560" y="3214987"/>
                <a:ext cx="173666" cy="2194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49" extrusionOk="0">
                    <a:moveTo>
                      <a:pt x="0" y="15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6" y="197"/>
                      <a:pt x="15" y="197"/>
                    </a:cubicBezTo>
                    <a:cubicBezTo>
                      <a:pt x="77" y="197"/>
                      <a:pt x="77" y="197"/>
                      <a:pt x="77" y="197"/>
                    </a:cubicBezTo>
                    <a:cubicBezTo>
                      <a:pt x="80" y="198"/>
                      <a:pt x="82" y="199"/>
                      <a:pt x="82" y="202"/>
                    </a:cubicBezTo>
                    <a:cubicBezTo>
                      <a:pt x="82" y="207"/>
                      <a:pt x="82" y="212"/>
                      <a:pt x="77" y="215"/>
                    </a:cubicBezTo>
                    <a:cubicBezTo>
                      <a:pt x="75" y="217"/>
                      <a:pt x="72" y="218"/>
                      <a:pt x="69" y="219"/>
                    </a:cubicBezTo>
                    <a:cubicBezTo>
                      <a:pt x="61" y="224"/>
                      <a:pt x="60" y="235"/>
                      <a:pt x="68" y="241"/>
                    </a:cubicBezTo>
                    <a:cubicBezTo>
                      <a:pt x="75" y="247"/>
                      <a:pt x="85" y="249"/>
                      <a:pt x="95" y="249"/>
                    </a:cubicBezTo>
                    <a:cubicBezTo>
                      <a:pt x="104" y="249"/>
                      <a:pt x="115" y="247"/>
                      <a:pt x="122" y="241"/>
                    </a:cubicBezTo>
                    <a:cubicBezTo>
                      <a:pt x="129" y="235"/>
                      <a:pt x="128" y="224"/>
                      <a:pt x="120" y="219"/>
                    </a:cubicBezTo>
                    <a:cubicBezTo>
                      <a:pt x="118" y="218"/>
                      <a:pt x="115" y="217"/>
                      <a:pt x="112" y="215"/>
                    </a:cubicBezTo>
                    <a:cubicBezTo>
                      <a:pt x="108" y="212"/>
                      <a:pt x="107" y="207"/>
                      <a:pt x="108" y="202"/>
                    </a:cubicBezTo>
                    <a:cubicBezTo>
                      <a:pt x="108" y="199"/>
                      <a:pt x="110" y="198"/>
                      <a:pt x="112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0" y="197"/>
                      <a:pt x="197" y="190"/>
                      <a:pt x="197" y="182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0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46;p38">
                <a:extLst>
                  <a:ext uri="{FF2B5EF4-FFF2-40B4-BE49-F238E27FC236}">
                    <a16:creationId xmlns:a16="http://schemas.microsoft.com/office/drawing/2014/main" id="{1D6CB606-8B13-C644-A31C-CDE23F09D165}"/>
                  </a:ext>
                </a:extLst>
              </p:cNvPr>
              <p:cNvSpPr/>
              <p:nvPr/>
            </p:nvSpPr>
            <p:spPr>
              <a:xfrm>
                <a:off x="2214346" y="3400890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1"/>
                      <a:pt x="102" y="51"/>
                    </a:cubicBezTo>
                    <a:cubicBezTo>
                      <a:pt x="88" y="51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2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2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2"/>
                    </a:cubicBezTo>
                    <a:cubicBezTo>
                      <a:pt x="68" y="217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7"/>
                      <a:pt x="127" y="212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2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2"/>
                      <a:pt x="147" y="20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47;p38">
                <a:extLst>
                  <a:ext uri="{FF2B5EF4-FFF2-40B4-BE49-F238E27FC236}">
                    <a16:creationId xmlns:a16="http://schemas.microsoft.com/office/drawing/2014/main" id="{07B5E9F2-D44B-5846-A335-46DD05E5BE88}"/>
                  </a:ext>
                </a:extLst>
              </p:cNvPr>
              <p:cNvSpPr/>
              <p:nvPr/>
            </p:nvSpPr>
            <p:spPr>
              <a:xfrm>
                <a:off x="1814198" y="3754076"/>
                <a:ext cx="213433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5" extrusionOk="0">
                    <a:moveTo>
                      <a:pt x="222" y="147"/>
                    </a:moveTo>
                    <a:cubicBezTo>
                      <a:pt x="214" y="147"/>
                      <a:pt x="207" y="144"/>
                      <a:pt x="202" y="138"/>
                    </a:cubicBezTo>
                    <a:cubicBezTo>
                      <a:pt x="195" y="129"/>
                      <a:pt x="191" y="116"/>
                      <a:pt x="191" y="102"/>
                    </a:cubicBezTo>
                    <a:cubicBezTo>
                      <a:pt x="191" y="89"/>
                      <a:pt x="195" y="76"/>
                      <a:pt x="202" y="67"/>
                    </a:cubicBezTo>
                    <a:cubicBezTo>
                      <a:pt x="207" y="61"/>
                      <a:pt x="214" y="58"/>
                      <a:pt x="222" y="58"/>
                    </a:cubicBezTo>
                    <a:cubicBezTo>
                      <a:pt x="230" y="58"/>
                      <a:pt x="237" y="61"/>
                      <a:pt x="242" y="68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42" y="7"/>
                      <a:pt x="236" y="0"/>
                      <a:pt x="22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3" y="7"/>
                      <a:pt x="53" y="1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2" y="87"/>
                      <a:pt x="50" y="89"/>
                      <a:pt x="47" y="90"/>
                    </a:cubicBezTo>
                    <a:cubicBezTo>
                      <a:pt x="42" y="90"/>
                      <a:pt x="38" y="90"/>
                      <a:pt x="34" y="85"/>
                    </a:cubicBezTo>
                    <a:cubicBezTo>
                      <a:pt x="33" y="83"/>
                      <a:pt x="32" y="80"/>
                      <a:pt x="30" y="77"/>
                    </a:cubicBezTo>
                    <a:cubicBezTo>
                      <a:pt x="25" y="69"/>
                      <a:pt x="15" y="68"/>
                      <a:pt x="9" y="75"/>
                    </a:cubicBezTo>
                    <a:cubicBezTo>
                      <a:pt x="3" y="83"/>
                      <a:pt x="0" y="93"/>
                      <a:pt x="1" y="102"/>
                    </a:cubicBezTo>
                    <a:cubicBezTo>
                      <a:pt x="0" y="112"/>
                      <a:pt x="3" y="122"/>
                      <a:pt x="9" y="129"/>
                    </a:cubicBezTo>
                    <a:cubicBezTo>
                      <a:pt x="15" y="137"/>
                      <a:pt x="25" y="136"/>
                      <a:pt x="30" y="128"/>
                    </a:cubicBezTo>
                    <a:cubicBezTo>
                      <a:pt x="32" y="125"/>
                      <a:pt x="33" y="122"/>
                      <a:pt x="34" y="120"/>
                    </a:cubicBezTo>
                    <a:cubicBezTo>
                      <a:pt x="38" y="115"/>
                      <a:pt x="42" y="115"/>
                      <a:pt x="47" y="115"/>
                    </a:cubicBezTo>
                    <a:cubicBezTo>
                      <a:pt x="50" y="115"/>
                      <a:pt x="52" y="118"/>
                      <a:pt x="53" y="120"/>
                    </a:cubicBezTo>
                    <a:cubicBezTo>
                      <a:pt x="53" y="190"/>
                      <a:pt x="53" y="190"/>
                      <a:pt x="53" y="190"/>
                    </a:cubicBezTo>
                    <a:cubicBezTo>
                      <a:pt x="53" y="198"/>
                      <a:pt x="59" y="205"/>
                      <a:pt x="67" y="205"/>
                    </a:cubicBezTo>
                    <a:cubicBezTo>
                      <a:pt x="228" y="205"/>
                      <a:pt x="228" y="205"/>
                      <a:pt x="228" y="205"/>
                    </a:cubicBezTo>
                    <a:cubicBezTo>
                      <a:pt x="236" y="205"/>
                      <a:pt x="242" y="198"/>
                      <a:pt x="242" y="190"/>
                    </a:cubicBezTo>
                    <a:cubicBezTo>
                      <a:pt x="242" y="137"/>
                      <a:pt x="242" y="137"/>
                      <a:pt x="242" y="137"/>
                    </a:cubicBezTo>
                    <a:cubicBezTo>
                      <a:pt x="237" y="144"/>
                      <a:pt x="230" y="147"/>
                      <a:pt x="222" y="147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248;p38">
                <a:extLst>
                  <a:ext uri="{FF2B5EF4-FFF2-40B4-BE49-F238E27FC236}">
                    <a16:creationId xmlns:a16="http://schemas.microsoft.com/office/drawing/2014/main" id="{61317A78-E2F4-3644-8087-3B2C4DA74D99}"/>
                  </a:ext>
                </a:extLst>
              </p:cNvPr>
              <p:cNvSpPr/>
              <p:nvPr/>
            </p:nvSpPr>
            <p:spPr>
              <a:xfrm>
                <a:off x="2214346" y="3580587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2"/>
                      <a:pt x="102" y="51"/>
                    </a:cubicBezTo>
                    <a:cubicBezTo>
                      <a:pt x="88" y="52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3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3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3"/>
                    </a:cubicBezTo>
                    <a:cubicBezTo>
                      <a:pt x="68" y="218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8"/>
                      <a:pt x="127" y="213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3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3"/>
                      <a:pt x="147" y="2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49;p38">
                <a:extLst>
                  <a:ext uri="{FF2B5EF4-FFF2-40B4-BE49-F238E27FC236}">
                    <a16:creationId xmlns:a16="http://schemas.microsoft.com/office/drawing/2014/main" id="{44D34FA2-AFB4-6346-80C8-70EB2682D5CF}"/>
                  </a:ext>
                </a:extLst>
              </p:cNvPr>
              <p:cNvSpPr/>
              <p:nvPr/>
            </p:nvSpPr>
            <p:spPr>
              <a:xfrm>
                <a:off x="2174890" y="3760283"/>
                <a:ext cx="219335" cy="17473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8" extrusionOk="0">
                    <a:moveTo>
                      <a:pt x="192" y="21"/>
                    </a:moveTo>
                    <a:cubicBezTo>
                      <a:pt x="192" y="28"/>
                      <a:pt x="188" y="35"/>
                      <a:pt x="182" y="41"/>
                    </a:cubicBezTo>
                    <a:cubicBezTo>
                      <a:pt x="173" y="48"/>
                      <a:pt x="161" y="52"/>
                      <a:pt x="147" y="52"/>
                    </a:cubicBezTo>
                    <a:cubicBezTo>
                      <a:pt x="133" y="52"/>
                      <a:pt x="120" y="48"/>
                      <a:pt x="112" y="41"/>
                    </a:cubicBezTo>
                    <a:cubicBezTo>
                      <a:pt x="105" y="35"/>
                      <a:pt x="102" y="28"/>
                      <a:pt x="102" y="21"/>
                    </a:cubicBezTo>
                    <a:cubicBezTo>
                      <a:pt x="102" y="13"/>
                      <a:pt x="106" y="5"/>
                      <a:pt x="11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2" y="7"/>
                      <a:pt x="52" y="15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1" y="80"/>
                      <a:pt x="49" y="82"/>
                      <a:pt x="47" y="83"/>
                    </a:cubicBezTo>
                    <a:cubicBezTo>
                      <a:pt x="42" y="83"/>
                      <a:pt x="37" y="83"/>
                      <a:pt x="34" y="78"/>
                    </a:cubicBezTo>
                    <a:cubicBezTo>
                      <a:pt x="32" y="76"/>
                      <a:pt x="31" y="73"/>
                      <a:pt x="29" y="70"/>
                    </a:cubicBezTo>
                    <a:cubicBezTo>
                      <a:pt x="24" y="62"/>
                      <a:pt x="14" y="61"/>
                      <a:pt x="8" y="68"/>
                    </a:cubicBezTo>
                    <a:cubicBezTo>
                      <a:pt x="2" y="76"/>
                      <a:pt x="0" y="86"/>
                      <a:pt x="0" y="95"/>
                    </a:cubicBezTo>
                    <a:cubicBezTo>
                      <a:pt x="0" y="105"/>
                      <a:pt x="2" y="115"/>
                      <a:pt x="8" y="122"/>
                    </a:cubicBezTo>
                    <a:cubicBezTo>
                      <a:pt x="14" y="130"/>
                      <a:pt x="24" y="129"/>
                      <a:pt x="29" y="121"/>
                    </a:cubicBezTo>
                    <a:cubicBezTo>
                      <a:pt x="31" y="118"/>
                      <a:pt x="32" y="115"/>
                      <a:pt x="34" y="113"/>
                    </a:cubicBezTo>
                    <a:cubicBezTo>
                      <a:pt x="37" y="108"/>
                      <a:pt x="42" y="108"/>
                      <a:pt x="47" y="108"/>
                    </a:cubicBezTo>
                    <a:cubicBezTo>
                      <a:pt x="49" y="108"/>
                      <a:pt x="51" y="111"/>
                      <a:pt x="52" y="11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91"/>
                      <a:pt x="59" y="198"/>
                      <a:pt x="67" y="198"/>
                    </a:cubicBezTo>
                    <a:cubicBezTo>
                      <a:pt x="234" y="198"/>
                      <a:pt x="234" y="198"/>
                      <a:pt x="234" y="198"/>
                    </a:cubicBezTo>
                    <a:cubicBezTo>
                      <a:pt x="242" y="198"/>
                      <a:pt x="249" y="191"/>
                      <a:pt x="249" y="183"/>
                    </a:cubicBezTo>
                    <a:cubicBezTo>
                      <a:pt x="249" y="15"/>
                      <a:pt x="249" y="15"/>
                      <a:pt x="249" y="15"/>
                    </a:cubicBezTo>
                    <a:cubicBezTo>
                      <a:pt x="249" y="7"/>
                      <a:pt x="242" y="0"/>
                      <a:pt x="234" y="0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8" y="5"/>
                      <a:pt x="192" y="13"/>
                      <a:pt x="192" y="2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47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84;p12">
            <a:extLst>
              <a:ext uri="{FF2B5EF4-FFF2-40B4-BE49-F238E27FC236}">
                <a16:creationId xmlns:a16="http://schemas.microsoft.com/office/drawing/2014/main" id="{6757FCA9-7571-A749-8FAF-8DAB714FD813}"/>
              </a:ext>
            </a:extLst>
          </p:cNvPr>
          <p:cNvGrpSpPr/>
          <p:nvPr/>
        </p:nvGrpSpPr>
        <p:grpSpPr>
          <a:xfrm>
            <a:off x="1574166" y="1920882"/>
            <a:ext cx="2192762" cy="2054546"/>
            <a:chOff x="175906" y="401530"/>
            <a:chExt cx="2115209" cy="1982245"/>
          </a:xfrm>
        </p:grpSpPr>
        <p:sp>
          <p:nvSpPr>
            <p:cNvPr id="67" name="Google Shape;85;p12">
              <a:extLst>
                <a:ext uri="{FF2B5EF4-FFF2-40B4-BE49-F238E27FC236}">
                  <a16:creationId xmlns:a16="http://schemas.microsoft.com/office/drawing/2014/main" id="{37833B5E-D08B-0247-8E21-9A034EF2AD33}"/>
                </a:ext>
              </a:extLst>
            </p:cNvPr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;p12">
              <a:extLst>
                <a:ext uri="{FF2B5EF4-FFF2-40B4-BE49-F238E27FC236}">
                  <a16:creationId xmlns:a16="http://schemas.microsoft.com/office/drawing/2014/main" id="{2558C264-A78C-0749-8446-EFB224B089CE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7;p12">
              <a:extLst>
                <a:ext uri="{FF2B5EF4-FFF2-40B4-BE49-F238E27FC236}">
                  <a16:creationId xmlns:a16="http://schemas.microsoft.com/office/drawing/2014/main" id="{AA7FA992-9956-D649-A588-42848B8763B7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8;p12">
              <a:extLst>
                <a:ext uri="{FF2B5EF4-FFF2-40B4-BE49-F238E27FC236}">
                  <a16:creationId xmlns:a16="http://schemas.microsoft.com/office/drawing/2014/main" id="{47F3254D-CF84-C443-A4AF-B3664627CD7B}"/>
                </a:ext>
              </a:extLst>
            </p:cNvPr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9;p12">
              <a:extLst>
                <a:ext uri="{FF2B5EF4-FFF2-40B4-BE49-F238E27FC236}">
                  <a16:creationId xmlns:a16="http://schemas.microsoft.com/office/drawing/2014/main" id="{2E077EF6-D85D-E449-B4C5-41DFB1756600}"/>
                </a:ext>
              </a:extLst>
            </p:cNvPr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oogle Shape;84;p12">
            <a:extLst>
              <a:ext uri="{FF2B5EF4-FFF2-40B4-BE49-F238E27FC236}">
                <a16:creationId xmlns:a16="http://schemas.microsoft.com/office/drawing/2014/main" id="{57426E19-D610-B942-9F2A-3B8B7CAF597E}"/>
              </a:ext>
            </a:extLst>
          </p:cNvPr>
          <p:cNvGrpSpPr/>
          <p:nvPr/>
        </p:nvGrpSpPr>
        <p:grpSpPr>
          <a:xfrm>
            <a:off x="1723351" y="2161989"/>
            <a:ext cx="1937877" cy="1799663"/>
            <a:chOff x="298813" y="475316"/>
            <a:chExt cx="1869339" cy="1736332"/>
          </a:xfrm>
        </p:grpSpPr>
        <p:sp>
          <p:nvSpPr>
            <p:cNvPr id="62" name="Google Shape;86;p12">
              <a:extLst>
                <a:ext uri="{FF2B5EF4-FFF2-40B4-BE49-F238E27FC236}">
                  <a16:creationId xmlns:a16="http://schemas.microsoft.com/office/drawing/2014/main" id="{73931E8A-484D-EF4F-BD4B-F19F004C45C9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7;p12">
              <a:extLst>
                <a:ext uri="{FF2B5EF4-FFF2-40B4-BE49-F238E27FC236}">
                  <a16:creationId xmlns:a16="http://schemas.microsoft.com/office/drawing/2014/main" id="{BB693637-F63F-E543-82E3-6E82DE84D258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8;p12">
              <a:extLst>
                <a:ext uri="{FF2B5EF4-FFF2-40B4-BE49-F238E27FC236}">
                  <a16:creationId xmlns:a16="http://schemas.microsoft.com/office/drawing/2014/main" id="{67BC9E95-67E0-5244-8D5F-00AD402A9D8D}"/>
                </a:ext>
              </a:extLst>
            </p:cNvPr>
            <p:cNvSpPr/>
            <p:nvPr/>
          </p:nvSpPr>
          <p:spPr>
            <a:xfrm rot="15654029">
              <a:off x="1141221" y="741630"/>
              <a:ext cx="758199" cy="758017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9;p12">
              <a:extLst>
                <a:ext uri="{FF2B5EF4-FFF2-40B4-BE49-F238E27FC236}">
                  <a16:creationId xmlns:a16="http://schemas.microsoft.com/office/drawing/2014/main" id="{DCBC4246-C4BB-F04D-9584-87C4E71A85AA}"/>
                </a:ext>
              </a:extLst>
            </p:cNvPr>
            <p:cNvSpPr/>
            <p:nvPr/>
          </p:nvSpPr>
          <p:spPr>
            <a:xfrm rot="15654029">
              <a:off x="1315129" y="914296"/>
              <a:ext cx="411782" cy="41168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1257301" y="1526895"/>
            <a:ext cx="2913941" cy="2836528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1296155" y="1532338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90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35015" y="3459039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4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383961" y="2057512"/>
            <a:ext cx="5828400" cy="1401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Failures </a:t>
            </a:r>
            <a:br>
              <a:rPr lang="en" sz="4400" dirty="0"/>
            </a:br>
            <a:r>
              <a:rPr lang="en" sz="4400" dirty="0"/>
              <a:t>in</a:t>
            </a:r>
            <a:br>
              <a:rPr lang="en" sz="4400" dirty="0"/>
            </a:br>
            <a:r>
              <a:rPr lang="en" sz="4400" dirty="0"/>
              <a:t>Refactoring</a:t>
            </a:r>
            <a:endParaRPr sz="4400" dirty="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5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BF81EC-5C9C-184D-B14D-48FB79322A33}"/>
              </a:ext>
            </a:extLst>
          </p:cNvPr>
          <p:cNvSpPr/>
          <p:nvPr/>
        </p:nvSpPr>
        <p:spPr>
          <a:xfrm>
            <a:off x="890900" y="3413661"/>
            <a:ext cx="368110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</a:t>
            </a:r>
            <a:r>
              <a:rPr lang="en-US" sz="1800" dirty="0">
                <a:solidFill>
                  <a:srgbClr val="0000FF"/>
                </a:solidFill>
              </a:rPr>
              <a:t>new </a:t>
            </a:r>
            <a:r>
              <a:rPr lang="en-US" sz="1800" dirty="0"/>
              <a:t>[] {1};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number1[0]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E6589-83EC-6741-A6C6-040B6BEC7B17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A83BCDB-2FE9-D740-9EF1-EBC85D752AAA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3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6;p36">
            <a:extLst>
              <a:ext uri="{FF2B5EF4-FFF2-40B4-BE49-F238E27FC236}">
                <a16:creationId xmlns:a16="http://schemas.microsoft.com/office/drawing/2014/main" id="{F3A17C9E-5E8D-BA4D-A510-D5407CE72898}"/>
              </a:ext>
            </a:extLst>
          </p:cNvPr>
          <p:cNvGrpSpPr/>
          <p:nvPr/>
        </p:nvGrpSpPr>
        <p:grpSpPr>
          <a:xfrm>
            <a:off x="6118935" y="2315549"/>
            <a:ext cx="1065613" cy="626828"/>
            <a:chOff x="5682925" y="1139232"/>
            <a:chExt cx="2115150" cy="1244200"/>
          </a:xfrm>
        </p:grpSpPr>
        <p:sp>
          <p:nvSpPr>
            <p:cNvPr id="33" name="Google Shape;797;p36">
              <a:extLst>
                <a:ext uri="{FF2B5EF4-FFF2-40B4-BE49-F238E27FC236}">
                  <a16:creationId xmlns:a16="http://schemas.microsoft.com/office/drawing/2014/main" id="{4A1AFC4C-0831-724A-B120-52A31A7FBCF8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8;p36">
              <a:extLst>
                <a:ext uri="{FF2B5EF4-FFF2-40B4-BE49-F238E27FC236}">
                  <a16:creationId xmlns:a16="http://schemas.microsoft.com/office/drawing/2014/main" id="{3309819D-CD4E-EB43-A3D4-D6176104BE3B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9;p36">
              <a:extLst>
                <a:ext uri="{FF2B5EF4-FFF2-40B4-BE49-F238E27FC236}">
                  <a16:creationId xmlns:a16="http://schemas.microsoft.com/office/drawing/2014/main" id="{413E6C7B-C792-514E-83C7-DF75A8AC9E28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00;p36">
              <a:extLst>
                <a:ext uri="{FF2B5EF4-FFF2-40B4-BE49-F238E27FC236}">
                  <a16:creationId xmlns:a16="http://schemas.microsoft.com/office/drawing/2014/main" id="{56AD328A-B3B0-EB44-84A0-767305955FFC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01;p36">
              <a:extLst>
                <a:ext uri="{FF2B5EF4-FFF2-40B4-BE49-F238E27FC236}">
                  <a16:creationId xmlns:a16="http://schemas.microsoft.com/office/drawing/2014/main" id="{B34AA393-3D5C-8A40-8606-F560BB93D6DB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796;p36">
            <a:extLst>
              <a:ext uri="{FF2B5EF4-FFF2-40B4-BE49-F238E27FC236}">
                <a16:creationId xmlns:a16="http://schemas.microsoft.com/office/drawing/2014/main" id="{D2F80A73-91F8-5B4B-921B-4E3CE0FC411F}"/>
              </a:ext>
            </a:extLst>
          </p:cNvPr>
          <p:cNvGrpSpPr/>
          <p:nvPr/>
        </p:nvGrpSpPr>
        <p:grpSpPr>
          <a:xfrm>
            <a:off x="7747571" y="2315549"/>
            <a:ext cx="1065613" cy="626828"/>
            <a:chOff x="5682925" y="1139232"/>
            <a:chExt cx="2115150" cy="1244200"/>
          </a:xfrm>
        </p:grpSpPr>
        <p:sp>
          <p:nvSpPr>
            <p:cNvPr id="39" name="Google Shape;797;p36">
              <a:extLst>
                <a:ext uri="{FF2B5EF4-FFF2-40B4-BE49-F238E27FC236}">
                  <a16:creationId xmlns:a16="http://schemas.microsoft.com/office/drawing/2014/main" id="{053A7A0D-C16A-A94C-86C5-E78D39E7676F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8;p36">
              <a:extLst>
                <a:ext uri="{FF2B5EF4-FFF2-40B4-BE49-F238E27FC236}">
                  <a16:creationId xmlns:a16="http://schemas.microsoft.com/office/drawing/2014/main" id="{6659CD1C-3EFA-394B-B06C-C72FE802C65F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9;p36">
              <a:extLst>
                <a:ext uri="{FF2B5EF4-FFF2-40B4-BE49-F238E27FC236}">
                  <a16:creationId xmlns:a16="http://schemas.microsoft.com/office/drawing/2014/main" id="{8209F468-94DD-E647-904F-D83AF9DA5ECC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00;p36">
              <a:extLst>
                <a:ext uri="{FF2B5EF4-FFF2-40B4-BE49-F238E27FC236}">
                  <a16:creationId xmlns:a16="http://schemas.microsoft.com/office/drawing/2014/main" id="{1A53C689-B1AE-0B46-A32D-A22D73C69A24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01;p36">
              <a:extLst>
                <a:ext uri="{FF2B5EF4-FFF2-40B4-BE49-F238E27FC236}">
                  <a16:creationId xmlns:a16="http://schemas.microsoft.com/office/drawing/2014/main" id="{7845634F-313B-8840-BA6A-B05C91018CFE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817;p36">
            <a:extLst>
              <a:ext uri="{FF2B5EF4-FFF2-40B4-BE49-F238E27FC236}">
                <a16:creationId xmlns:a16="http://schemas.microsoft.com/office/drawing/2014/main" id="{935499A1-8EBD-2E4F-9000-2FE918A3F1D8}"/>
              </a:ext>
            </a:extLst>
          </p:cNvPr>
          <p:cNvGrpSpPr/>
          <p:nvPr/>
        </p:nvGrpSpPr>
        <p:grpSpPr>
          <a:xfrm>
            <a:off x="6993380" y="3017190"/>
            <a:ext cx="950910" cy="626939"/>
            <a:chOff x="6080071" y="2960311"/>
            <a:chExt cx="1301013" cy="857763"/>
          </a:xfrm>
        </p:grpSpPr>
        <p:sp>
          <p:nvSpPr>
            <p:cNvPr id="48" name="Google Shape;818;p36">
              <a:extLst>
                <a:ext uri="{FF2B5EF4-FFF2-40B4-BE49-F238E27FC236}">
                  <a16:creationId xmlns:a16="http://schemas.microsoft.com/office/drawing/2014/main" id="{A5E01BBB-7C74-6A47-A702-8AC0F4DCBBFE}"/>
                </a:ext>
              </a:extLst>
            </p:cNvPr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19;p36">
              <a:extLst>
                <a:ext uri="{FF2B5EF4-FFF2-40B4-BE49-F238E27FC236}">
                  <a16:creationId xmlns:a16="http://schemas.microsoft.com/office/drawing/2014/main" id="{178EB8BB-B30A-3549-ACAB-50DF1C5205DD}"/>
                </a:ext>
              </a:extLst>
            </p:cNvPr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20;p36">
              <a:extLst>
                <a:ext uri="{FF2B5EF4-FFF2-40B4-BE49-F238E27FC236}">
                  <a16:creationId xmlns:a16="http://schemas.microsoft.com/office/drawing/2014/main" id="{9460A163-C996-1A46-A1F1-37DED7545A82}"/>
                </a:ext>
              </a:extLst>
            </p:cNvPr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21;p36">
              <a:extLst>
                <a:ext uri="{FF2B5EF4-FFF2-40B4-BE49-F238E27FC236}">
                  <a16:creationId xmlns:a16="http://schemas.microsoft.com/office/drawing/2014/main" id="{0AF1B171-4602-EA4F-898A-C01F652648F8}"/>
                </a:ext>
              </a:extLst>
            </p:cNvPr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22;p36">
              <a:extLst>
                <a:ext uri="{FF2B5EF4-FFF2-40B4-BE49-F238E27FC236}">
                  <a16:creationId xmlns:a16="http://schemas.microsoft.com/office/drawing/2014/main" id="{41BB034C-E60F-304D-9B67-CC30D4050EA3}"/>
                </a:ext>
              </a:extLst>
            </p:cNvPr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23;p36">
              <a:extLst>
                <a:ext uri="{FF2B5EF4-FFF2-40B4-BE49-F238E27FC236}">
                  <a16:creationId xmlns:a16="http://schemas.microsoft.com/office/drawing/2014/main" id="{7474B59D-7F7A-7244-A0FD-98D3F60BAA4E}"/>
                </a:ext>
              </a:extLst>
            </p:cNvPr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1920F2E-DA43-A745-91EF-556654940902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2886EE11-EAEF-6B49-BE3A-7C2A81D3C294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1AA268-0D73-7A41-97B3-8B6B2A4753FD}"/>
              </a:ext>
            </a:extLst>
          </p:cNvPr>
          <p:cNvSpPr/>
          <p:nvPr/>
        </p:nvSpPr>
        <p:spPr>
          <a:xfrm>
            <a:off x="836300" y="3402500"/>
            <a:ext cx="3695350" cy="1477328"/>
          </a:xfrm>
          <a:prstGeom prst="rect">
            <a:avLst/>
          </a:prstGeom>
          <a:solidFill>
            <a:srgbClr val="FFFFFF">
              <a:alpha val="73333"/>
            </a:srgb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1;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output += 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0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1392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2: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>
                <a:latin typeface="Arial Rounded MT Bold" panose="020F0704030504030204" pitchFamily="34" charset="77"/>
              </a:rPr>
              <a:t>Var </a:t>
            </a:r>
            <a:r>
              <a:rPr lang="en-US" sz="5400" dirty="0" err="1">
                <a:latin typeface="Arial Rounded MT Bold" panose="020F0704030504030204" pitchFamily="34" charset="77"/>
              </a:rPr>
              <a:t>Args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01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59DE1-A4E6-C04F-8423-6362971EF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b="1" dirty="0"/>
              <a:t>Make the change easy, then make the easy change </a:t>
            </a:r>
          </a:p>
          <a:p>
            <a:pPr marL="25400" indent="0"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warning: </a:t>
            </a:r>
            <a:r>
              <a:rPr lang="en-US" b="1" dirty="0"/>
              <a:t>the first part might be hard) </a:t>
            </a:r>
          </a:p>
          <a:p>
            <a:pPr marL="25400" indent="0">
              <a:buNone/>
            </a:pPr>
            <a:endParaRPr lang="en-US" b="1" dirty="0"/>
          </a:p>
          <a:p>
            <a:pPr marL="25400" indent="0" algn="r">
              <a:buNone/>
            </a:pPr>
            <a:r>
              <a:rPr lang="en-US" b="1" dirty="0"/>
              <a:t>- Kent Beck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00742DA-D416-974C-AB2C-2B1F4FE0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0" y="2703750"/>
            <a:ext cx="1061054" cy="16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0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Parameter Array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04932" y="109414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1;p36">
            <a:extLst>
              <a:ext uri="{FF2B5EF4-FFF2-40B4-BE49-F238E27FC236}">
                <a16:creationId xmlns:a16="http://schemas.microsoft.com/office/drawing/2014/main" id="{A7077BBC-F3B9-C34B-9A16-BACF6F2E1714}"/>
              </a:ext>
            </a:extLst>
          </p:cNvPr>
          <p:cNvGrpSpPr/>
          <p:nvPr/>
        </p:nvGrpSpPr>
        <p:grpSpPr>
          <a:xfrm>
            <a:off x="7733947" y="1992099"/>
            <a:ext cx="1065712" cy="998653"/>
            <a:chOff x="8438871" y="401534"/>
            <a:chExt cx="2115348" cy="1982241"/>
          </a:xfrm>
        </p:grpSpPr>
        <p:sp>
          <p:nvSpPr>
            <p:cNvPr id="33" name="Google Shape;792;p36">
              <a:extLst>
                <a:ext uri="{FF2B5EF4-FFF2-40B4-BE49-F238E27FC236}">
                  <a16:creationId xmlns:a16="http://schemas.microsoft.com/office/drawing/2014/main" id="{0716955F-EC35-054D-A466-2A299E959502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3;p36">
              <a:extLst>
                <a:ext uri="{FF2B5EF4-FFF2-40B4-BE49-F238E27FC236}">
                  <a16:creationId xmlns:a16="http://schemas.microsoft.com/office/drawing/2014/main" id="{32E35FA5-6FAB-D34D-BAC3-37B4B4F2AF19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4;p36">
              <a:extLst>
                <a:ext uri="{FF2B5EF4-FFF2-40B4-BE49-F238E27FC236}">
                  <a16:creationId xmlns:a16="http://schemas.microsoft.com/office/drawing/2014/main" id="{A5F96EAE-283F-F242-8EE6-542CC3D820E5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95;p36">
              <a:extLst>
                <a:ext uri="{FF2B5EF4-FFF2-40B4-BE49-F238E27FC236}">
                  <a16:creationId xmlns:a16="http://schemas.microsoft.com/office/drawing/2014/main" id="{82B2BB3C-5B7F-0341-B33D-FD6A8C47F865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791;p36">
            <a:extLst>
              <a:ext uri="{FF2B5EF4-FFF2-40B4-BE49-F238E27FC236}">
                <a16:creationId xmlns:a16="http://schemas.microsoft.com/office/drawing/2014/main" id="{4122ED3C-C2C9-4B4A-B31A-743B9D5779C6}"/>
              </a:ext>
            </a:extLst>
          </p:cNvPr>
          <p:cNvGrpSpPr/>
          <p:nvPr/>
        </p:nvGrpSpPr>
        <p:grpSpPr>
          <a:xfrm>
            <a:off x="6255611" y="2060395"/>
            <a:ext cx="1065712" cy="998653"/>
            <a:chOff x="8438871" y="401534"/>
            <a:chExt cx="2115348" cy="1982241"/>
          </a:xfrm>
        </p:grpSpPr>
        <p:sp>
          <p:nvSpPr>
            <p:cNvPr id="38" name="Google Shape;792;p36">
              <a:extLst>
                <a:ext uri="{FF2B5EF4-FFF2-40B4-BE49-F238E27FC236}">
                  <a16:creationId xmlns:a16="http://schemas.microsoft.com/office/drawing/2014/main" id="{CB3D7167-5B3E-F540-B1F0-C8DCB2F0EA74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93;p36">
              <a:extLst>
                <a:ext uri="{FF2B5EF4-FFF2-40B4-BE49-F238E27FC236}">
                  <a16:creationId xmlns:a16="http://schemas.microsoft.com/office/drawing/2014/main" id="{451639DC-263E-1547-B7FE-FE9A36377FDA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4;p36">
              <a:extLst>
                <a:ext uri="{FF2B5EF4-FFF2-40B4-BE49-F238E27FC236}">
                  <a16:creationId xmlns:a16="http://schemas.microsoft.com/office/drawing/2014/main" id="{E41A2106-5357-8446-83B6-406BAEC8BB8B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5;p36">
              <a:extLst>
                <a:ext uri="{FF2B5EF4-FFF2-40B4-BE49-F238E27FC236}">
                  <a16:creationId xmlns:a16="http://schemas.microsoft.com/office/drawing/2014/main" id="{DB125CC7-0514-5340-97A9-DE8D1A7EFAEA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808;p36">
            <a:extLst>
              <a:ext uri="{FF2B5EF4-FFF2-40B4-BE49-F238E27FC236}">
                <a16:creationId xmlns:a16="http://schemas.microsoft.com/office/drawing/2014/main" id="{563705EC-9819-4A41-8E36-6190BDCB4D79}"/>
              </a:ext>
            </a:extLst>
          </p:cNvPr>
          <p:cNvGrpSpPr/>
          <p:nvPr/>
        </p:nvGrpSpPr>
        <p:grpSpPr>
          <a:xfrm>
            <a:off x="6879638" y="3249598"/>
            <a:ext cx="1289414" cy="646452"/>
            <a:chOff x="2819969" y="4365386"/>
            <a:chExt cx="1694813" cy="849700"/>
          </a:xfrm>
        </p:grpSpPr>
        <p:sp>
          <p:nvSpPr>
            <p:cNvPr id="43" name="Google Shape;809;p36">
              <a:extLst>
                <a:ext uri="{FF2B5EF4-FFF2-40B4-BE49-F238E27FC236}">
                  <a16:creationId xmlns:a16="http://schemas.microsoft.com/office/drawing/2014/main" id="{40F1C4D5-9076-CC46-8A1F-F59684F1CB54}"/>
                </a:ext>
              </a:extLst>
            </p:cNvPr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10;p36">
              <a:extLst>
                <a:ext uri="{FF2B5EF4-FFF2-40B4-BE49-F238E27FC236}">
                  <a16:creationId xmlns:a16="http://schemas.microsoft.com/office/drawing/2014/main" id="{A140E0B5-A9EB-0E41-8C22-07BCE748EAFE}"/>
                </a:ext>
              </a:extLst>
            </p:cNvPr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11;p36">
              <a:extLst>
                <a:ext uri="{FF2B5EF4-FFF2-40B4-BE49-F238E27FC236}">
                  <a16:creationId xmlns:a16="http://schemas.microsoft.com/office/drawing/2014/main" id="{CB482E06-E503-294A-BBDF-1B7076F6D86A}"/>
                </a:ext>
              </a:extLst>
            </p:cNvPr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FE994A-9518-A14F-A409-3B27D7030860}"/>
              </a:ext>
            </a:extLst>
          </p:cNvPr>
          <p:cNvSpPr/>
          <p:nvPr/>
        </p:nvSpPr>
        <p:spPr>
          <a:xfrm>
            <a:off x="3100937" y="2466652"/>
            <a:ext cx="2813591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68291-0237-B848-AAD6-D59D3FB4F738}"/>
              </a:ext>
            </a:extLst>
          </p:cNvPr>
          <p:cNvSpPr/>
          <p:nvPr/>
        </p:nvSpPr>
        <p:spPr>
          <a:xfrm>
            <a:off x="451437" y="1792587"/>
            <a:ext cx="403187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91A24-1256-6C46-976E-28DDB84B86FB}"/>
              </a:ext>
            </a:extLst>
          </p:cNvPr>
          <p:cNvSpPr/>
          <p:nvPr/>
        </p:nvSpPr>
        <p:spPr>
          <a:xfrm>
            <a:off x="604099" y="3794415"/>
            <a:ext cx="499367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params int</a:t>
            </a:r>
            <a:r>
              <a:rPr lang="en-US" sz="1800" dirty="0"/>
              <a:t>[] number)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4064649" y="2955364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5AB2501-F531-4A43-9AEA-B8E57B3C2BFD}"/>
              </a:ext>
            </a:extLst>
          </p:cNvPr>
          <p:cNvSpPr/>
          <p:nvPr/>
        </p:nvSpPr>
        <p:spPr>
          <a:xfrm>
            <a:off x="16856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21515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3: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>
                <a:latin typeface="Arial Rounded MT Bold" panose="020F0704030504030204" pitchFamily="34" charset="77"/>
              </a:rPr>
              <a:t>Container Parameter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81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ABA8F3-5B80-4741-B394-111187F0BBC1}"/>
              </a:ext>
            </a:extLst>
          </p:cNvPr>
          <p:cNvSpPr/>
          <p:nvPr/>
        </p:nvSpPr>
        <p:spPr>
          <a:xfrm>
            <a:off x="572791" y="1865839"/>
            <a:ext cx="3810659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latin typeface="Menlo" panose="020B0609030804020204" pitchFamily="49" charset="0"/>
              </a:rPr>
              <a:t> = [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"&lt;li&gt;"</a:t>
            </a:r>
            <a:r>
              <a:rPr lang="en-US" sz="1800" dirty="0"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"&lt;/li&gt;"</a:t>
            </a:r>
            <a:r>
              <a:rPr lang="en-US" sz="1800" dirty="0"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D96866-F87C-5F49-922B-9576496580CC}"/>
              </a:ext>
            </a:extLst>
          </p:cNvPr>
          <p:cNvSpPr/>
          <p:nvPr/>
        </p:nvSpPr>
        <p:spPr>
          <a:xfrm>
            <a:off x="572791" y="2861271"/>
            <a:ext cx="2834430" cy="1477328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latin typeface="Menlo" panose="020B0609030804020204" pitchFamily="49" charset="0"/>
              </a:rPr>
              <a:t> = {</a:t>
            </a:r>
          </a:p>
          <a:p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    prefix: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"&lt;li&gt;"</a:t>
            </a:r>
            <a:r>
              <a:rPr lang="en-US" sz="1800" dirty="0">
                <a:latin typeface="Menlo" panose="020B0609030804020204" pitchFamily="49" charset="0"/>
              </a:rPr>
              <a:t>,</a:t>
            </a:r>
          </a:p>
          <a:p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    suffix: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"&lt;/li&gt;"</a:t>
            </a: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};</a:t>
            </a:r>
          </a:p>
          <a:p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83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1919837" y="2466652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51320-B51E-5949-8EF4-B8E4BFB2C350}"/>
              </a:ext>
            </a:extLst>
          </p:cNvPr>
          <p:cNvSpPr/>
          <p:nvPr/>
        </p:nvSpPr>
        <p:spPr>
          <a:xfrm>
            <a:off x="451437" y="1792587"/>
            <a:ext cx="278794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3794415"/>
            <a:ext cx="5602816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default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442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C1A7F-1E5C-5E43-8BE7-8A9039BFD1B4}"/>
              </a:ext>
            </a:extLst>
          </p:cNvPr>
          <p:cNvGrpSpPr/>
          <p:nvPr/>
        </p:nvGrpSpPr>
        <p:grpSpPr>
          <a:xfrm>
            <a:off x="4101124" y="2956632"/>
            <a:ext cx="605028" cy="646331"/>
            <a:chOff x="4101124" y="2956632"/>
            <a:chExt cx="605028" cy="646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17D53-E2EF-E246-B439-3473013DEF51}"/>
                </a:ext>
              </a:extLst>
            </p:cNvPr>
            <p:cNvSpPr/>
            <p:nvPr/>
          </p:nvSpPr>
          <p:spPr>
            <a:xfrm rot="2707669">
              <a:off x="4101124" y="2982609"/>
              <a:ext cx="605028" cy="605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052B48-5A5C-744F-A1E1-C9B421BCF872}"/>
                </a:ext>
              </a:extLst>
            </p:cNvPr>
            <p:cNvSpPr txBox="1"/>
            <p:nvPr/>
          </p:nvSpPr>
          <p:spPr>
            <a:xfrm>
              <a:off x="4182974" y="2956632"/>
              <a:ext cx="47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</a:lstStyle>
            <a:p>
              <a:r>
                <a:rPr lang="en-US" sz="36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04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667060" y="1528647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4501119"/>
            <a:ext cx="5281729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null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77941" y="2012213"/>
            <a:ext cx="781701" cy="7318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16672-D974-F04D-A2B9-536821BF7E77}"/>
              </a:ext>
            </a:extLst>
          </p:cNvPr>
          <p:cNvSpPr/>
          <p:nvPr/>
        </p:nvSpPr>
        <p:spPr>
          <a:xfrm>
            <a:off x="527578" y="2802321"/>
            <a:ext cx="5500321" cy="1200329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return </a:t>
            </a:r>
            <a:r>
              <a:rPr lang="en-US" sz="1800" dirty="0"/>
              <a:t>Format(number, </a:t>
            </a:r>
            <a:r>
              <a:rPr lang="en-US" sz="1800" dirty="0" err="1">
                <a:solidFill>
                  <a:srgbClr val="2B91AF"/>
                </a:solidFill>
              </a:rPr>
              <a:t>Options</a:t>
            </a:r>
            <a:r>
              <a:rPr lang="en-US" sz="1800" dirty="0" err="1"/>
              <a:t>.withPrefix</a:t>
            </a:r>
            <a:r>
              <a:rPr lang="en-US" sz="1800" dirty="0"/>
              <a:t>(prefix));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61C250E0-CC2F-1D40-A705-6F2A91FB6CEB}"/>
              </a:ext>
            </a:extLst>
          </p:cNvPr>
          <p:cNvSpPr/>
          <p:nvPr/>
        </p:nvSpPr>
        <p:spPr>
          <a:xfrm>
            <a:off x="2816831" y="4098014"/>
            <a:ext cx="332770" cy="332768"/>
          </a:xfrm>
          <a:prstGeom prst="plus">
            <a:avLst>
              <a:gd name="adj" fmla="val 32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1786786" y="1722568"/>
            <a:ext cx="5731182" cy="21515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4: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 err="1">
                <a:latin typeface="Arial Rounded MT Bold" panose="020F0704030504030204" pitchFamily="34" charset="77"/>
              </a:rPr>
              <a:t>ApprovalTests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874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C07A-7553-D84E-93D7-30E8BFD7BB62}"/>
              </a:ext>
            </a:extLst>
          </p:cNvPr>
          <p:cNvSpPr/>
          <p:nvPr/>
        </p:nvSpPr>
        <p:spPr>
          <a:xfrm>
            <a:off x="528901" y="1528647"/>
            <a:ext cx="3662099" cy="738664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/>
              <a:t>result = </a:t>
            </a:r>
            <a:r>
              <a:rPr lang="en-US" dirty="0" err="1"/>
              <a:t>MethodUnderTest</a:t>
            </a:r>
            <a:r>
              <a:rPr lang="en-US" dirty="0"/>
              <a:t>(1);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</a:t>
            </a:r>
            <a:r>
              <a:rPr lang="en-US" dirty="0"/>
              <a:t>(result);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26"/>
          <p:cNvGrpSpPr/>
          <p:nvPr/>
        </p:nvGrpSpPr>
        <p:grpSpPr>
          <a:xfrm>
            <a:off x="3299408" y="18426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20206824" flipH="1" flipV="1">
            <a:off x="3007212" y="3281448"/>
            <a:ext cx="2907654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1397284" flipH="1">
            <a:off x="3007212" y="1239321"/>
            <a:ext cx="2907654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EDD674-6901-9846-84DF-AF99BD589F64}"/>
              </a:ext>
            </a:extLst>
          </p:cNvPr>
          <p:cNvSpPr/>
          <p:nvPr/>
        </p:nvSpPr>
        <p:spPr>
          <a:xfrm>
            <a:off x="5791779" y="2603962"/>
            <a:ext cx="3061334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team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D360AA-6BAB-0B4C-8C8E-1A1B9F71DB0A}"/>
              </a:ext>
            </a:extLst>
          </p:cNvPr>
          <p:cNvSpPr/>
          <p:nvPr/>
        </p:nvSpPr>
        <p:spPr>
          <a:xfrm>
            <a:off x="178423" y="2465462"/>
            <a:ext cx="2983026" cy="646331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team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</a:p>
          <a:p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933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0" animBg="1"/>
      <p:bldP spid="485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{1,2,3,10,99,-1};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5E39D2-D7DE-C64C-B8AD-BF8285F12E67}"/>
              </a:ext>
            </a:extLst>
          </p:cNvPr>
          <p:cNvSpPr/>
          <p:nvPr/>
        </p:nvSpPr>
        <p:spPr>
          <a:xfrm>
            <a:off x="520088" y="1400366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08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381555" y="1793389"/>
            <a:ext cx="4453286" cy="5024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First, make the space.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C8798-2B58-ED49-B09A-171E9A560ECB}"/>
              </a:ext>
            </a:extLst>
          </p:cNvPr>
          <p:cNvGrpSpPr/>
          <p:nvPr/>
        </p:nvGrpSpPr>
        <p:grpSpPr>
          <a:xfrm>
            <a:off x="5209994" y="1665068"/>
            <a:ext cx="2192762" cy="2054546"/>
            <a:chOff x="5209994" y="1665068"/>
            <a:chExt cx="2192762" cy="2054546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5209994" y="1665068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5359179" y="1906175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4893129" y="1252071"/>
            <a:ext cx="2913941" cy="2884212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4931983" y="1276524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9841B9-ED40-FF4F-8584-14C7AC5D50DF}"/>
              </a:ext>
            </a:extLst>
          </p:cNvPr>
          <p:cNvSpPr/>
          <p:nvPr/>
        </p:nvSpPr>
        <p:spPr>
          <a:xfrm>
            <a:off x="254873" y="2230070"/>
            <a:ext cx="381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b="1" dirty="0">
                <a:solidFill>
                  <a:schemeClr val="lt1"/>
                </a:solidFill>
                <a:latin typeface="Arial Rounded MT Bold" panose="020F0704030504030204" pitchFamily="34" charset="77"/>
                <a:sym typeface="Atma"/>
              </a:rPr>
              <a:t>Then fill the space</a:t>
            </a:r>
            <a:endParaRPr lang="en-US" sz="3200" b="1" dirty="0">
              <a:solidFill>
                <a:schemeClr val="lt1"/>
              </a:solidFill>
              <a:latin typeface="Arial Rounded MT Bold" panose="020F0704030504030204" pitchFamily="34" charset="77"/>
              <a:sym typeface="Atma"/>
            </a:endParaRPr>
          </a:p>
        </p:txBody>
      </p:sp>
    </p:spTree>
    <p:extLst>
      <p:ext uri="{BB962C8B-B14F-4D97-AF65-F5344CB8AC3E}">
        <p14:creationId xmlns:p14="http://schemas.microsoft.com/office/powerpoint/2010/main" val="9772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8D5C4914-F703-AE42-BFFD-0E62B2954AA7}"/>
              </a:ext>
            </a:extLst>
          </p:cNvPr>
          <p:cNvSpPr txBox="1">
            <a:spLocks/>
          </p:cNvSpPr>
          <p:nvPr/>
        </p:nvSpPr>
        <p:spPr>
          <a:xfrm>
            <a:off x="223523" y="4442264"/>
            <a:ext cx="8667299" cy="41057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r>
              <a:rPr lang="en-US" sz="2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77"/>
              </a:rPr>
              <a:t>+ (optional)  1–on-1 consults with the instructors on your code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F1AB92-AA4A-D14D-80A4-D394DBB7577A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00C83-4B9B-C64E-A420-FC45D641DFAD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2 Hours a week for 4 weeks: Tuesdays 8-10am 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802AB0-F1B4-814B-B1F2-48449B461227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C06BA16-55DA-CD4D-96EF-58A120BE2DA2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0F5BC7-A690-1D4F-9670-BF0E41F18955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-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68" name="Google Shape;4208;p39">
              <a:extLst>
                <a:ext uri="{FF2B5EF4-FFF2-40B4-BE49-F238E27FC236}">
                  <a16:creationId xmlns:a16="http://schemas.microsoft.com/office/drawing/2014/main" id="{A6310E4C-1A3F-4445-9B8A-4F47BFF3E20E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69" name="Google Shape;4209;p39">
                <a:extLst>
                  <a:ext uri="{FF2B5EF4-FFF2-40B4-BE49-F238E27FC236}">
                    <a16:creationId xmlns:a16="http://schemas.microsoft.com/office/drawing/2014/main" id="{8A521D3C-FFAD-624D-A8AB-8AE0F29933EF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210;p39">
                <a:extLst>
                  <a:ext uri="{FF2B5EF4-FFF2-40B4-BE49-F238E27FC236}">
                    <a16:creationId xmlns:a16="http://schemas.microsoft.com/office/drawing/2014/main" id="{F0802851-ADBF-9848-B533-C5BFBE7FE7B9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FF25BF6D-C6C3-3A4D-99C4-404BD3F54EF6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7246AE80-90A0-E441-8571-55A4C060B722}"/>
              </a:ext>
            </a:extLst>
          </p:cNvPr>
          <p:cNvSpPr txBox="1">
            <a:spLocks/>
          </p:cNvSpPr>
          <p:nvPr/>
        </p:nvSpPr>
        <p:spPr>
          <a:xfrm>
            <a:off x="-739421" y="2532374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Sept 08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15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22 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Sept 29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0D38281E-4976-FA4A-8E8D-6732031DD102}"/>
              </a:ext>
            </a:extLst>
          </p:cNvPr>
          <p:cNvSpPr txBox="1">
            <a:spLocks/>
          </p:cNvSpPr>
          <p:nvPr/>
        </p:nvSpPr>
        <p:spPr>
          <a:xfrm>
            <a:off x="1525044" y="2522457"/>
            <a:ext cx="6995225" cy="18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Testing existing code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w/ApprovalTests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Globals &amp; Services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inconsistent dates and hard to invoke code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8C3B20-A9E7-3242-9338-FDC9E220133F}"/>
              </a:ext>
            </a:extLst>
          </p:cNvPr>
          <p:cNvCxnSpPr>
            <a:cxnSpLocks/>
          </p:cNvCxnSpPr>
          <p:nvPr/>
        </p:nvCxnSpPr>
        <p:spPr>
          <a:xfrm>
            <a:off x="1543332" y="2512540"/>
            <a:ext cx="0" cy="1862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26A228-1C79-D546-AB8A-4BE9D09E1E4D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FAA1D2C0-78E2-2641-B1F9-0D2A2820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10" y="12933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2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7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E6E9701-B853-4E40-811F-DDAB69A7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874" y="452380"/>
            <a:ext cx="3981431" cy="3981431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61463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 Rounded MT Bold" panose="020F0704030504030204" pitchFamily="34" charset="77"/>
              </a:rPr>
              <a:t>Thanks</a:t>
            </a:r>
            <a:r>
              <a:rPr lang="en" sz="8300" dirty="0">
                <a:latin typeface="Arial Rounded MT Bold" panose="020F0704030504030204" pitchFamily="34" charset="77"/>
              </a:rPr>
              <a:t>!</a:t>
            </a:r>
            <a:endParaRPr sz="8300" dirty="0">
              <a:latin typeface="Arial Rounded MT Bold" panose="020F0704030504030204" pitchFamily="34" charset="77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157874" y="1559313"/>
            <a:ext cx="4878076" cy="5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(please connect via LinkedIn &amp; Twitter)</a:t>
            </a:r>
            <a:endParaRPr b="1"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6974440" y="927156"/>
            <a:ext cx="453116" cy="714197"/>
            <a:chOff x="1620532" y="2740711"/>
            <a:chExt cx="745257" cy="1174666"/>
          </a:xfrm>
        </p:grpSpPr>
        <p:sp>
          <p:nvSpPr>
            <p:cNvPr id="115" name="Google Shape;115;p1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5442882" y="796263"/>
            <a:ext cx="453093" cy="714197"/>
            <a:chOff x="188982" y="2740711"/>
            <a:chExt cx="745218" cy="1174666"/>
          </a:xfrm>
        </p:grpSpPr>
        <p:sp>
          <p:nvSpPr>
            <p:cNvPr id="121" name="Google Shape;121;p1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3"/>
          <p:cNvSpPr/>
          <p:nvPr/>
        </p:nvSpPr>
        <p:spPr>
          <a:xfrm rot="965076">
            <a:off x="6655434" y="1773343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 rot="20891887" flipH="1">
            <a:off x="5585058" y="1726561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3F882-696A-AE47-BB34-A7E6790635D6}"/>
              </a:ext>
            </a:extLst>
          </p:cNvPr>
          <p:cNvSpPr/>
          <p:nvPr/>
        </p:nvSpPr>
        <p:spPr>
          <a:xfrm>
            <a:off x="220640" y="2958953"/>
            <a:ext cx="370325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@LlewellynFalco </a:t>
            </a:r>
          </a:p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youtube.com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/</a:t>
            </a:r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isidoreus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LlewellynFalco.Blogspot.com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approvaltests.com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55010-56BA-A247-B7DE-3C6673DCC980}"/>
              </a:ext>
            </a:extLst>
          </p:cNvPr>
          <p:cNvSpPr/>
          <p:nvPr/>
        </p:nvSpPr>
        <p:spPr>
          <a:xfrm>
            <a:off x="5735945" y="-7006"/>
            <a:ext cx="343715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dirty="0"/>
              <a:t>Presentation template by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SlidesCarnival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Extra resources · Build your own monsters</a:t>
            </a:r>
            <a:endParaRPr sz="2800" dirty="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A327C5-B116-794D-A910-29B88CCA603F}"/>
              </a:ext>
            </a:extLst>
          </p:cNvPr>
          <p:cNvGrpSpPr/>
          <p:nvPr/>
        </p:nvGrpSpPr>
        <p:grpSpPr>
          <a:xfrm>
            <a:off x="2875340" y="18743"/>
            <a:ext cx="1065642" cy="998655"/>
            <a:chOff x="2875340" y="18743"/>
            <a:chExt cx="1065642" cy="998655"/>
          </a:xfrm>
        </p:grpSpPr>
        <p:sp>
          <p:nvSpPr>
            <p:cNvPr id="84" name="Google Shape;786;p36">
              <a:extLst>
                <a:ext uri="{FF2B5EF4-FFF2-40B4-BE49-F238E27FC236}">
                  <a16:creationId xmlns:a16="http://schemas.microsoft.com/office/drawing/2014/main" id="{FC2C89F4-D8BF-6540-808F-01B29AD4F631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87;p36">
              <a:extLst>
                <a:ext uri="{FF2B5EF4-FFF2-40B4-BE49-F238E27FC236}">
                  <a16:creationId xmlns:a16="http://schemas.microsoft.com/office/drawing/2014/main" id="{3882597A-3243-DD4F-92AE-B18B5DB4313D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788;p36">
              <a:extLst>
                <a:ext uri="{FF2B5EF4-FFF2-40B4-BE49-F238E27FC236}">
                  <a16:creationId xmlns:a16="http://schemas.microsoft.com/office/drawing/2014/main" id="{74054EF6-8420-4C46-A7D4-945D95A06172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5650D9-4F49-544E-93C7-920633A146E7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87" name="Google Shape;789;p36">
                <a:extLst>
                  <a:ext uri="{FF2B5EF4-FFF2-40B4-BE49-F238E27FC236}">
                    <a16:creationId xmlns:a16="http://schemas.microsoft.com/office/drawing/2014/main" id="{C0422A8A-1797-844E-ACAF-945A527C192C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790;p36">
                <a:extLst>
                  <a:ext uri="{FF2B5EF4-FFF2-40B4-BE49-F238E27FC236}">
                    <a16:creationId xmlns:a16="http://schemas.microsoft.com/office/drawing/2014/main" id="{73385BC6-EBBE-3948-95B5-E98466837878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4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Easier, Smaller Refactoring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I</a:t>
            </a:r>
            <a:r>
              <a:rPr lang="en" dirty="0" err="1"/>
              <a:t>nch</a:t>
            </a:r>
            <a:r>
              <a:rPr lang="en" dirty="0"/>
              <a:t> by inch, it’s a </a:t>
            </a:r>
            <a:r>
              <a:rPr lang="en-US" dirty="0"/>
              <a:t>cinch</a:t>
            </a:r>
          </a:p>
          <a:p>
            <a:pPr marL="0" lvl="0" indent="0" algn="ctr">
              <a:buNone/>
            </a:pPr>
            <a:r>
              <a:rPr lang="en-US" dirty="0"/>
              <a:t>Yard by yard, makes it hard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243797" y="3200693"/>
            <a:ext cx="4825218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Backward Compatible APIs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1711451" y="4040200"/>
            <a:ext cx="572124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Moving forward without leaving others behind</a:t>
            </a:r>
            <a:endParaRPr dirty="0"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0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Patterns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5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8669"/>
      </p:ext>
    </p:extLst>
  </p:cSld>
  <p:clrMapOvr>
    <a:masterClrMapping/>
  </p:clrMapOvr>
  <p:transition advTm="1500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People/Statues </a:t>
            </a:r>
            <a:br>
              <a:rPr lang="en" dirty="0"/>
            </a:br>
            <a:r>
              <a:rPr lang="en" dirty="0"/>
              <a:t>Holding Footballs?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4DBFCC-0F42-864E-B26E-AD4F2AF039A6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359612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E0677-449F-9E4B-A01D-DD0439F0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0"/>
            <a:ext cx="3915512" cy="51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0654"/>
      </p:ext>
    </p:extLst>
  </p:cSld>
  <p:clrMapOvr>
    <a:masterClrMapping/>
  </p:clrMapOvr>
  <p:transition advTm="15000">
    <p:fade thruBlk="1"/>
  </p:transition>
</p:sld>
</file>

<file path=ppt/theme/theme1.xml><?xml version="1.0" encoding="utf-8"?>
<a:theme xmlns:a="http://schemas.openxmlformats.org/drawingml/2006/main" name="Moth template">
  <a:themeElements>
    <a:clrScheme name="Custom 347">
      <a:dk1>
        <a:srgbClr val="00032A"/>
      </a:dk1>
      <a:lt1>
        <a:srgbClr val="FFFFFF"/>
      </a:lt1>
      <a:dk2>
        <a:srgbClr val="8B8D9E"/>
      </a:dk2>
      <a:lt2>
        <a:srgbClr val="F1F2F7"/>
      </a:lt2>
      <a:accent1>
        <a:srgbClr val="32C34B"/>
      </a:accent1>
      <a:accent2>
        <a:srgbClr val="FFCC19"/>
      </a:accent2>
      <a:accent3>
        <a:srgbClr val="F14545"/>
      </a:accent3>
      <a:accent4>
        <a:srgbClr val="C0007C"/>
      </a:accent4>
      <a:accent5>
        <a:srgbClr val="7B62D5"/>
      </a:accent5>
      <a:accent6>
        <a:srgbClr val="2EC6DD"/>
      </a:accent6>
      <a:hlink>
        <a:srgbClr val="1B24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812</Words>
  <Application>Microsoft Macintosh PowerPoint</Application>
  <PresentationFormat>On-screen Show (16:9)</PresentationFormat>
  <Paragraphs>109</Paragraphs>
  <Slides>35</Slides>
  <Notes>31</Notes>
  <HiddenSlides>8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Arial Rounded MT Bold</vt:lpstr>
      <vt:lpstr>Atma</vt:lpstr>
      <vt:lpstr>Calibri</vt:lpstr>
      <vt:lpstr>Cooper Std Black</vt:lpstr>
      <vt:lpstr>Dosis ExtraLight</vt:lpstr>
      <vt:lpstr>Dosis-ExtraLight</vt:lpstr>
      <vt:lpstr>Menlo</vt:lpstr>
      <vt:lpstr>Quicksand Light</vt:lpstr>
      <vt:lpstr>Verdana</vt:lpstr>
      <vt:lpstr>Moth template</vt:lpstr>
      <vt:lpstr>Pattern: Many of One</vt:lpstr>
      <vt:lpstr>https://github.com/isidore/Talks/blob/master/Many_Of_One.md</vt:lpstr>
      <vt:lpstr>PowerPoint Presentation</vt:lpstr>
      <vt:lpstr>Easier, Smaller Refactoring</vt:lpstr>
      <vt:lpstr>Patterns</vt:lpstr>
      <vt:lpstr>PowerPoint Presentation</vt:lpstr>
      <vt:lpstr>People/Statues  Holding Footballs?</vt:lpstr>
      <vt:lpstr>PowerPoint Presentation</vt:lpstr>
      <vt:lpstr>PowerPoint Presentation</vt:lpstr>
      <vt:lpstr>People/Statues  Holding Footballs?</vt:lpstr>
      <vt:lpstr>0, 1, Many</vt:lpstr>
      <vt:lpstr>Pattern: Many of One</vt:lpstr>
      <vt:lpstr>Many of One: The smallest step between 1 and 2</vt:lpstr>
      <vt:lpstr>Many of One: The smallest step between 1 and 2</vt:lpstr>
      <vt:lpstr>Exercise 1: Refactoring</vt:lpstr>
      <vt:lpstr>The Value of  Small Steps</vt:lpstr>
      <vt:lpstr>The Value of  Small Steps</vt:lpstr>
      <vt:lpstr>Failures  in Refactoring</vt:lpstr>
      <vt:lpstr>Variable</vt:lpstr>
      <vt:lpstr>Loop</vt:lpstr>
      <vt:lpstr>Exercise 2: Var Args</vt:lpstr>
      <vt:lpstr>PowerPoint Presentation</vt:lpstr>
      <vt:lpstr>Variable Parameter Array </vt:lpstr>
      <vt:lpstr>Exercise 3: Container Parameter</vt:lpstr>
      <vt:lpstr>Container Parameter</vt:lpstr>
      <vt:lpstr>Container Parameter  with default value </vt:lpstr>
      <vt:lpstr>Container Parameter  with default value </vt:lpstr>
      <vt:lpstr>Exercise 4: ApprovalTests</vt:lpstr>
      <vt:lpstr>ApprovalTests</vt:lpstr>
      <vt:lpstr>ApprovalTests</vt:lpstr>
      <vt:lpstr>First, make the space.</vt:lpstr>
      <vt:lpstr>PowerPoint Presentation</vt:lpstr>
      <vt:lpstr>https://github.com/isidore/Talks/blob/master/Many_Of_One.md</vt:lpstr>
      <vt:lpstr>Thanks!</vt:lpstr>
      <vt:lpstr>Extra resources · Build your own monsters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Pattern: Many of One</dc:title>
  <cp:lastModifiedBy>Llewellyn Falco</cp:lastModifiedBy>
  <cp:revision>54</cp:revision>
  <dcterms:modified xsi:type="dcterms:W3CDTF">2021-06-04T14:25:47Z</dcterms:modified>
</cp:coreProperties>
</file>