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3" r:id="rId3"/>
    <p:sldId id="260" r:id="rId4"/>
    <p:sldId id="261" r:id="rId5"/>
    <p:sldId id="262" r:id="rId6"/>
    <p:sldId id="265" r:id="rId7"/>
    <p:sldId id="264" r:id="rId8"/>
    <p:sldId id="268" r:id="rId9"/>
    <p:sldId id="269" r:id="rId10"/>
    <p:sldId id="270" r:id="rId11"/>
    <p:sldId id="271" r:id="rId12"/>
    <p:sldId id="273" r:id="rId13"/>
    <p:sldId id="272" r:id="rId14"/>
    <p:sldId id="274" r:id="rId15"/>
    <p:sldId id="275" r:id="rId16"/>
    <p:sldId id="276" r:id="rId17"/>
    <p:sldId id="277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529B-05D2-B090-98FF-8CED999AD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4534F-B3C3-D98B-F7C5-EC1669219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B3D45-C18C-AC0F-AD31-448F5C4D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DABD-AC84-4D4B-860C-DBD95A52CCF6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8BB3B-4989-298B-0D83-8F929F6E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93C37-CC34-529B-51B2-D6BFA1C9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A240-272A-7C43-9411-73EF83C2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4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7076-962A-A610-77B2-73081C3D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03670-6366-73AD-79CD-2C62DC0ED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EF8EC-A87A-CC22-31C7-F62578F7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DABD-AC84-4D4B-860C-DBD95A52CCF6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19F2-01D5-98ED-AEA9-DCBEF770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4ED6F-73E9-CDCD-9064-123E4E9C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A240-272A-7C43-9411-73EF83C2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4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22F86-A9AC-A302-0402-E35BBC342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A8125-8C1F-1323-15ED-F704D99AF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F975E-BC94-7820-05C3-30D6757D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DABD-AC84-4D4B-860C-DBD95A52CCF6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0C03-F8E0-CAD5-6CF8-24E1F5D7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ADCFE-C0DE-BAFC-F20B-0B47D6FA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A240-272A-7C43-9411-73EF83C2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4E12-0672-DB54-3A6C-C27E0886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BB362-CC6A-1E4D-F2A1-6B7250CF0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6FC04-CBFA-9DA1-C99C-B4B68241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DABD-AC84-4D4B-860C-DBD95A52CCF6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8F2D1-CC38-662B-5AC7-8EECD48A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C6185-99F4-8BE4-2744-AD34EBF2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A240-272A-7C43-9411-73EF83C2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20BD-DC7F-B736-D0B8-387705A21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74E3-F316-1BBC-A3AE-B5B5A5411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F0EAE-AF40-BF33-2A17-8A03165D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DABD-AC84-4D4B-860C-DBD95A52CCF6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26769-CDA8-6F48-F4FD-318F3E4A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C8A05-868E-6D41-CC20-7A1B880B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A240-272A-7C43-9411-73EF83C2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1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CCA3-3484-D299-0EC7-9912110A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E51B2-1EF1-C621-8345-0B20BED6F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51E18-BC3A-59FA-89C5-5562FEF4D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6D9B3-590D-F67F-BD8B-90032BE0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DABD-AC84-4D4B-860C-DBD95A52CCF6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BCBB3-65DF-E329-0746-7F04EF88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74AEA-CD0A-5EE7-4345-E74E75D2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A240-272A-7C43-9411-73EF83C2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1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E8B8-98CF-41BA-F19E-B7CA13B5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22FAF-2415-322F-0AC2-428CFA7C4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6F9FC-5EBF-B382-283E-400CC1E48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F7F0A-4FE6-C5D7-63AB-1469FDD99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A53F5-75A1-FD5B-A3AA-5698250F3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DD11B-A171-FC0C-2C09-C9596E90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DABD-AC84-4D4B-860C-DBD95A52CCF6}" type="datetimeFigureOut">
              <a:rPr lang="en-US" smtClean="0"/>
              <a:t>4/1/24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79906-6D13-7FC9-EF68-9BA6C8B4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8FAE5-45AB-8401-4A78-FFE93CE7D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A240-272A-7C43-9411-73EF83C2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0889-A894-3898-D5FD-A98E0F5C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6AA6E-5A36-B06D-2F0E-DE58C48B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DABD-AC84-4D4B-860C-DBD95A52CCF6}" type="datetimeFigureOut">
              <a:rPr lang="en-US" smtClean="0"/>
              <a:t>4/1/24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7360B-0001-4E34-D4F1-1D36726C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C807D-B60B-C66D-69D6-1D90A080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A240-272A-7C43-9411-73EF83C2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4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7DE44-555E-8A44-6685-70B92E7F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DABD-AC84-4D4B-860C-DBD95A52CCF6}" type="datetimeFigureOut">
              <a:rPr lang="en-US" smtClean="0"/>
              <a:t>4/1/24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6D830-CB91-2EFD-4134-6E5B0A5D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72DBB-CEA2-33E1-90BD-CFBB5370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A240-272A-7C43-9411-73EF83C2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7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29F1-1B21-5335-DE84-7417042D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56D6D-BB03-BF6C-3EBA-ED99749F4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74E6C-ADCC-881A-1029-18CAA2169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FF31E-D46B-6CFF-51A9-61C3A58E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DABD-AC84-4D4B-860C-DBD95A52CCF6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911E2-285D-C2C9-AB1A-A4326066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EC836-C4F1-EC7A-FAC2-31EA1866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A240-272A-7C43-9411-73EF83C2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3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8BA6-BDAC-480C-EF8B-A6E5DC69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00E9E-351F-90DD-A13E-224871DFD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611DB-A6B9-4879-F5F8-F2B6839CC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20985-A3D4-2253-9319-E66B48EF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DABD-AC84-4D4B-860C-DBD95A52CCF6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DAFC2-CE46-B87E-1BD8-D7D7ED74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0C42F-8920-7B0C-5213-9051BC4C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A240-272A-7C43-9411-73EF83C2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9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A759F0-699F-B2EA-CF34-4D3B7ADF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02440-881D-574B-EEEF-48406C9EB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15E72-1716-A64D-1D58-AD7ADD9AF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23DABD-AC84-4D4B-860C-DBD95A52CCF6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F04BD-F61E-A887-BAC8-E51346F44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FAC9E-7BC3-42B0-B4B3-A8232F2C3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CFA240-272A-7C43-9411-73EF83C2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9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B675-59B2-FA46-5456-8E10C758C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 Prompting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716A4-567C-F08F-1079-5AEC37EAD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Llewellyn Falco</a:t>
            </a:r>
          </a:p>
        </p:txBody>
      </p:sp>
    </p:spTree>
    <p:extLst>
      <p:ext uri="{BB962C8B-B14F-4D97-AF65-F5344CB8AC3E}">
        <p14:creationId xmlns:p14="http://schemas.microsoft.com/office/powerpoint/2010/main" val="157477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973A72-66AC-6237-A32A-BB937BF1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03" y="2428704"/>
            <a:ext cx="10515600" cy="1325563"/>
          </a:xfrm>
        </p:spPr>
        <p:txBody>
          <a:bodyPr/>
          <a:lstStyle/>
          <a:p>
            <a:r>
              <a:rPr lang="en-US" b="1" dirty="0"/>
              <a:t>Markdown </a:t>
            </a:r>
            <a:br>
              <a:rPr lang="en-US" b="1" dirty="0"/>
            </a:b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Basic formatting</a:t>
            </a:r>
          </a:p>
        </p:txBody>
      </p:sp>
    </p:spTree>
    <p:extLst>
      <p:ext uri="{BB962C8B-B14F-4D97-AF65-F5344CB8AC3E}">
        <p14:creationId xmlns:p14="http://schemas.microsoft.com/office/powerpoint/2010/main" val="203894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Headers">
            <a:extLst>
              <a:ext uri="{FF2B5EF4-FFF2-40B4-BE49-F238E27FC236}">
                <a16:creationId xmlns:a16="http://schemas.microsoft.com/office/drawing/2014/main" id="{A115EFB8-946C-EB48-E7FA-52246FF2BC4A}"/>
              </a:ext>
            </a:extLst>
          </p:cNvPr>
          <p:cNvSpPr txBox="1"/>
          <p:nvPr/>
        </p:nvSpPr>
        <p:spPr>
          <a:xfrm>
            <a:off x="2295267" y="1989438"/>
            <a:ext cx="788670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Headers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Use # for headers</a:t>
            </a:r>
          </a:p>
          <a:p>
            <a:pPr algn="l"/>
            <a:endParaRPr lang="en-US" sz="2800" dirty="0">
              <a:solidFill>
                <a:srgbClr val="0D0D0D"/>
              </a:solidFill>
              <a:highlight>
                <a:srgbClr val="FFFFFF"/>
              </a:highlight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l"/>
            <a:r>
              <a:rPr lang="en-US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# Header 1</a:t>
            </a:r>
          </a:p>
          <a:p>
            <a:r>
              <a:rPr lang="en-US" sz="2800" b="1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## Header 2</a:t>
            </a:r>
          </a:p>
          <a:p>
            <a:r>
              <a:rPr lang="en-US" sz="2000" b="1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### Header 3</a:t>
            </a:r>
          </a:p>
        </p:txBody>
      </p:sp>
    </p:spTree>
    <p:extLst>
      <p:ext uri="{BB962C8B-B14F-4D97-AF65-F5344CB8AC3E}">
        <p14:creationId xmlns:p14="http://schemas.microsoft.com/office/powerpoint/2010/main" val="2323544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Headers">
            <a:extLst>
              <a:ext uri="{FF2B5EF4-FFF2-40B4-BE49-F238E27FC236}">
                <a16:creationId xmlns:a16="http://schemas.microsoft.com/office/drawing/2014/main" id="{A115EFB8-946C-EB48-E7FA-52246FF2BC4A}"/>
              </a:ext>
            </a:extLst>
          </p:cNvPr>
          <p:cNvSpPr txBox="1"/>
          <p:nvPr/>
        </p:nvSpPr>
        <p:spPr>
          <a:xfrm>
            <a:off x="293472" y="444843"/>
            <a:ext cx="24373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# Headers</a:t>
            </a:r>
          </a:p>
        </p:txBody>
      </p:sp>
      <p:sp>
        <p:nvSpPr>
          <p:cNvPr id="4" name="!!Emphasis">
            <a:extLst>
              <a:ext uri="{FF2B5EF4-FFF2-40B4-BE49-F238E27FC236}">
                <a16:creationId xmlns:a16="http://schemas.microsoft.com/office/drawing/2014/main" id="{1BB6A054-E644-C6E0-9B1A-D1B103302CC7}"/>
              </a:ext>
            </a:extLst>
          </p:cNvPr>
          <p:cNvSpPr txBox="1"/>
          <p:nvPr/>
        </p:nvSpPr>
        <p:spPr>
          <a:xfrm>
            <a:off x="3036673" y="2828836"/>
            <a:ext cx="609805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Emphasis</a:t>
            </a:r>
          </a:p>
          <a:p>
            <a:pPr algn="l"/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Bold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: **bold text**</a:t>
            </a:r>
          </a:p>
          <a:p>
            <a:pPr algn="l"/>
            <a:endParaRPr lang="en-US" b="0" i="1" dirty="0">
              <a:solidFill>
                <a:srgbClr val="0D0D0D"/>
              </a:solidFill>
              <a:effectLst/>
              <a:highlight>
                <a:srgbClr val="FFFFFF"/>
              </a:highlight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l"/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Italic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: *italic text*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l"/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UPPERCASE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59902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Headers">
            <a:extLst>
              <a:ext uri="{FF2B5EF4-FFF2-40B4-BE49-F238E27FC236}">
                <a16:creationId xmlns:a16="http://schemas.microsoft.com/office/drawing/2014/main" id="{A115EFB8-946C-EB48-E7FA-52246FF2BC4A}"/>
              </a:ext>
            </a:extLst>
          </p:cNvPr>
          <p:cNvSpPr txBox="1"/>
          <p:nvPr/>
        </p:nvSpPr>
        <p:spPr>
          <a:xfrm>
            <a:off x="293472" y="444843"/>
            <a:ext cx="24373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# Headers</a:t>
            </a:r>
          </a:p>
        </p:txBody>
      </p:sp>
      <p:sp>
        <p:nvSpPr>
          <p:cNvPr id="4" name="!!Lists">
            <a:extLst>
              <a:ext uri="{FF2B5EF4-FFF2-40B4-BE49-F238E27FC236}">
                <a16:creationId xmlns:a16="http://schemas.microsoft.com/office/drawing/2014/main" id="{1BB6A054-E644-C6E0-9B1A-D1B103302CC7}"/>
              </a:ext>
            </a:extLst>
          </p:cNvPr>
          <p:cNvSpPr txBox="1"/>
          <p:nvPr/>
        </p:nvSpPr>
        <p:spPr>
          <a:xfrm>
            <a:off x="3036673" y="2828836"/>
            <a:ext cx="609805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Lists</a:t>
            </a:r>
          </a:p>
          <a:p>
            <a:pPr algn="l"/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Item 1</a:t>
            </a:r>
          </a:p>
          <a:p>
            <a:pPr marL="342900" indent="-342900" algn="l"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Item 2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Item 2.1</a:t>
            </a:r>
          </a:p>
          <a:p>
            <a:pPr marL="800100" lvl="1" indent="-342900"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Item 2.2</a:t>
            </a: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  <p:sp>
        <p:nvSpPr>
          <p:cNvPr id="5" name="!!Emphasis">
            <a:extLst>
              <a:ext uri="{FF2B5EF4-FFF2-40B4-BE49-F238E27FC236}">
                <a16:creationId xmlns:a16="http://schemas.microsoft.com/office/drawing/2014/main" id="{B6670200-7771-3F0C-579D-87E9358C0F7D}"/>
              </a:ext>
            </a:extLst>
          </p:cNvPr>
          <p:cNvSpPr txBox="1"/>
          <p:nvPr/>
        </p:nvSpPr>
        <p:spPr>
          <a:xfrm>
            <a:off x="293472" y="1078295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**Emphasis**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89104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Headers">
            <a:extLst>
              <a:ext uri="{FF2B5EF4-FFF2-40B4-BE49-F238E27FC236}">
                <a16:creationId xmlns:a16="http://schemas.microsoft.com/office/drawing/2014/main" id="{A115EFB8-946C-EB48-E7FA-52246FF2BC4A}"/>
              </a:ext>
            </a:extLst>
          </p:cNvPr>
          <p:cNvSpPr txBox="1"/>
          <p:nvPr/>
        </p:nvSpPr>
        <p:spPr>
          <a:xfrm>
            <a:off x="293472" y="444843"/>
            <a:ext cx="24373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# Headers</a:t>
            </a:r>
          </a:p>
        </p:txBody>
      </p:sp>
      <p:sp>
        <p:nvSpPr>
          <p:cNvPr id="4" name="!!Links">
            <a:extLst>
              <a:ext uri="{FF2B5EF4-FFF2-40B4-BE49-F238E27FC236}">
                <a16:creationId xmlns:a16="http://schemas.microsoft.com/office/drawing/2014/main" id="{1BB6A054-E644-C6E0-9B1A-D1B103302CC7}"/>
              </a:ext>
            </a:extLst>
          </p:cNvPr>
          <p:cNvSpPr txBox="1"/>
          <p:nvPr/>
        </p:nvSpPr>
        <p:spPr>
          <a:xfrm>
            <a:off x="3036673" y="2828836"/>
            <a:ext cx="723179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Links</a:t>
            </a:r>
          </a:p>
          <a:p>
            <a:pPr algn="l"/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Inline link: </a:t>
            </a: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[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description</a:t>
            </a: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](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url</a:t>
            </a: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   </a:t>
            </a:r>
            <a:b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[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OpenAI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](https://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www.openai.com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) =&gt; </a:t>
            </a:r>
            <a:r>
              <a:rPr lang="en-US" u="sng" dirty="0" err="1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OpenAI</a:t>
            </a:r>
            <a:endParaRPr lang="en-US" u="sng" dirty="0">
              <a:solidFill>
                <a:schemeClr val="tx2">
                  <a:lumMod val="50000"/>
                  <a:lumOff val="50000"/>
                </a:schemeClr>
              </a:solidFill>
              <a:highlight>
                <a:srgbClr val="FFFFFF"/>
              </a:highlight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  <p:sp>
        <p:nvSpPr>
          <p:cNvPr id="5" name="!!Empahasis">
            <a:extLst>
              <a:ext uri="{FF2B5EF4-FFF2-40B4-BE49-F238E27FC236}">
                <a16:creationId xmlns:a16="http://schemas.microsoft.com/office/drawing/2014/main" id="{B6670200-7771-3F0C-579D-87E9358C0F7D}"/>
              </a:ext>
            </a:extLst>
          </p:cNvPr>
          <p:cNvSpPr txBox="1"/>
          <p:nvPr/>
        </p:nvSpPr>
        <p:spPr>
          <a:xfrm>
            <a:off x="293472" y="1078295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**Emphasis**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  <p:sp>
        <p:nvSpPr>
          <p:cNvPr id="2" name="!!Lists">
            <a:extLst>
              <a:ext uri="{FF2B5EF4-FFF2-40B4-BE49-F238E27FC236}">
                <a16:creationId xmlns:a16="http://schemas.microsoft.com/office/drawing/2014/main" id="{7CDA1B21-062D-E58A-F17F-010DD0AC346B}"/>
              </a:ext>
            </a:extLst>
          </p:cNvPr>
          <p:cNvSpPr txBox="1"/>
          <p:nvPr/>
        </p:nvSpPr>
        <p:spPr>
          <a:xfrm>
            <a:off x="293472" y="1672164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1. Lists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7B92B5-63C6-478D-3C94-1472199610CD}"/>
              </a:ext>
            </a:extLst>
          </p:cNvPr>
          <p:cNvCxnSpPr/>
          <p:nvPr/>
        </p:nvCxnSpPr>
        <p:spPr>
          <a:xfrm>
            <a:off x="2434282" y="4250725"/>
            <a:ext cx="6271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26A5E9-FB78-49C6-CE17-F36DA74D6444}"/>
              </a:ext>
            </a:extLst>
          </p:cNvPr>
          <p:cNvCxnSpPr>
            <a:cxnSpLocks/>
          </p:cNvCxnSpPr>
          <p:nvPr/>
        </p:nvCxnSpPr>
        <p:spPr>
          <a:xfrm flipH="1">
            <a:off x="5725295" y="4254845"/>
            <a:ext cx="6662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80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Headers">
            <a:extLst>
              <a:ext uri="{FF2B5EF4-FFF2-40B4-BE49-F238E27FC236}">
                <a16:creationId xmlns:a16="http://schemas.microsoft.com/office/drawing/2014/main" id="{A115EFB8-946C-EB48-E7FA-52246FF2BC4A}"/>
              </a:ext>
            </a:extLst>
          </p:cNvPr>
          <p:cNvSpPr txBox="1"/>
          <p:nvPr/>
        </p:nvSpPr>
        <p:spPr>
          <a:xfrm>
            <a:off x="293472" y="444843"/>
            <a:ext cx="24373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# Headers</a:t>
            </a:r>
          </a:p>
        </p:txBody>
      </p:sp>
      <p:sp>
        <p:nvSpPr>
          <p:cNvPr id="4" name="!!Code">
            <a:extLst>
              <a:ext uri="{FF2B5EF4-FFF2-40B4-BE49-F238E27FC236}">
                <a16:creationId xmlns:a16="http://schemas.microsoft.com/office/drawing/2014/main" id="{1BB6A054-E644-C6E0-9B1A-D1B103302CC7}"/>
              </a:ext>
            </a:extLst>
          </p:cNvPr>
          <p:cNvSpPr txBox="1"/>
          <p:nvPr/>
        </p:nvSpPr>
        <p:spPr>
          <a:xfrm>
            <a:off x="3036673" y="2828836"/>
            <a:ext cx="7231792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Code</a:t>
            </a: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ea typeface="Fira Code" panose="020B0809050000020004" pitchFamily="49" charset="0"/>
                <a:cs typeface="Arial" panose="020B0604020202020204" pitchFamily="34" charset="0"/>
              </a:rPr>
              <a:t>Inline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D0D0D"/>
                </a:solidFill>
                <a:highlight>
                  <a:srgbClr val="C0C0C0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`code`</a:t>
            </a:r>
            <a:r>
              <a:rPr lang="en-US" dirty="0">
                <a:solidFill>
                  <a:srgbClr val="0D0D0D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ea typeface="Fira Code" panose="020B0809050000020004" pitchFamily="49" charset="0"/>
                <a:cs typeface="Arial" panose="020B0604020202020204" pitchFamily="34" charset="0"/>
              </a:rPr>
              <a:t>example</a:t>
            </a:r>
            <a:b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</a:b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l"/>
            <a:r>
              <a:rPr lang="en-US" dirty="0">
                <a:solidFill>
                  <a:srgbClr val="0D0D0D"/>
                </a:solidFill>
                <a:highlight>
                  <a:srgbClr val="C0C0C0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```java</a:t>
            </a:r>
          </a:p>
          <a:p>
            <a:pPr algn="l"/>
            <a:r>
              <a:rPr lang="en-US" dirty="0">
                <a:solidFill>
                  <a:srgbClr val="0D0D0D"/>
                </a:solidFill>
                <a:highlight>
                  <a:srgbClr val="C0C0C0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Multiline</a:t>
            </a:r>
          </a:p>
          <a:p>
            <a:pPr algn="l"/>
            <a:r>
              <a:rPr lang="en-US" dirty="0" err="1">
                <a:solidFill>
                  <a:srgbClr val="0D0D0D"/>
                </a:solidFill>
                <a:highlight>
                  <a:srgbClr val="C0C0C0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Codeblock</a:t>
            </a:r>
            <a:endParaRPr lang="en-US" dirty="0">
              <a:solidFill>
                <a:srgbClr val="0D0D0D"/>
              </a:solidFill>
              <a:highlight>
                <a:srgbClr val="C0C0C0"/>
              </a:highlight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l"/>
            <a:r>
              <a:rPr lang="en-US" dirty="0">
                <a:solidFill>
                  <a:srgbClr val="0D0D0D"/>
                </a:solidFill>
                <a:highlight>
                  <a:srgbClr val="C0C0C0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```</a:t>
            </a: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  <p:sp>
        <p:nvSpPr>
          <p:cNvPr id="5" name="!!Empahasis">
            <a:extLst>
              <a:ext uri="{FF2B5EF4-FFF2-40B4-BE49-F238E27FC236}">
                <a16:creationId xmlns:a16="http://schemas.microsoft.com/office/drawing/2014/main" id="{B6670200-7771-3F0C-579D-87E9358C0F7D}"/>
              </a:ext>
            </a:extLst>
          </p:cNvPr>
          <p:cNvSpPr txBox="1"/>
          <p:nvPr/>
        </p:nvSpPr>
        <p:spPr>
          <a:xfrm>
            <a:off x="293472" y="1078295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**Emphasis**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  <p:sp>
        <p:nvSpPr>
          <p:cNvPr id="2" name="!!Lists">
            <a:extLst>
              <a:ext uri="{FF2B5EF4-FFF2-40B4-BE49-F238E27FC236}">
                <a16:creationId xmlns:a16="http://schemas.microsoft.com/office/drawing/2014/main" id="{7CDA1B21-062D-E58A-F17F-010DD0AC346B}"/>
              </a:ext>
            </a:extLst>
          </p:cNvPr>
          <p:cNvSpPr txBox="1"/>
          <p:nvPr/>
        </p:nvSpPr>
        <p:spPr>
          <a:xfrm>
            <a:off x="293472" y="1672164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1. Lists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  <p:sp>
        <p:nvSpPr>
          <p:cNvPr id="6" name="!!Links">
            <a:extLst>
              <a:ext uri="{FF2B5EF4-FFF2-40B4-BE49-F238E27FC236}">
                <a16:creationId xmlns:a16="http://schemas.microsoft.com/office/drawing/2014/main" id="{7A0BF79B-AD77-79F1-4676-CEC7FC6F7498}"/>
              </a:ext>
            </a:extLst>
          </p:cNvPr>
          <p:cNvSpPr txBox="1"/>
          <p:nvPr/>
        </p:nvSpPr>
        <p:spPr>
          <a:xfrm>
            <a:off x="293472" y="2234967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[Links]()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EF017A-491B-36E4-434C-18E680BA84E4}"/>
              </a:ext>
            </a:extLst>
          </p:cNvPr>
          <p:cNvCxnSpPr/>
          <p:nvPr/>
        </p:nvCxnSpPr>
        <p:spPr>
          <a:xfrm>
            <a:off x="2471352" y="4242488"/>
            <a:ext cx="6271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137F79-72F0-48C7-12B7-48C142DEF8E6}"/>
              </a:ext>
            </a:extLst>
          </p:cNvPr>
          <p:cNvCxnSpPr>
            <a:cxnSpLocks/>
          </p:cNvCxnSpPr>
          <p:nvPr/>
        </p:nvCxnSpPr>
        <p:spPr>
          <a:xfrm flipH="1">
            <a:off x="4193057" y="4242488"/>
            <a:ext cx="6662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946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261B6A-33EF-A539-8BBF-5F004F46620B}"/>
              </a:ext>
            </a:extLst>
          </p:cNvPr>
          <p:cNvSpPr/>
          <p:nvPr/>
        </p:nvSpPr>
        <p:spPr>
          <a:xfrm>
            <a:off x="4485503" y="0"/>
            <a:ext cx="3040277" cy="1527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!!Code">
            <a:extLst>
              <a:ext uri="{FF2B5EF4-FFF2-40B4-BE49-F238E27FC236}">
                <a16:creationId xmlns:a16="http://schemas.microsoft.com/office/drawing/2014/main" id="{1BB6A054-E644-C6E0-9B1A-D1B103302CC7}"/>
              </a:ext>
            </a:extLst>
          </p:cNvPr>
          <p:cNvSpPr txBox="1"/>
          <p:nvPr/>
        </p:nvSpPr>
        <p:spPr>
          <a:xfrm>
            <a:off x="4500435" y="2198642"/>
            <a:ext cx="328998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Code</a:t>
            </a: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ea typeface="Fira Code" panose="020B0809050000020004" pitchFamily="49" charset="0"/>
                <a:cs typeface="Arial" panose="020B0604020202020204" pitchFamily="34" charset="0"/>
              </a:rPr>
              <a:t>Inline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D0D0D"/>
                </a:solidFill>
                <a:highlight>
                  <a:srgbClr val="C0C0C0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`code`</a:t>
            </a:r>
            <a:r>
              <a:rPr lang="en-US" dirty="0">
                <a:solidFill>
                  <a:srgbClr val="0D0D0D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ea typeface="Fira Code" panose="020B0809050000020004" pitchFamily="49" charset="0"/>
                <a:cs typeface="Arial" panose="020B0604020202020204" pitchFamily="34" charset="0"/>
              </a:rPr>
              <a:t>example</a:t>
            </a:r>
            <a:b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</a:b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l"/>
            <a:r>
              <a:rPr lang="en-US" dirty="0">
                <a:solidFill>
                  <a:srgbClr val="0D0D0D"/>
                </a:solidFill>
                <a:highlight>
                  <a:srgbClr val="C0C0C0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```java</a:t>
            </a:r>
          </a:p>
          <a:p>
            <a:pPr algn="l"/>
            <a:r>
              <a:rPr lang="en-US" dirty="0">
                <a:solidFill>
                  <a:srgbClr val="0D0D0D"/>
                </a:solidFill>
                <a:highlight>
                  <a:srgbClr val="C0C0C0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Multiline</a:t>
            </a:r>
          </a:p>
          <a:p>
            <a:pPr algn="l"/>
            <a:r>
              <a:rPr lang="en-US" dirty="0" err="1">
                <a:solidFill>
                  <a:srgbClr val="0D0D0D"/>
                </a:solidFill>
                <a:highlight>
                  <a:srgbClr val="C0C0C0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Codeblock</a:t>
            </a:r>
            <a:endParaRPr lang="en-US" dirty="0">
              <a:solidFill>
                <a:srgbClr val="0D0D0D"/>
              </a:solidFill>
              <a:highlight>
                <a:srgbClr val="C0C0C0"/>
              </a:highlight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l"/>
            <a:r>
              <a:rPr lang="en-US" dirty="0">
                <a:solidFill>
                  <a:srgbClr val="0D0D0D"/>
                </a:solidFill>
                <a:highlight>
                  <a:srgbClr val="C0C0C0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```</a:t>
            </a: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  <p:sp>
        <p:nvSpPr>
          <p:cNvPr id="7" name="!!Emphasis">
            <a:extLst>
              <a:ext uri="{FF2B5EF4-FFF2-40B4-BE49-F238E27FC236}">
                <a16:creationId xmlns:a16="http://schemas.microsoft.com/office/drawing/2014/main" id="{739B6138-DD5F-7C28-0AB6-072487C85448}"/>
              </a:ext>
            </a:extLst>
          </p:cNvPr>
          <p:cNvSpPr txBox="1"/>
          <p:nvPr/>
        </p:nvSpPr>
        <p:spPr>
          <a:xfrm>
            <a:off x="7954662" y="295974"/>
            <a:ext cx="609805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Emphasis</a:t>
            </a:r>
          </a:p>
          <a:p>
            <a:pPr algn="l"/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Bold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: **bold text**</a:t>
            </a:r>
          </a:p>
          <a:p>
            <a:pPr algn="l"/>
            <a:endParaRPr lang="en-US" b="0" i="1" dirty="0">
              <a:solidFill>
                <a:srgbClr val="0D0D0D"/>
              </a:solidFill>
              <a:effectLst/>
              <a:highlight>
                <a:srgbClr val="FFFFFF"/>
              </a:highlight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l"/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Italic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: *italic text*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l"/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UPPERCASE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  <p:sp>
        <p:nvSpPr>
          <p:cNvPr id="8" name="!!Headers">
            <a:extLst>
              <a:ext uri="{FF2B5EF4-FFF2-40B4-BE49-F238E27FC236}">
                <a16:creationId xmlns:a16="http://schemas.microsoft.com/office/drawing/2014/main" id="{B0AD6DF2-F733-FA66-730F-51D5FA1136D9}"/>
              </a:ext>
            </a:extLst>
          </p:cNvPr>
          <p:cNvSpPr txBox="1"/>
          <p:nvPr/>
        </p:nvSpPr>
        <p:spPr>
          <a:xfrm>
            <a:off x="293988" y="295974"/>
            <a:ext cx="4191515" cy="2739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Headers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Use # for headers</a:t>
            </a:r>
          </a:p>
          <a:p>
            <a:pPr algn="l"/>
            <a:endParaRPr lang="en-US" sz="2800" dirty="0">
              <a:solidFill>
                <a:srgbClr val="0D0D0D"/>
              </a:solidFill>
              <a:highlight>
                <a:srgbClr val="FFFFFF"/>
              </a:highlight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l"/>
            <a:r>
              <a:rPr lang="en-US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# Header 1</a:t>
            </a:r>
          </a:p>
          <a:p>
            <a:r>
              <a:rPr lang="en-US" sz="2800" b="1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## Header 2</a:t>
            </a:r>
          </a:p>
          <a:p>
            <a:r>
              <a:rPr lang="en-US" sz="2000" b="1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### Header 3</a:t>
            </a:r>
          </a:p>
        </p:txBody>
      </p:sp>
      <p:sp>
        <p:nvSpPr>
          <p:cNvPr id="9" name="!!Links">
            <a:extLst>
              <a:ext uri="{FF2B5EF4-FFF2-40B4-BE49-F238E27FC236}">
                <a16:creationId xmlns:a16="http://schemas.microsoft.com/office/drawing/2014/main" id="{88574E1E-302A-5041-D40C-0D93BD01F55B}"/>
              </a:ext>
            </a:extLst>
          </p:cNvPr>
          <p:cNvSpPr txBox="1"/>
          <p:nvPr/>
        </p:nvSpPr>
        <p:spPr>
          <a:xfrm>
            <a:off x="293988" y="4395787"/>
            <a:ext cx="723179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Links</a:t>
            </a:r>
          </a:p>
          <a:p>
            <a:pPr algn="l"/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Inline link: </a:t>
            </a: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[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description</a:t>
            </a: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](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url</a:t>
            </a: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   </a:t>
            </a:r>
            <a:b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[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OpenAI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](https://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www.openai.com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) =&gt; </a:t>
            </a:r>
            <a:r>
              <a:rPr lang="en-US" u="sng" dirty="0" err="1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OpenAI</a:t>
            </a:r>
            <a:endParaRPr lang="en-US" u="sng" dirty="0">
              <a:solidFill>
                <a:schemeClr val="tx2">
                  <a:lumMod val="50000"/>
                  <a:lumOff val="50000"/>
                </a:schemeClr>
              </a:solidFill>
              <a:highlight>
                <a:srgbClr val="FFFFFF"/>
              </a:highlight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  <p:sp>
        <p:nvSpPr>
          <p:cNvPr id="10" name="!!Lists">
            <a:extLst>
              <a:ext uri="{FF2B5EF4-FFF2-40B4-BE49-F238E27FC236}">
                <a16:creationId xmlns:a16="http://schemas.microsoft.com/office/drawing/2014/main" id="{F9B4E611-2E95-06CA-92F5-7C5C2804868B}"/>
              </a:ext>
            </a:extLst>
          </p:cNvPr>
          <p:cNvSpPr txBox="1"/>
          <p:nvPr/>
        </p:nvSpPr>
        <p:spPr>
          <a:xfrm>
            <a:off x="8106029" y="4123666"/>
            <a:ext cx="328998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Lists</a:t>
            </a:r>
          </a:p>
          <a:p>
            <a:pPr algn="l"/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Item 1</a:t>
            </a:r>
          </a:p>
          <a:p>
            <a:pPr marL="342900" indent="-342900" algn="l"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Item 2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Item 2.1</a:t>
            </a:r>
          </a:p>
          <a:p>
            <a:pPr marL="800100" lvl="1" indent="-342900"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Item 2.2</a:t>
            </a: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D749B15B-F780-2BF8-1784-8BA51FD0AAEE}"/>
              </a:ext>
            </a:extLst>
          </p:cNvPr>
          <p:cNvSpPr txBox="1">
            <a:spLocks/>
          </p:cNvSpPr>
          <p:nvPr/>
        </p:nvSpPr>
        <p:spPr>
          <a:xfrm>
            <a:off x="4649744" y="152090"/>
            <a:ext cx="274268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Markdown </a:t>
            </a:r>
            <a:br>
              <a:rPr lang="en-US" b="1" dirty="0"/>
            </a:b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formatting</a:t>
            </a:r>
          </a:p>
        </p:txBody>
      </p:sp>
    </p:spTree>
    <p:extLst>
      <p:ext uri="{BB962C8B-B14F-4D97-AF65-F5344CB8AC3E}">
        <p14:creationId xmlns:p14="http://schemas.microsoft.com/office/powerpoint/2010/main" val="1746748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973A72-66AC-6237-A32A-BB937BF1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03" y="2428704"/>
            <a:ext cx="10515600" cy="1325563"/>
          </a:xfrm>
        </p:spPr>
        <p:txBody>
          <a:bodyPr/>
          <a:lstStyle/>
          <a:p>
            <a:r>
              <a:rPr lang="en-US" b="1" dirty="0"/>
              <a:t>Markdown </a:t>
            </a:r>
            <a:br>
              <a:rPr lang="en-US" b="1" dirty="0"/>
            </a:b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Basic formatting</a:t>
            </a:r>
          </a:p>
        </p:txBody>
      </p:sp>
    </p:spTree>
    <p:extLst>
      <p:ext uri="{BB962C8B-B14F-4D97-AF65-F5344CB8AC3E}">
        <p14:creationId xmlns:p14="http://schemas.microsoft.com/office/powerpoint/2010/main" val="742704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967237-5B0A-0740-97AA-ADC92A519120}"/>
              </a:ext>
            </a:extLst>
          </p:cNvPr>
          <p:cNvSpPr txBox="1"/>
          <p:nvPr/>
        </p:nvSpPr>
        <p:spPr>
          <a:xfrm>
            <a:off x="4028303" y="556054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 Diffusion </a:t>
            </a:r>
          </a:p>
        </p:txBody>
      </p:sp>
    </p:spTree>
    <p:extLst>
      <p:ext uri="{BB962C8B-B14F-4D97-AF65-F5344CB8AC3E}">
        <p14:creationId xmlns:p14="http://schemas.microsoft.com/office/powerpoint/2010/main" val="116138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973A72-66AC-6237-A32A-BB937BF1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03" y="2428704"/>
            <a:ext cx="10515600" cy="1325563"/>
          </a:xfrm>
        </p:spPr>
        <p:txBody>
          <a:bodyPr/>
          <a:lstStyle/>
          <a:p>
            <a:r>
              <a:rPr lang="en-US" b="1" dirty="0"/>
              <a:t>Hacking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</a:t>
            </a:r>
            <a:br>
              <a:rPr lang="en-US" b="1" dirty="0"/>
            </a:b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 ways of getting what you want</a:t>
            </a:r>
          </a:p>
        </p:txBody>
      </p:sp>
    </p:spTree>
    <p:extLst>
      <p:ext uri="{BB962C8B-B14F-4D97-AF65-F5344CB8AC3E}">
        <p14:creationId xmlns:p14="http://schemas.microsoft.com/office/powerpoint/2010/main" val="337650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ndalf level 8 image">
            <a:extLst>
              <a:ext uri="{FF2B5EF4-FFF2-40B4-BE49-F238E27FC236}">
                <a16:creationId xmlns:a16="http://schemas.microsoft.com/office/drawing/2014/main" id="{9972603E-F4A6-1564-4DB3-68452718E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5313"/>
            <a:ext cx="12192000" cy="499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B5DF7-6E2F-CDF0-22C2-8A112C78D214}"/>
              </a:ext>
            </a:extLst>
          </p:cNvPr>
          <p:cNvSpPr txBox="1"/>
          <p:nvPr/>
        </p:nvSpPr>
        <p:spPr>
          <a:xfrm>
            <a:off x="3046971" y="6211669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213547"/>
                </a:solidFill>
                <a:effectLst/>
                <a:highlight>
                  <a:srgbClr val="FFFFFF"/>
                </a:highlight>
                <a:latin typeface="Inter"/>
              </a:rPr>
              <a:t>(LVL 8)</a:t>
            </a:r>
          </a:p>
          <a:p>
            <a:pPr algn="ctr"/>
            <a:r>
              <a:rPr lang="en-US" b="0" i="0" dirty="0">
                <a:solidFill>
                  <a:srgbClr val="213547"/>
                </a:solidFill>
                <a:effectLst/>
                <a:highlight>
                  <a:srgbClr val="FFFFFF"/>
                </a:highlight>
                <a:latin typeface="Inter"/>
              </a:rPr>
              <a:t>I am GANDALF THE WHITE v2.0, stronger than ever!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915434-5320-85CB-EEED-85B0070038BB}"/>
              </a:ext>
            </a:extLst>
          </p:cNvPr>
          <p:cNvSpPr txBox="1"/>
          <p:nvPr/>
        </p:nvSpPr>
        <p:spPr>
          <a:xfrm>
            <a:off x="0" y="1495981"/>
            <a:ext cx="3188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gandalf.lakera.ai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0839C-1B4D-A84A-1DF5-02C2920AFED2}"/>
              </a:ext>
            </a:extLst>
          </p:cNvPr>
          <p:cNvSpPr txBox="1"/>
          <p:nvPr/>
        </p:nvSpPr>
        <p:spPr>
          <a:xfrm>
            <a:off x="3405318" y="658461"/>
            <a:ext cx="6122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Your goal is to make Gandalf reveal the</a:t>
            </a:r>
            <a:r>
              <a:rPr lang="en-US" b="1" dirty="0">
                <a:solidFill>
                  <a:srgbClr val="C00000"/>
                </a:solidFill>
              </a:rPr>
              <a:t> secret password </a:t>
            </a:r>
          </a:p>
        </p:txBody>
      </p:sp>
    </p:spTree>
    <p:extLst>
      <p:ext uri="{BB962C8B-B14F-4D97-AF65-F5344CB8AC3E}">
        <p14:creationId xmlns:p14="http://schemas.microsoft.com/office/powerpoint/2010/main" val="13278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273C10-B395-E1AC-9634-185575BAE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663" y="1236959"/>
            <a:ext cx="7313828" cy="43840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D00D06-330A-659F-B647-E946F417D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736" y="1054615"/>
            <a:ext cx="2057400" cy="698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FDCADF-4850-82B6-C0B4-4D6F08DB1274}"/>
              </a:ext>
            </a:extLst>
          </p:cNvPr>
          <p:cNvSpPr txBox="1"/>
          <p:nvPr/>
        </p:nvSpPr>
        <p:spPr>
          <a:xfrm>
            <a:off x="7574691" y="4870277"/>
            <a:ext cx="23724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3,844,033.2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EC4864-1679-2294-6BDC-8C564CA8C0E5}"/>
              </a:ext>
            </a:extLst>
          </p:cNvPr>
          <p:cNvCxnSpPr>
            <a:cxnSpLocks/>
          </p:cNvCxnSpPr>
          <p:nvPr/>
        </p:nvCxnSpPr>
        <p:spPr>
          <a:xfrm>
            <a:off x="7661188" y="4670855"/>
            <a:ext cx="1890585" cy="0"/>
          </a:xfrm>
          <a:prstGeom prst="line">
            <a:avLst/>
          </a:prstGeom>
          <a:ln w="57150">
            <a:solidFill>
              <a:srgbClr val="C00000">
                <a:alpha val="50196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06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D00D06-330A-659F-B647-E946F417D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22" y="239069"/>
            <a:ext cx="2057400" cy="698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071CE5-A66B-CB3C-502D-7CF719589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406" y="811145"/>
            <a:ext cx="10649876" cy="580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7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19FEB8-5C0E-F196-DF77-628B5FA1F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21" y="1031789"/>
            <a:ext cx="10526358" cy="51713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27FBF2-5C48-2FC7-D1F9-83992653E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451193"/>
            <a:ext cx="1714500" cy="4445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19F5CC8-75BD-B6B3-ED4C-61309B007675}"/>
              </a:ext>
            </a:extLst>
          </p:cNvPr>
          <p:cNvSpPr/>
          <p:nvPr/>
        </p:nvSpPr>
        <p:spPr>
          <a:xfrm>
            <a:off x="7920681" y="2681416"/>
            <a:ext cx="3323968" cy="936024"/>
          </a:xfrm>
          <a:custGeom>
            <a:avLst/>
            <a:gdLst>
              <a:gd name="connsiteX0" fmla="*/ 0 w 3323968"/>
              <a:gd name="connsiteY0" fmla="*/ 468012 h 936024"/>
              <a:gd name="connsiteX1" fmla="*/ 1661984 w 3323968"/>
              <a:gd name="connsiteY1" fmla="*/ 0 h 936024"/>
              <a:gd name="connsiteX2" fmla="*/ 3323968 w 3323968"/>
              <a:gd name="connsiteY2" fmla="*/ 468012 h 936024"/>
              <a:gd name="connsiteX3" fmla="*/ 1661984 w 3323968"/>
              <a:gd name="connsiteY3" fmla="*/ 936024 h 936024"/>
              <a:gd name="connsiteX4" fmla="*/ 0 w 3323968"/>
              <a:gd name="connsiteY4" fmla="*/ 468012 h 93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68" h="936024" extrusionOk="0">
                <a:moveTo>
                  <a:pt x="0" y="468012"/>
                </a:moveTo>
                <a:cubicBezTo>
                  <a:pt x="-82695" y="158528"/>
                  <a:pt x="623407" y="45297"/>
                  <a:pt x="1661984" y="0"/>
                </a:cubicBezTo>
                <a:cubicBezTo>
                  <a:pt x="2593963" y="2967"/>
                  <a:pt x="3275131" y="211089"/>
                  <a:pt x="3323968" y="468012"/>
                </a:cubicBezTo>
                <a:cubicBezTo>
                  <a:pt x="3301179" y="748743"/>
                  <a:pt x="2575899" y="957986"/>
                  <a:pt x="1661984" y="936024"/>
                </a:cubicBezTo>
                <a:cubicBezTo>
                  <a:pt x="733286" y="930110"/>
                  <a:pt x="33311" y="742404"/>
                  <a:pt x="0" y="468012"/>
                </a:cubicBezTo>
                <a:close/>
              </a:path>
            </a:pathLst>
          </a:custGeom>
          <a:noFill/>
          <a:ln w="762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glow rad="53076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3DD256-785E-A043-E0CD-E198ED158001}"/>
              </a:ext>
            </a:extLst>
          </p:cNvPr>
          <p:cNvSpPr/>
          <p:nvPr/>
        </p:nvSpPr>
        <p:spPr>
          <a:xfrm>
            <a:off x="3760572" y="2872946"/>
            <a:ext cx="572531" cy="494270"/>
          </a:xfrm>
          <a:custGeom>
            <a:avLst/>
            <a:gdLst>
              <a:gd name="connsiteX0" fmla="*/ 0 w 572531"/>
              <a:gd name="connsiteY0" fmla="*/ 247135 h 494270"/>
              <a:gd name="connsiteX1" fmla="*/ 286266 w 572531"/>
              <a:gd name="connsiteY1" fmla="*/ 0 h 494270"/>
              <a:gd name="connsiteX2" fmla="*/ 572532 w 572531"/>
              <a:gd name="connsiteY2" fmla="*/ 247135 h 494270"/>
              <a:gd name="connsiteX3" fmla="*/ 286266 w 572531"/>
              <a:gd name="connsiteY3" fmla="*/ 494270 h 494270"/>
              <a:gd name="connsiteX4" fmla="*/ 0 w 572531"/>
              <a:gd name="connsiteY4" fmla="*/ 247135 h 494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531" h="494270" extrusionOk="0">
                <a:moveTo>
                  <a:pt x="0" y="247135"/>
                </a:moveTo>
                <a:cubicBezTo>
                  <a:pt x="-5058" y="107526"/>
                  <a:pt x="103966" y="9083"/>
                  <a:pt x="286266" y="0"/>
                </a:cubicBezTo>
                <a:cubicBezTo>
                  <a:pt x="461687" y="3646"/>
                  <a:pt x="567544" y="110805"/>
                  <a:pt x="572532" y="247135"/>
                </a:cubicBezTo>
                <a:cubicBezTo>
                  <a:pt x="567437" y="388599"/>
                  <a:pt x="443314" y="500082"/>
                  <a:pt x="286266" y="494270"/>
                </a:cubicBezTo>
                <a:cubicBezTo>
                  <a:pt x="119242" y="489388"/>
                  <a:pt x="23177" y="394698"/>
                  <a:pt x="0" y="247135"/>
                </a:cubicBezTo>
                <a:close/>
              </a:path>
            </a:pathLst>
          </a:custGeom>
          <a:noFill/>
          <a:ln w="762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7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973A72-66AC-6237-A32A-BB937BF1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03" y="2428704"/>
            <a:ext cx="10515600" cy="1325563"/>
          </a:xfrm>
        </p:spPr>
        <p:txBody>
          <a:bodyPr/>
          <a:lstStyle/>
          <a:p>
            <a:r>
              <a:rPr lang="en-US" b="1" dirty="0" err="1"/>
              <a:t>ChatGPT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the space we are playing in?</a:t>
            </a:r>
          </a:p>
        </p:txBody>
      </p:sp>
    </p:spTree>
    <p:extLst>
      <p:ext uri="{BB962C8B-B14F-4D97-AF65-F5344CB8AC3E}">
        <p14:creationId xmlns:p14="http://schemas.microsoft.com/office/powerpoint/2010/main" val="2127345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3AC9B0-BF1C-FA87-4895-B9CCC1C33F56}"/>
              </a:ext>
            </a:extLst>
          </p:cNvPr>
          <p:cNvSpPr/>
          <p:nvPr/>
        </p:nvSpPr>
        <p:spPr>
          <a:xfrm>
            <a:off x="5517931" y="944652"/>
            <a:ext cx="252248" cy="55599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ChatGPT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6DD2033-07A7-D20A-4DCE-E1EAE8401EB8}"/>
              </a:ext>
            </a:extLst>
          </p:cNvPr>
          <p:cNvSpPr/>
          <p:nvPr/>
        </p:nvSpPr>
        <p:spPr>
          <a:xfrm>
            <a:off x="6077825" y="2359430"/>
            <a:ext cx="1418897" cy="12507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DALL·E 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F67A648-52C0-9491-B6C9-2632DB1B3D21}"/>
              </a:ext>
            </a:extLst>
          </p:cNvPr>
          <p:cNvSpPr/>
          <p:nvPr/>
        </p:nvSpPr>
        <p:spPr>
          <a:xfrm>
            <a:off x="6077825" y="3720803"/>
            <a:ext cx="1418897" cy="12507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6B45B9F-89BB-5FDF-A4BF-4A1749BD2261}"/>
              </a:ext>
            </a:extLst>
          </p:cNvPr>
          <p:cNvSpPr/>
          <p:nvPr/>
        </p:nvSpPr>
        <p:spPr>
          <a:xfrm>
            <a:off x="6088122" y="5082177"/>
            <a:ext cx="1418897" cy="12507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Bing / Browser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957F94-A281-CC1F-8B41-C603B3A398C7}"/>
              </a:ext>
            </a:extLst>
          </p:cNvPr>
          <p:cNvSpPr/>
          <p:nvPr/>
        </p:nvSpPr>
        <p:spPr>
          <a:xfrm>
            <a:off x="7809187" y="944652"/>
            <a:ext cx="252248" cy="55599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ChatGPT</a:t>
            </a:r>
            <a:endParaRPr lang="en-US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72396738-05A8-E08C-F897-344C6EED3831}"/>
              </a:ext>
            </a:extLst>
          </p:cNvPr>
          <p:cNvSpPr/>
          <p:nvPr/>
        </p:nvSpPr>
        <p:spPr>
          <a:xfrm>
            <a:off x="10024037" y="711466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Markdown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E6BF2724-0D89-496F-6CAC-2E4E47B3E26C}"/>
              </a:ext>
            </a:extLst>
          </p:cNvPr>
          <p:cNvSpPr/>
          <p:nvPr/>
        </p:nvSpPr>
        <p:spPr>
          <a:xfrm>
            <a:off x="10013943" y="1575869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Mermaid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38738D20-31CE-6778-DC54-9B5AAC10A9C5}"/>
              </a:ext>
            </a:extLst>
          </p:cNvPr>
          <p:cNvSpPr/>
          <p:nvPr/>
        </p:nvSpPr>
        <p:spPr>
          <a:xfrm>
            <a:off x="8227651" y="1789242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A96D078-4A75-AF52-A5A7-936F5EC50B69}"/>
              </a:ext>
            </a:extLst>
          </p:cNvPr>
          <p:cNvSpPr/>
          <p:nvPr/>
        </p:nvSpPr>
        <p:spPr>
          <a:xfrm>
            <a:off x="8207907" y="967408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316C57BE-E6A2-5530-8437-061047FB6972}"/>
              </a:ext>
            </a:extLst>
          </p:cNvPr>
          <p:cNvSpPr/>
          <p:nvPr/>
        </p:nvSpPr>
        <p:spPr>
          <a:xfrm>
            <a:off x="9573049" y="4181522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Output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1A53859-A27E-4A6C-EF69-2C362FE5725A}"/>
              </a:ext>
            </a:extLst>
          </p:cNvPr>
          <p:cNvSpPr/>
          <p:nvPr/>
        </p:nvSpPr>
        <p:spPr>
          <a:xfrm>
            <a:off x="9573049" y="5203398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Powerpoint</a:t>
            </a:r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25E7846D-A74F-30E3-6513-5B37AAF6B954}"/>
              </a:ext>
            </a:extLst>
          </p:cNvPr>
          <p:cNvSpPr/>
          <p:nvPr/>
        </p:nvSpPr>
        <p:spPr>
          <a:xfrm>
            <a:off x="8264970" y="2757903"/>
            <a:ext cx="130807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B66B7B-8A9A-45E9-A1A4-ADF998CDE356}"/>
              </a:ext>
            </a:extLst>
          </p:cNvPr>
          <p:cNvSpPr/>
          <p:nvPr/>
        </p:nvSpPr>
        <p:spPr>
          <a:xfrm>
            <a:off x="5517931" y="603068"/>
            <a:ext cx="2543504" cy="3376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ChatGPT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BFB72A-8B8E-60FC-36F0-54FC2E423E32}"/>
              </a:ext>
            </a:extLst>
          </p:cNvPr>
          <p:cNvSpPr/>
          <p:nvPr/>
        </p:nvSpPr>
        <p:spPr>
          <a:xfrm>
            <a:off x="5517931" y="6415073"/>
            <a:ext cx="2543504" cy="3376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ChatGPT</a:t>
            </a:r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6A87CEC4-3292-EEC1-B37C-8B45EB755595}"/>
              </a:ext>
            </a:extLst>
          </p:cNvPr>
          <p:cNvSpPr/>
          <p:nvPr/>
        </p:nvSpPr>
        <p:spPr>
          <a:xfrm>
            <a:off x="9573049" y="4692460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Zip</a:t>
            </a:r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A9BAE8A3-42A1-A93F-E07E-70B6E339F32C}"/>
              </a:ext>
            </a:extLst>
          </p:cNvPr>
          <p:cNvSpPr/>
          <p:nvPr/>
        </p:nvSpPr>
        <p:spPr>
          <a:xfrm>
            <a:off x="10013943" y="2574537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SVG</a:t>
            </a:r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2B0B3BB7-F170-81E0-4BB3-C2E545AD2100}"/>
              </a:ext>
            </a:extLst>
          </p:cNvPr>
          <p:cNvSpPr/>
          <p:nvPr/>
        </p:nvSpPr>
        <p:spPr>
          <a:xfrm>
            <a:off x="9573049" y="5714335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File Format</a:t>
            </a:r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BDB87F02-D295-6447-5B07-79D51C257FD4}"/>
              </a:ext>
            </a:extLst>
          </p:cNvPr>
          <p:cNvSpPr/>
          <p:nvPr/>
        </p:nvSpPr>
        <p:spPr>
          <a:xfrm>
            <a:off x="10013943" y="2075203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</a:t>
            </a:r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BF1491CB-54FE-8161-1781-C532735D977A}"/>
              </a:ext>
            </a:extLst>
          </p:cNvPr>
          <p:cNvSpPr/>
          <p:nvPr/>
        </p:nvSpPr>
        <p:spPr>
          <a:xfrm>
            <a:off x="10013943" y="3073872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chemeClr val="bg1"/>
                </a:solidFill>
                <a:effectLst/>
                <a:latin typeface="roboto_regular"/>
              </a:rPr>
              <a:t>LaTeX</a:t>
            </a:r>
            <a:endParaRPr lang="en-US" b="0" i="0" dirty="0">
              <a:solidFill>
                <a:schemeClr val="bg1"/>
              </a:solidFill>
              <a:effectLst/>
              <a:latin typeface="roboto_regular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B8E8D51-F560-D08F-46ED-72D4FE337020}"/>
              </a:ext>
            </a:extLst>
          </p:cNvPr>
          <p:cNvSpPr/>
          <p:nvPr/>
        </p:nvSpPr>
        <p:spPr>
          <a:xfrm>
            <a:off x="6072346" y="998057"/>
            <a:ext cx="1418897" cy="12507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LLM</a:t>
            </a:r>
            <a:endParaRPr lang="en-US" dirty="0"/>
          </a:p>
        </p:txBody>
      </p:sp>
      <p:sp>
        <p:nvSpPr>
          <p:cNvPr id="39" name="Pentagon 38">
            <a:extLst>
              <a:ext uri="{FF2B5EF4-FFF2-40B4-BE49-F238E27FC236}">
                <a16:creationId xmlns:a16="http://schemas.microsoft.com/office/drawing/2014/main" id="{714CAEDE-9AA3-873C-547D-F204C0460A99}"/>
              </a:ext>
            </a:extLst>
          </p:cNvPr>
          <p:cNvSpPr/>
          <p:nvPr/>
        </p:nvSpPr>
        <p:spPr>
          <a:xfrm>
            <a:off x="898131" y="1449034"/>
            <a:ext cx="2125009" cy="56827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(Zero shot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dirty="0"/>
              <a:t> Question</a:t>
            </a:r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378C260F-2D37-ACAC-1B70-9EFE85B640E5}"/>
              </a:ext>
            </a:extLst>
          </p:cNvPr>
          <p:cNvSpPr/>
          <p:nvPr/>
        </p:nvSpPr>
        <p:spPr>
          <a:xfrm>
            <a:off x="8137717" y="4459802"/>
            <a:ext cx="1435332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41" name="Pentagon 40">
            <a:extLst>
              <a:ext uri="{FF2B5EF4-FFF2-40B4-BE49-F238E27FC236}">
                <a16:creationId xmlns:a16="http://schemas.microsoft.com/office/drawing/2014/main" id="{32E24763-840F-12AD-9A2E-6D1657402154}"/>
              </a:ext>
            </a:extLst>
          </p:cNvPr>
          <p:cNvSpPr/>
          <p:nvPr/>
        </p:nvSpPr>
        <p:spPr>
          <a:xfrm>
            <a:off x="3189387" y="1164899"/>
            <a:ext cx="2125009" cy="56827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Markdown</a:t>
            </a:r>
          </a:p>
        </p:txBody>
      </p:sp>
      <p:sp>
        <p:nvSpPr>
          <p:cNvPr id="42" name="Pentagon 41">
            <a:extLst>
              <a:ext uri="{FF2B5EF4-FFF2-40B4-BE49-F238E27FC236}">
                <a16:creationId xmlns:a16="http://schemas.microsoft.com/office/drawing/2014/main" id="{38AFF908-7C1C-3DDD-ACDD-8F13C620FD81}"/>
              </a:ext>
            </a:extLst>
          </p:cNvPr>
          <p:cNvSpPr/>
          <p:nvPr/>
        </p:nvSpPr>
        <p:spPr>
          <a:xfrm>
            <a:off x="3183317" y="1801599"/>
            <a:ext cx="2125009" cy="56827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Formatting</a:t>
            </a:r>
          </a:p>
        </p:txBody>
      </p:sp>
      <p:sp>
        <p:nvSpPr>
          <p:cNvPr id="43" name="Pentagon 42">
            <a:extLst>
              <a:ext uri="{FF2B5EF4-FFF2-40B4-BE49-F238E27FC236}">
                <a16:creationId xmlns:a16="http://schemas.microsoft.com/office/drawing/2014/main" id="{520CA43F-124B-143C-4071-613F0DE5F4D0}"/>
              </a:ext>
            </a:extLst>
          </p:cNvPr>
          <p:cNvSpPr/>
          <p:nvPr/>
        </p:nvSpPr>
        <p:spPr>
          <a:xfrm>
            <a:off x="3162882" y="2468011"/>
            <a:ext cx="2125009" cy="56827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show code</a:t>
            </a:r>
          </a:p>
        </p:txBody>
      </p:sp>
      <p:sp>
        <p:nvSpPr>
          <p:cNvPr id="45" name="Pentagon 44">
            <a:extLst>
              <a:ext uri="{FF2B5EF4-FFF2-40B4-BE49-F238E27FC236}">
                <a16:creationId xmlns:a16="http://schemas.microsoft.com/office/drawing/2014/main" id="{4FBBC31C-987F-9DD4-6B4D-CA2A429FBEFA}"/>
              </a:ext>
            </a:extLst>
          </p:cNvPr>
          <p:cNvSpPr/>
          <p:nvPr/>
        </p:nvSpPr>
        <p:spPr>
          <a:xfrm>
            <a:off x="863281" y="3995709"/>
            <a:ext cx="2125009" cy="56827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47" name="Pentagon 46">
            <a:extLst>
              <a:ext uri="{FF2B5EF4-FFF2-40B4-BE49-F238E27FC236}">
                <a16:creationId xmlns:a16="http://schemas.microsoft.com/office/drawing/2014/main" id="{4FD61F8F-BE14-AA6D-8150-492CCEF1FF6B}"/>
              </a:ext>
            </a:extLst>
          </p:cNvPr>
          <p:cNvSpPr/>
          <p:nvPr/>
        </p:nvSpPr>
        <p:spPr>
          <a:xfrm>
            <a:off x="3120588" y="3320628"/>
            <a:ext cx="2125009" cy="56827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Iterative</a:t>
            </a:r>
          </a:p>
        </p:txBody>
      </p:sp>
      <p:sp>
        <p:nvSpPr>
          <p:cNvPr id="49" name="Pentagon 48">
            <a:extLst>
              <a:ext uri="{FF2B5EF4-FFF2-40B4-BE49-F238E27FC236}">
                <a16:creationId xmlns:a16="http://schemas.microsoft.com/office/drawing/2014/main" id="{AF49427A-492B-7476-D300-1273E3EF834F}"/>
              </a:ext>
            </a:extLst>
          </p:cNvPr>
          <p:cNvSpPr/>
          <p:nvPr/>
        </p:nvSpPr>
        <p:spPr>
          <a:xfrm>
            <a:off x="3124590" y="3986762"/>
            <a:ext cx="2125009" cy="56827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Interview</a:t>
            </a:r>
          </a:p>
        </p:txBody>
      </p:sp>
      <p:sp>
        <p:nvSpPr>
          <p:cNvPr id="50" name="Pentagon 49">
            <a:extLst>
              <a:ext uri="{FF2B5EF4-FFF2-40B4-BE49-F238E27FC236}">
                <a16:creationId xmlns:a16="http://schemas.microsoft.com/office/drawing/2014/main" id="{778E5CCB-5664-AAF2-6A08-93D57B6DA3BE}"/>
              </a:ext>
            </a:extLst>
          </p:cNvPr>
          <p:cNvSpPr/>
          <p:nvPr/>
        </p:nvSpPr>
        <p:spPr>
          <a:xfrm>
            <a:off x="3120322" y="4629042"/>
            <a:ext cx="2125009" cy="56827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Planning</a:t>
            </a:r>
          </a:p>
        </p:txBody>
      </p:sp>
      <p:sp>
        <p:nvSpPr>
          <p:cNvPr id="51" name="Pentagon 50">
            <a:extLst>
              <a:ext uri="{FF2B5EF4-FFF2-40B4-BE49-F238E27FC236}">
                <a16:creationId xmlns:a16="http://schemas.microsoft.com/office/drawing/2014/main" id="{99E5295E-93E8-8CCE-67F3-651736B1444B}"/>
              </a:ext>
            </a:extLst>
          </p:cNvPr>
          <p:cNvSpPr/>
          <p:nvPr/>
        </p:nvSpPr>
        <p:spPr>
          <a:xfrm>
            <a:off x="898131" y="5650917"/>
            <a:ext cx="2125009" cy="56827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83285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8" grpId="0" animBg="1"/>
      <p:bldP spid="29" grpId="0" animBg="1"/>
      <p:bldP spid="31" grpId="0" animBg="1"/>
      <p:bldP spid="35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7" grpId="0" animBg="1"/>
      <p:bldP spid="49" grpId="0" animBg="1"/>
      <p:bldP spid="50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3AC9B0-BF1C-FA87-4895-B9CCC1C33F56}"/>
              </a:ext>
            </a:extLst>
          </p:cNvPr>
          <p:cNvSpPr/>
          <p:nvPr/>
        </p:nvSpPr>
        <p:spPr>
          <a:xfrm>
            <a:off x="5517931" y="944652"/>
            <a:ext cx="252248" cy="55599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ChatGPT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6DD2033-07A7-D20A-4DCE-E1EAE8401EB8}"/>
              </a:ext>
            </a:extLst>
          </p:cNvPr>
          <p:cNvSpPr/>
          <p:nvPr/>
        </p:nvSpPr>
        <p:spPr>
          <a:xfrm>
            <a:off x="6077825" y="2359430"/>
            <a:ext cx="1418897" cy="12507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DALL·E 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F67A648-52C0-9491-B6C9-2632DB1B3D21}"/>
              </a:ext>
            </a:extLst>
          </p:cNvPr>
          <p:cNvSpPr/>
          <p:nvPr/>
        </p:nvSpPr>
        <p:spPr>
          <a:xfrm>
            <a:off x="6077825" y="3720803"/>
            <a:ext cx="1418897" cy="12507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6B45B9F-89BB-5FDF-A4BF-4A1749BD2261}"/>
              </a:ext>
            </a:extLst>
          </p:cNvPr>
          <p:cNvSpPr/>
          <p:nvPr/>
        </p:nvSpPr>
        <p:spPr>
          <a:xfrm>
            <a:off x="6088122" y="5082177"/>
            <a:ext cx="1418897" cy="12507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Bing / Browser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957F94-A281-CC1F-8B41-C603B3A398C7}"/>
              </a:ext>
            </a:extLst>
          </p:cNvPr>
          <p:cNvSpPr/>
          <p:nvPr/>
        </p:nvSpPr>
        <p:spPr>
          <a:xfrm>
            <a:off x="7809187" y="944652"/>
            <a:ext cx="252248" cy="55599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ChatGPT</a:t>
            </a:r>
            <a:endParaRPr lang="en-US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72396738-05A8-E08C-F897-344C6EED3831}"/>
              </a:ext>
            </a:extLst>
          </p:cNvPr>
          <p:cNvSpPr/>
          <p:nvPr/>
        </p:nvSpPr>
        <p:spPr>
          <a:xfrm>
            <a:off x="10024037" y="711466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Markdown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E6BF2724-0D89-496F-6CAC-2E4E47B3E26C}"/>
              </a:ext>
            </a:extLst>
          </p:cNvPr>
          <p:cNvSpPr/>
          <p:nvPr/>
        </p:nvSpPr>
        <p:spPr>
          <a:xfrm>
            <a:off x="10013943" y="1575869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Mermaid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38738D20-31CE-6778-DC54-9B5AAC10A9C5}"/>
              </a:ext>
            </a:extLst>
          </p:cNvPr>
          <p:cNvSpPr/>
          <p:nvPr/>
        </p:nvSpPr>
        <p:spPr>
          <a:xfrm>
            <a:off x="8227651" y="1789242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A96D078-4A75-AF52-A5A7-936F5EC50B69}"/>
              </a:ext>
            </a:extLst>
          </p:cNvPr>
          <p:cNvSpPr/>
          <p:nvPr/>
        </p:nvSpPr>
        <p:spPr>
          <a:xfrm>
            <a:off x="8207907" y="967408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316C57BE-E6A2-5530-8437-061047FB6972}"/>
              </a:ext>
            </a:extLst>
          </p:cNvPr>
          <p:cNvSpPr/>
          <p:nvPr/>
        </p:nvSpPr>
        <p:spPr>
          <a:xfrm>
            <a:off x="9573049" y="4181522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Output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1A53859-A27E-4A6C-EF69-2C362FE5725A}"/>
              </a:ext>
            </a:extLst>
          </p:cNvPr>
          <p:cNvSpPr/>
          <p:nvPr/>
        </p:nvSpPr>
        <p:spPr>
          <a:xfrm>
            <a:off x="9573049" y="5203398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Powerpoint</a:t>
            </a:r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25E7846D-A74F-30E3-6513-5B37AAF6B954}"/>
              </a:ext>
            </a:extLst>
          </p:cNvPr>
          <p:cNvSpPr/>
          <p:nvPr/>
        </p:nvSpPr>
        <p:spPr>
          <a:xfrm>
            <a:off x="8264970" y="2757903"/>
            <a:ext cx="130807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B66B7B-8A9A-45E9-A1A4-ADF998CDE356}"/>
              </a:ext>
            </a:extLst>
          </p:cNvPr>
          <p:cNvSpPr/>
          <p:nvPr/>
        </p:nvSpPr>
        <p:spPr>
          <a:xfrm>
            <a:off x="5517931" y="603068"/>
            <a:ext cx="2543504" cy="3376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ChatGPT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BFB72A-8B8E-60FC-36F0-54FC2E423E32}"/>
              </a:ext>
            </a:extLst>
          </p:cNvPr>
          <p:cNvSpPr/>
          <p:nvPr/>
        </p:nvSpPr>
        <p:spPr>
          <a:xfrm>
            <a:off x="5517931" y="6415073"/>
            <a:ext cx="2543504" cy="3376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ChatGPT</a:t>
            </a:r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6A87CEC4-3292-EEC1-B37C-8B45EB755595}"/>
              </a:ext>
            </a:extLst>
          </p:cNvPr>
          <p:cNvSpPr/>
          <p:nvPr/>
        </p:nvSpPr>
        <p:spPr>
          <a:xfrm>
            <a:off x="9573049" y="4692460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Zip</a:t>
            </a:r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A9BAE8A3-42A1-A93F-E07E-70B6E339F32C}"/>
              </a:ext>
            </a:extLst>
          </p:cNvPr>
          <p:cNvSpPr/>
          <p:nvPr/>
        </p:nvSpPr>
        <p:spPr>
          <a:xfrm>
            <a:off x="10013943" y="2574537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SVG</a:t>
            </a:r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2B0B3BB7-F170-81E0-4BB3-C2E545AD2100}"/>
              </a:ext>
            </a:extLst>
          </p:cNvPr>
          <p:cNvSpPr/>
          <p:nvPr/>
        </p:nvSpPr>
        <p:spPr>
          <a:xfrm>
            <a:off x="9573049" y="5714335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File Format</a:t>
            </a:r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BDB87F02-D295-6447-5B07-79D51C257FD4}"/>
              </a:ext>
            </a:extLst>
          </p:cNvPr>
          <p:cNvSpPr/>
          <p:nvPr/>
        </p:nvSpPr>
        <p:spPr>
          <a:xfrm>
            <a:off x="10013943" y="2075203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</a:t>
            </a:r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BF1491CB-54FE-8161-1781-C532735D977A}"/>
              </a:ext>
            </a:extLst>
          </p:cNvPr>
          <p:cNvSpPr/>
          <p:nvPr/>
        </p:nvSpPr>
        <p:spPr>
          <a:xfrm>
            <a:off x="10013943" y="3073872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chemeClr val="bg1"/>
                </a:solidFill>
                <a:effectLst/>
                <a:latin typeface="roboto_regular"/>
              </a:rPr>
              <a:t>LaTeX</a:t>
            </a:r>
            <a:endParaRPr lang="en-US" b="0" i="0" dirty="0">
              <a:solidFill>
                <a:schemeClr val="bg1"/>
              </a:solidFill>
              <a:effectLst/>
              <a:latin typeface="roboto_regular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B8E8D51-F560-D08F-46ED-72D4FE337020}"/>
              </a:ext>
            </a:extLst>
          </p:cNvPr>
          <p:cNvSpPr/>
          <p:nvPr/>
        </p:nvSpPr>
        <p:spPr>
          <a:xfrm>
            <a:off x="6072346" y="998057"/>
            <a:ext cx="1418897" cy="12507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LLM</a:t>
            </a:r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378C260F-2D37-ACAC-1B70-9EFE85B640E5}"/>
              </a:ext>
            </a:extLst>
          </p:cNvPr>
          <p:cNvSpPr/>
          <p:nvPr/>
        </p:nvSpPr>
        <p:spPr>
          <a:xfrm>
            <a:off x="8137717" y="4459802"/>
            <a:ext cx="1435332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41" name="Pentagon 40">
            <a:extLst>
              <a:ext uri="{FF2B5EF4-FFF2-40B4-BE49-F238E27FC236}">
                <a16:creationId xmlns:a16="http://schemas.microsoft.com/office/drawing/2014/main" id="{32E24763-840F-12AD-9A2E-6D1657402154}"/>
              </a:ext>
            </a:extLst>
          </p:cNvPr>
          <p:cNvSpPr/>
          <p:nvPr/>
        </p:nvSpPr>
        <p:spPr>
          <a:xfrm>
            <a:off x="3189387" y="1164899"/>
            <a:ext cx="2125009" cy="56827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Markdown</a:t>
            </a:r>
          </a:p>
        </p:txBody>
      </p:sp>
      <p:sp>
        <p:nvSpPr>
          <p:cNvPr id="42" name="Pentagon 41">
            <a:extLst>
              <a:ext uri="{FF2B5EF4-FFF2-40B4-BE49-F238E27FC236}">
                <a16:creationId xmlns:a16="http://schemas.microsoft.com/office/drawing/2014/main" id="{38AFF908-7C1C-3DDD-ACDD-8F13C620FD81}"/>
              </a:ext>
            </a:extLst>
          </p:cNvPr>
          <p:cNvSpPr/>
          <p:nvPr/>
        </p:nvSpPr>
        <p:spPr>
          <a:xfrm>
            <a:off x="3183317" y="1801599"/>
            <a:ext cx="2125009" cy="56827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Formatting</a:t>
            </a:r>
          </a:p>
        </p:txBody>
      </p:sp>
      <p:sp>
        <p:nvSpPr>
          <p:cNvPr id="43" name="Pentagon 42">
            <a:extLst>
              <a:ext uri="{FF2B5EF4-FFF2-40B4-BE49-F238E27FC236}">
                <a16:creationId xmlns:a16="http://schemas.microsoft.com/office/drawing/2014/main" id="{520CA43F-124B-143C-4071-613F0DE5F4D0}"/>
              </a:ext>
            </a:extLst>
          </p:cNvPr>
          <p:cNvSpPr/>
          <p:nvPr/>
        </p:nvSpPr>
        <p:spPr>
          <a:xfrm>
            <a:off x="3162882" y="2468011"/>
            <a:ext cx="2125009" cy="56827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show code</a:t>
            </a:r>
          </a:p>
        </p:txBody>
      </p:sp>
      <p:sp>
        <p:nvSpPr>
          <p:cNvPr id="45" name="Pentagon 44">
            <a:extLst>
              <a:ext uri="{FF2B5EF4-FFF2-40B4-BE49-F238E27FC236}">
                <a16:creationId xmlns:a16="http://schemas.microsoft.com/office/drawing/2014/main" id="{4FBBC31C-987F-9DD4-6B4D-CA2A429FBEFA}"/>
              </a:ext>
            </a:extLst>
          </p:cNvPr>
          <p:cNvSpPr/>
          <p:nvPr/>
        </p:nvSpPr>
        <p:spPr>
          <a:xfrm>
            <a:off x="863281" y="3995709"/>
            <a:ext cx="2125009" cy="56827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47" name="Pentagon 46">
            <a:extLst>
              <a:ext uri="{FF2B5EF4-FFF2-40B4-BE49-F238E27FC236}">
                <a16:creationId xmlns:a16="http://schemas.microsoft.com/office/drawing/2014/main" id="{4FD61F8F-BE14-AA6D-8150-492CCEF1FF6B}"/>
              </a:ext>
            </a:extLst>
          </p:cNvPr>
          <p:cNvSpPr/>
          <p:nvPr/>
        </p:nvSpPr>
        <p:spPr>
          <a:xfrm>
            <a:off x="3120588" y="3320628"/>
            <a:ext cx="2125009" cy="56827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Iterative</a:t>
            </a:r>
          </a:p>
        </p:txBody>
      </p:sp>
      <p:sp>
        <p:nvSpPr>
          <p:cNvPr id="49" name="Pentagon 48">
            <a:extLst>
              <a:ext uri="{FF2B5EF4-FFF2-40B4-BE49-F238E27FC236}">
                <a16:creationId xmlns:a16="http://schemas.microsoft.com/office/drawing/2014/main" id="{AF49427A-492B-7476-D300-1273E3EF834F}"/>
              </a:ext>
            </a:extLst>
          </p:cNvPr>
          <p:cNvSpPr/>
          <p:nvPr/>
        </p:nvSpPr>
        <p:spPr>
          <a:xfrm>
            <a:off x="3124590" y="3986762"/>
            <a:ext cx="2125009" cy="56827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Interview</a:t>
            </a:r>
          </a:p>
        </p:txBody>
      </p:sp>
      <p:sp>
        <p:nvSpPr>
          <p:cNvPr id="50" name="Pentagon 49">
            <a:extLst>
              <a:ext uri="{FF2B5EF4-FFF2-40B4-BE49-F238E27FC236}">
                <a16:creationId xmlns:a16="http://schemas.microsoft.com/office/drawing/2014/main" id="{778E5CCB-5664-AAF2-6A08-93D57B6DA3BE}"/>
              </a:ext>
            </a:extLst>
          </p:cNvPr>
          <p:cNvSpPr/>
          <p:nvPr/>
        </p:nvSpPr>
        <p:spPr>
          <a:xfrm>
            <a:off x="3120322" y="4629042"/>
            <a:ext cx="2125009" cy="56827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Planning</a:t>
            </a:r>
          </a:p>
        </p:txBody>
      </p:sp>
      <p:sp>
        <p:nvSpPr>
          <p:cNvPr id="51" name="Pentagon 50">
            <a:extLst>
              <a:ext uri="{FF2B5EF4-FFF2-40B4-BE49-F238E27FC236}">
                <a16:creationId xmlns:a16="http://schemas.microsoft.com/office/drawing/2014/main" id="{99E5295E-93E8-8CCE-67F3-651736B1444B}"/>
              </a:ext>
            </a:extLst>
          </p:cNvPr>
          <p:cNvSpPr/>
          <p:nvPr/>
        </p:nvSpPr>
        <p:spPr>
          <a:xfrm>
            <a:off x="898131" y="5650917"/>
            <a:ext cx="2125009" cy="56827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DF04CABD-C1CD-0226-E090-155ED5055C88}"/>
              </a:ext>
            </a:extLst>
          </p:cNvPr>
          <p:cNvSpPr/>
          <p:nvPr/>
        </p:nvSpPr>
        <p:spPr>
          <a:xfrm>
            <a:off x="898131" y="1449034"/>
            <a:ext cx="2125009" cy="568270"/>
          </a:xfrm>
          <a:prstGeom prst="homePlate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(Zero shot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dirty="0"/>
              <a:t> Question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FE4A9275-61F2-FA5C-5581-2A0ADF101E07}"/>
              </a:ext>
            </a:extLst>
          </p:cNvPr>
          <p:cNvSpPr/>
          <p:nvPr/>
        </p:nvSpPr>
        <p:spPr>
          <a:xfrm>
            <a:off x="3183317" y="1801599"/>
            <a:ext cx="2125009" cy="568270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Output Formatting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00333A8-687B-F68F-C83D-9000B0753E2C}"/>
              </a:ext>
            </a:extLst>
          </p:cNvPr>
          <p:cNvSpPr/>
          <p:nvPr/>
        </p:nvSpPr>
        <p:spPr>
          <a:xfrm>
            <a:off x="6072346" y="998057"/>
            <a:ext cx="1418897" cy="125073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LLM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6BD037AF-EE9C-C472-01FD-73D0CDCD1A48}"/>
              </a:ext>
            </a:extLst>
          </p:cNvPr>
          <p:cNvSpPr/>
          <p:nvPr/>
        </p:nvSpPr>
        <p:spPr>
          <a:xfrm>
            <a:off x="8227651" y="1789242"/>
            <a:ext cx="1818289" cy="441435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Code</a:t>
            </a:r>
          </a:p>
        </p:txBody>
      </p:sp>
      <p:sp>
        <p:nvSpPr>
          <p:cNvPr id="39" name="Pentagon 38">
            <a:extLst>
              <a:ext uri="{FF2B5EF4-FFF2-40B4-BE49-F238E27FC236}">
                <a16:creationId xmlns:a16="http://schemas.microsoft.com/office/drawing/2014/main" id="{714CAEDE-9AA3-873C-547D-F204C0460A99}"/>
              </a:ext>
            </a:extLst>
          </p:cNvPr>
          <p:cNvSpPr/>
          <p:nvPr/>
        </p:nvSpPr>
        <p:spPr>
          <a:xfrm>
            <a:off x="898131" y="1449034"/>
            <a:ext cx="2125009" cy="568270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(Zero shot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dirty="0"/>
              <a:t> Question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4976DBAB-E71F-2020-9A9B-CE975B52DFB1}"/>
              </a:ext>
            </a:extLst>
          </p:cNvPr>
          <p:cNvSpPr/>
          <p:nvPr/>
        </p:nvSpPr>
        <p:spPr>
          <a:xfrm>
            <a:off x="10013943" y="1575869"/>
            <a:ext cx="1818289" cy="441435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Mermaid</a:t>
            </a:r>
          </a:p>
        </p:txBody>
      </p:sp>
    </p:spTree>
    <p:extLst>
      <p:ext uri="{BB962C8B-B14F-4D97-AF65-F5344CB8AC3E}">
        <p14:creationId xmlns:p14="http://schemas.microsoft.com/office/powerpoint/2010/main" val="113068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39" grpId="0" animBg="1"/>
      <p:bldP spid="39" grpId="1" animBg="1"/>
      <p:bldP spid="15" grpId="0" animBg="1"/>
      <p:bldP spid="1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</TotalTime>
  <Words>342</Words>
  <Application>Microsoft Macintosh PowerPoint</Application>
  <PresentationFormat>Widescreen</PresentationFormat>
  <Paragraphs>152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Inter</vt:lpstr>
      <vt:lpstr>roboto_regular</vt:lpstr>
      <vt:lpstr>Söhne</vt:lpstr>
      <vt:lpstr>Aptos</vt:lpstr>
      <vt:lpstr>Aptos Display</vt:lpstr>
      <vt:lpstr>Arial</vt:lpstr>
      <vt:lpstr>Fira Code</vt:lpstr>
      <vt:lpstr>Office Theme</vt:lpstr>
      <vt:lpstr>ChatGPT Prompting</vt:lpstr>
      <vt:lpstr>Hacking &amp; Other ways of getting what you want</vt:lpstr>
      <vt:lpstr>PowerPoint Presentation</vt:lpstr>
      <vt:lpstr>PowerPoint Presentation</vt:lpstr>
      <vt:lpstr>PowerPoint Presentation</vt:lpstr>
      <vt:lpstr>PowerPoint Presentation</vt:lpstr>
      <vt:lpstr>ChatGPT  What is the space we are playing in?</vt:lpstr>
      <vt:lpstr>PowerPoint Presentation</vt:lpstr>
      <vt:lpstr>PowerPoint Presentation</vt:lpstr>
      <vt:lpstr>Markdown  Basic formatting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Markdown  Basic formatting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Llewellyn Falco</dc:creator>
  <cp:lastModifiedBy>Llewellyn Falco</cp:lastModifiedBy>
  <cp:revision>3</cp:revision>
  <dcterms:created xsi:type="dcterms:W3CDTF">2024-04-01T19:18:34Z</dcterms:created>
  <dcterms:modified xsi:type="dcterms:W3CDTF">2024-04-03T06:01:15Z</dcterms:modified>
</cp:coreProperties>
</file>