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"/>
  </p:notesMasterIdLst>
  <p:sldIdLst>
    <p:sldId id="256" r:id="rId2"/>
    <p:sldId id="286" r:id="rId3"/>
    <p:sldId id="278" r:id="rId4"/>
  </p:sldIdLst>
  <p:sldSz cx="9144000" cy="5143500" type="screen16x9"/>
  <p:notesSz cx="6858000" cy="9144000"/>
  <p:embeddedFontLst>
    <p:embeddedFont>
      <p:font typeface="Lora" pitchFamily="2" charset="77"/>
      <p:regular r:id="rId6"/>
      <p:bold r:id="rId7"/>
      <p:italic r:id="rId8"/>
      <p:boldItalic r:id="rId9"/>
    </p:embeddedFont>
    <p:embeddedFont>
      <p:font typeface="OpenDyslexic" pitchFamily="2" charset="77"/>
      <p:regular r:id="rId10"/>
      <p:bold r:id="rId11"/>
      <p:italic r:id="rId12"/>
      <p:boldItalic r:id="rId13"/>
    </p:embeddedFont>
    <p:embeddedFont>
      <p:font typeface="Vidaloka" panose="02000504000000020004" pitchFamily="2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1BC27DE-3BCE-964A-A04C-0C5389A8DB84}">
          <p14:sldIdLst>
            <p14:sldId id="256"/>
            <p14:sldId id="286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12488B-3C72-4F39-92CC-FB7F4A11E09E}">
  <a:tblStyle styleId="{DF12488B-3C72-4F39-92CC-FB7F4A11E0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40"/>
    <p:restoredTop sz="94694"/>
  </p:normalViewPr>
  <p:slideViewPr>
    <p:cSldViewPr snapToGrid="0" snapToObjects="1">
      <p:cViewPr varScale="1">
        <p:scale>
          <a:sx n="152" d="100"/>
          <a:sy n="152" d="100"/>
        </p:scale>
        <p:origin x="176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9190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55300" y="1117300"/>
            <a:ext cx="4230600" cy="2908800"/>
          </a:xfrm>
          <a:prstGeom prst="rect">
            <a:avLst/>
          </a:prstGeom>
          <a:effectLst>
            <a:outerShdw blurRad="142875" algn="bl" rotWithShape="0">
              <a:srgbClr val="0072FF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Transparent kids">
  <p:cSld name="BLANK_1">
    <p:bg>
      <p:bgPr>
        <a:gradFill>
          <a:gsLst>
            <a:gs pos="0">
              <a:schemeClr val="accent5"/>
            </a:gs>
            <a:gs pos="19000">
              <a:schemeClr val="accent4"/>
            </a:gs>
            <a:gs pos="45000">
              <a:schemeClr val="accent1"/>
            </a:gs>
            <a:gs pos="100000">
              <a:srgbClr val="20124D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11043" y="2635800"/>
            <a:ext cx="3534575" cy="227694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462700" cy="3963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72FF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4627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Lora"/>
              <a:buChar char="✦"/>
              <a:defRPr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Lora"/>
              <a:buChar char="✧"/>
              <a:defRPr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ra"/>
              <a:buChar char="■"/>
              <a:defRPr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●"/>
              <a:defRPr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●"/>
              <a:defRPr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114300" algn="bl" rotWithShape="0">
              <a:srgbClr val="FFFF00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r" rtl="0">
              <a:buNone/>
              <a:defRPr sz="13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r" rtl="0">
              <a:buNone/>
              <a:defRPr sz="13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r" rtl="0">
              <a:buNone/>
              <a:defRPr sz="13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r" rtl="0">
              <a:buNone/>
              <a:defRPr sz="13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r" rtl="0">
              <a:buNone/>
              <a:defRPr sz="13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r" rtl="0">
              <a:buNone/>
              <a:defRPr sz="13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r" rtl="0">
              <a:buNone/>
              <a:defRPr sz="13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r" rtl="0">
              <a:buNone/>
              <a:defRPr sz="13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ctrTitle"/>
          </p:nvPr>
        </p:nvSpPr>
        <p:spPr>
          <a:xfrm>
            <a:off x="729873" y="1153714"/>
            <a:ext cx="4695837" cy="290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Duplication Coloring Book</a:t>
            </a:r>
            <a:endParaRPr dirty="0"/>
          </a:p>
        </p:txBody>
      </p:sp>
      <p:sp>
        <p:nvSpPr>
          <p:cNvPr id="4" name="Google Shape;48;p12">
            <a:extLst>
              <a:ext uri="{FF2B5EF4-FFF2-40B4-BE49-F238E27FC236}">
                <a16:creationId xmlns:a16="http://schemas.microsoft.com/office/drawing/2014/main" id="{FDD06EDA-3306-B943-AA4F-F0B9D826BC0C}"/>
              </a:ext>
            </a:extLst>
          </p:cNvPr>
          <p:cNvSpPr txBox="1">
            <a:spLocks/>
          </p:cNvSpPr>
          <p:nvPr/>
        </p:nvSpPr>
        <p:spPr>
          <a:xfrm>
            <a:off x="615236" y="2119364"/>
            <a:ext cx="1330898" cy="2302934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72FF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  <a:defRPr sz="5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  <a:defRPr sz="5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  <a:defRPr sz="5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  <a:defRPr sz="5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  <a:defRPr sz="5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  <a:defRPr sz="5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  <a:defRPr sz="5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  <a:defRPr sz="5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  <a:defRPr sz="5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 lang="en-US" sz="1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BB0050A-36AD-1742-A0CA-F155B8E5F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003" y="687897"/>
            <a:ext cx="4036153" cy="40361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C4C06A7-D2C2-334D-A00C-1B1428D520C3}"/>
              </a:ext>
            </a:extLst>
          </p:cNvPr>
          <p:cNvSpPr/>
          <p:nvPr/>
        </p:nvSpPr>
        <p:spPr>
          <a:xfrm>
            <a:off x="977318" y="157840"/>
            <a:ext cx="79401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OpenDyslexic" pitchFamily="2" charset="77"/>
              </a:rPr>
              <a:t>https://</a:t>
            </a:r>
            <a:r>
              <a:rPr lang="en-US" sz="1100" dirty="0" err="1">
                <a:solidFill>
                  <a:schemeClr val="tx1"/>
                </a:solidFill>
                <a:latin typeface="OpenDyslexic" pitchFamily="2" charset="77"/>
              </a:rPr>
              <a:t>github.com</a:t>
            </a:r>
            <a:r>
              <a:rPr lang="en-US" sz="1100" dirty="0">
                <a:solidFill>
                  <a:schemeClr val="tx1"/>
                </a:solidFill>
                <a:latin typeface="OpenDyslexic" pitchFamily="2" charset="77"/>
              </a:rPr>
              <a:t>/</a:t>
            </a:r>
            <a:r>
              <a:rPr lang="en-US" sz="1100" dirty="0" err="1">
                <a:solidFill>
                  <a:schemeClr val="tx1"/>
                </a:solidFill>
                <a:latin typeface="OpenDyslexic" pitchFamily="2" charset="77"/>
              </a:rPr>
              <a:t>isidore</a:t>
            </a:r>
            <a:r>
              <a:rPr lang="en-US" sz="1100" dirty="0">
                <a:solidFill>
                  <a:schemeClr val="tx1"/>
                </a:solidFill>
                <a:latin typeface="OpenDyslexic" pitchFamily="2" charset="77"/>
              </a:rPr>
              <a:t>/Talks/blob/master/</a:t>
            </a:r>
            <a:r>
              <a:rPr lang="en-US" sz="1100" dirty="0" err="1">
                <a:solidFill>
                  <a:schemeClr val="tx1"/>
                </a:solidFill>
                <a:latin typeface="OpenDyslexic" pitchFamily="2" charset="77"/>
              </a:rPr>
              <a:t>DuplicationColoringBook.md#duplication-coloring-book</a:t>
            </a:r>
            <a:endParaRPr lang="en-US" sz="1100" dirty="0">
              <a:solidFill>
                <a:schemeClr val="tx1"/>
              </a:solidFill>
              <a:latin typeface="OpenDyslexic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9120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87" name="Google Shape;287;p34"/>
          <p:cNvSpPr txBox="1">
            <a:spLocks noGrp="1"/>
          </p:cNvSpPr>
          <p:nvPr>
            <p:ph type="ctrTitle" idx="4294967295"/>
          </p:nvPr>
        </p:nvSpPr>
        <p:spPr>
          <a:xfrm>
            <a:off x="855300" y="1262586"/>
            <a:ext cx="4125300" cy="74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88" name="Google Shape;288;p34"/>
          <p:cNvSpPr txBox="1">
            <a:spLocks noGrp="1"/>
          </p:cNvSpPr>
          <p:nvPr>
            <p:ph type="subTitle" idx="4294967295"/>
          </p:nvPr>
        </p:nvSpPr>
        <p:spPr>
          <a:xfrm>
            <a:off x="855300" y="2109113"/>
            <a:ext cx="4423200" cy="177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b="1" dirty="0"/>
              <a:t>Any questions?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You can find me at: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✦"/>
            </a:pPr>
            <a:r>
              <a:rPr lang="en" dirty="0"/>
              <a:t>@LlewellynFalco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✦"/>
            </a:pPr>
            <a:r>
              <a:rPr lang="en" dirty="0" err="1"/>
              <a:t>info@spunlabs.com</a:t>
            </a:r>
            <a:endParaRPr dirty="0"/>
          </a:p>
        </p:txBody>
      </p:sp>
      <p:sp>
        <p:nvSpPr>
          <p:cNvPr id="289" name="Google Shape;289;p34"/>
          <p:cNvSpPr/>
          <p:nvPr/>
        </p:nvSpPr>
        <p:spPr>
          <a:xfrm>
            <a:off x="4365450" y="866725"/>
            <a:ext cx="2538600" cy="1964100"/>
          </a:xfrm>
          <a:prstGeom prst="cloudCallout">
            <a:avLst>
              <a:gd name="adj1" fmla="val 56798"/>
              <a:gd name="adj2" fmla="val 53281"/>
            </a:avLst>
          </a:prstGeom>
          <a:solidFill>
            <a:srgbClr val="0072FF">
              <a:alpha val="1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abantio template">
  <a:themeElements>
    <a:clrScheme name="Custom 347">
      <a:dk1>
        <a:srgbClr val="FFFFFF"/>
      </a:dk1>
      <a:lt1>
        <a:srgbClr val="000000"/>
      </a:lt1>
      <a:dk2>
        <a:srgbClr val="D3D9DF"/>
      </a:dk2>
      <a:lt2>
        <a:srgbClr val="496175"/>
      </a:lt2>
      <a:accent1>
        <a:srgbClr val="1456BB"/>
      </a:accent1>
      <a:accent2>
        <a:srgbClr val="971D4D"/>
      </a:accent2>
      <a:accent3>
        <a:srgbClr val="C92126"/>
      </a:accent3>
      <a:accent4>
        <a:srgbClr val="E4682F"/>
      </a:accent4>
      <a:accent5>
        <a:srgbClr val="EEAD12"/>
      </a:accent5>
      <a:accent6>
        <a:srgbClr val="328EFF"/>
      </a:accent6>
      <a:hlink>
        <a:srgbClr val="7CAEF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41</Words>
  <Application>Microsoft Macintosh PowerPoint</Application>
  <PresentationFormat>On-screen Show (16:9)</PresentationFormat>
  <Paragraphs>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Lora</vt:lpstr>
      <vt:lpstr>OpenDyslexic</vt:lpstr>
      <vt:lpstr>Arial</vt:lpstr>
      <vt:lpstr>Vidaloka</vt:lpstr>
      <vt:lpstr>Brabantio template</vt:lpstr>
      <vt:lpstr>Duplication Coloring Book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 Setup  Remote  Pairing &amp; Mobbing</dc:title>
  <cp:lastModifiedBy>Llewellyn Falco</cp:lastModifiedBy>
  <cp:revision>10</cp:revision>
  <dcterms:modified xsi:type="dcterms:W3CDTF">2021-05-12T00:34:11Z</dcterms:modified>
</cp:coreProperties>
</file>