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57" r:id="rId1"/>
  </p:sldMasterIdLst>
  <p:notesMasterIdLst>
    <p:notesMasterId r:id="rId31"/>
  </p:notesMasterIdLst>
  <p:sldIdLst>
    <p:sldId id="313" r:id="rId2"/>
    <p:sldId id="256" r:id="rId3"/>
    <p:sldId id="311" r:id="rId4"/>
    <p:sldId id="295" r:id="rId5"/>
    <p:sldId id="286" r:id="rId6"/>
    <p:sldId id="287" r:id="rId7"/>
    <p:sldId id="288" r:id="rId8"/>
    <p:sldId id="291" r:id="rId9"/>
    <p:sldId id="289" r:id="rId10"/>
    <p:sldId id="290" r:id="rId11"/>
    <p:sldId id="293" r:id="rId12"/>
    <p:sldId id="292" r:id="rId13"/>
    <p:sldId id="296" r:id="rId14"/>
    <p:sldId id="307" r:id="rId15"/>
    <p:sldId id="310" r:id="rId16"/>
    <p:sldId id="308" r:id="rId17"/>
    <p:sldId id="297" r:id="rId18"/>
    <p:sldId id="309" r:id="rId19"/>
    <p:sldId id="257" r:id="rId20"/>
    <p:sldId id="298" r:id="rId21"/>
    <p:sldId id="299" r:id="rId22"/>
    <p:sldId id="300" r:id="rId23"/>
    <p:sldId id="303" r:id="rId24"/>
    <p:sldId id="305" r:id="rId25"/>
    <p:sldId id="306" r:id="rId26"/>
    <p:sldId id="302" r:id="rId27"/>
    <p:sldId id="312" r:id="rId28"/>
    <p:sldId id="258" r:id="rId29"/>
    <p:sldId id="301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E002A11-18BF-D644-AEF5-755CBC8328AC}">
          <p14:sldIdLst>
            <p14:sldId id="313"/>
            <p14:sldId id="256"/>
            <p14:sldId id="311"/>
            <p14:sldId id="295"/>
            <p14:sldId id="286"/>
            <p14:sldId id="287"/>
            <p14:sldId id="288"/>
            <p14:sldId id="291"/>
            <p14:sldId id="289"/>
            <p14:sldId id="290"/>
            <p14:sldId id="293"/>
            <p14:sldId id="292"/>
            <p14:sldId id="296"/>
            <p14:sldId id="307"/>
            <p14:sldId id="310"/>
            <p14:sldId id="308"/>
            <p14:sldId id="297"/>
            <p14:sldId id="309"/>
            <p14:sldId id="257"/>
            <p14:sldId id="298"/>
            <p14:sldId id="299"/>
            <p14:sldId id="300"/>
            <p14:sldId id="303"/>
            <p14:sldId id="305"/>
            <p14:sldId id="306"/>
            <p14:sldId id="302"/>
            <p14:sldId id="312"/>
            <p14:sldId id="258"/>
          </p14:sldIdLst>
        </p14:section>
        <p14:section name="templates" id="{3C7C7687-FACB-9247-9F02-1279A99FF921}">
          <p14:sldIdLst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FFFF"/>
    <a:srgbClr val="CDCDCD"/>
    <a:srgbClr val="A0B782"/>
    <a:srgbClr val="7EB734"/>
    <a:srgbClr val="76AB31"/>
    <a:srgbClr val="4B6C1F"/>
    <a:srgbClr val="9BE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47D525-7973-43D5-937F-014B81E019FB}">
  <a:tblStyle styleId="{4C47D525-7973-43D5-937F-014B81E01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88"/>
    <p:restoredTop sz="94694"/>
  </p:normalViewPr>
  <p:slideViewPr>
    <p:cSldViewPr snapToGrid="0" snapToObjects="1">
      <p:cViewPr varScale="1">
        <p:scale>
          <a:sx n="171" d="100"/>
          <a:sy n="171" d="100"/>
        </p:scale>
        <p:origin x="168" y="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30406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3335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951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7012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749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8223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614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36375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344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475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5802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0288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77ac4a4f4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77ac4a4f4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9754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923c02a560_3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923c02a560_3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95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070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995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1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77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855300" y="101617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4"/>
            </a:gs>
            <a:gs pos="100000">
              <a:srgbClr val="FF6B4B"/>
            </a:gs>
          </a:gsLst>
          <a:lin ang="0" scaled="0"/>
        </a:gra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236300" y="1018800"/>
            <a:ext cx="4504500" cy="3369900"/>
          </a:xfrm>
          <a:prstGeom prst="rect">
            <a:avLst/>
          </a:prstGeom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➜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●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○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Quicksand Light"/>
              <a:buChar char="■"/>
              <a:defRPr sz="3200">
                <a:solidFill>
                  <a:schemeClr val="lt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715275" y="901000"/>
            <a:ext cx="6165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500"/>
              <a:buFont typeface="Atma"/>
              <a:buNone/>
            </a:pPr>
            <a:r>
              <a:rPr lang="en" sz="6500" b="1" i="0" dirty="0">
                <a:solidFill>
                  <a:schemeClr val="lt1"/>
                </a:solidFill>
                <a:latin typeface="Arial Rounded MT Bold" panose="020F0704030504030204" pitchFamily="34" charset="77"/>
                <a:ea typeface="Atma"/>
                <a:cs typeface="Atma"/>
                <a:sym typeface="Atma"/>
              </a:rPr>
              <a:t>“</a:t>
            </a:r>
            <a:endParaRPr sz="6500" b="1" i="0" dirty="0">
              <a:solidFill>
                <a:schemeClr val="lt1"/>
              </a:solidFill>
              <a:latin typeface="Arial Rounded MT Bold" panose="020F0704030504030204" pitchFamily="34" charset="77"/>
              <a:ea typeface="Atma"/>
              <a:cs typeface="Atma"/>
              <a:sym typeface="Atma"/>
            </a:endParaRPr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gradFill>
          <a:gsLst>
            <a:gs pos="0">
              <a:schemeClr val="accent5"/>
            </a:gs>
            <a:gs pos="100000">
              <a:schemeClr val="accent6"/>
            </a:gs>
          </a:gsLst>
          <a:lin ang="0" scaled="0"/>
        </a:gra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/>
            </a:lvl1pPr>
            <a:lvl2pPr marL="914400" lvl="1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marL="1371600" lvl="2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marL="1828800" lvl="3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marL="2286000" lvl="4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marL="2743200" lvl="5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marL="3200400" lvl="6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marL="3657600" lvl="7" indent="-3683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marL="4114800" lvl="8" indent="-3683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gradFill>
          <a:gsLst>
            <a:gs pos="0">
              <a:schemeClr val="accent6"/>
            </a:gs>
            <a:gs pos="100000">
              <a:srgbClr val="95F163"/>
            </a:gs>
          </a:gsLst>
          <a:lin ang="0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855275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3610974" y="1509925"/>
            <a:ext cx="24168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➜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8284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855300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2861673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3"/>
          </p:nvPr>
        </p:nvSpPr>
        <p:spPr>
          <a:xfrm>
            <a:off x="4868047" y="1509925"/>
            <a:ext cx="1815600" cy="310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➜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3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b="1" i="0">
                <a:latin typeface="Arial Rounded MT Bold" panose="020F0704030504030204" pitchFamily="34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5"/>
            </a:gs>
            <a:gs pos="100000">
              <a:srgbClr val="FF4D82"/>
            </a:gs>
          </a:gsLst>
          <a:lin ang="0" scaled="0"/>
        </a:gra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 b="1" i="0"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00000">
              <a:srgbClr val="BBFF45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0">
            <a:alphaModFix amt="1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55300" y="1509926"/>
            <a:ext cx="4693500" cy="2642400"/>
          </a:xfrm>
          <a:prstGeom prst="rect">
            <a:avLst/>
          </a:prstGeom>
          <a:noFill/>
          <a:ln>
            <a:noFill/>
          </a:ln>
          <a:effectLst>
            <a:outerShdw dist="9525" dir="16200000" algn="bl" rotWithShape="0">
              <a:schemeClr val="lt1">
                <a:alpha val="2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Quicksand Light"/>
              <a:buChar char="➜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1pPr>
            <a:lvl2pPr marL="914400" lvl="1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2pPr>
            <a:lvl3pPr marL="1371600" lvl="2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3pPr>
            <a:lvl4pPr marL="1828800" lvl="3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4pPr>
            <a:lvl5pPr marL="2286000" lvl="4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5pPr>
            <a:lvl6pPr marL="2743200" lvl="5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6pPr>
            <a:lvl7pPr marL="3200400" lvl="6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●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7pPr>
            <a:lvl8pPr marL="3657600" lvl="7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○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8pPr>
            <a:lvl9pPr marL="4114800" lvl="8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icksand Light"/>
              <a:buChar char="■"/>
              <a:defRPr sz="2200">
                <a:solidFill>
                  <a:schemeClr val="dk1"/>
                </a:solidFill>
                <a:latin typeface="Quicksand Light"/>
                <a:ea typeface="Quicksand Light"/>
                <a:cs typeface="Quicksand Light"/>
                <a:sym typeface="Quicksand Light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500" b="1" i="0">
                <a:solidFill>
                  <a:schemeClr val="lt1"/>
                </a:solidFill>
                <a:latin typeface="Arial Rounded MT Bold" panose="020F0704030504030204" pitchFamily="34" charset="77"/>
                <a:ea typeface="Arial Rounded MT Bold" panose="020F0704030504030204" pitchFamily="34" charset="77"/>
                <a:cs typeface="Atma"/>
                <a:sym typeface="Atma"/>
              </a:defRPr>
            </a:lvl1pPr>
            <a:lvl2pPr lvl="1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lvl="2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lvl="3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lvl="4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lvl="5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lvl="6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lvl="7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lvl="8" algn="ctr" rtl="0">
              <a:buNone/>
              <a:defRPr sz="1500" b="1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B6BE3-4EE4-E741-9A83-24E941DFCE64}"/>
              </a:ext>
            </a:extLst>
          </p:cNvPr>
          <p:cNvSpPr txBox="1"/>
          <p:nvPr userDrawn="1"/>
        </p:nvSpPr>
        <p:spPr>
          <a:xfrm>
            <a:off x="5959682" y="4640925"/>
            <a:ext cx="3238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i="0" dirty="0">
                <a:solidFill>
                  <a:srgbClr val="A0B782">
                    <a:alpha val="56000"/>
                  </a:srgbClr>
                </a:solidFill>
                <a:latin typeface="Cooper Std Black" panose="0208090304030B020404" pitchFamily="18" charset="77"/>
              </a:rPr>
              <a:t>@</a:t>
            </a:r>
            <a:r>
              <a:rPr lang="en-US" sz="2400" b="1" i="0" dirty="0">
                <a:solidFill>
                  <a:srgbClr val="A0B782">
                    <a:alpha val="81000"/>
                  </a:srgbClr>
                </a:solidFill>
                <a:latin typeface="Cooper Std Black" panose="0208090304030B020404" pitchFamily="18" charset="77"/>
              </a:rPr>
              <a:t>LlewellynFalco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Arial Rounded MT Bold" panose="020F0704030504030204" pitchFamily="34" charset="77"/>
          <a:ea typeface="Arial Rounded MT Bold" panose="020F0704030504030204" pitchFamily="34" charset="7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www.slidescarnival.com/?utm_source=templat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834E5-070E-9D46-99E6-141239750880}"/>
              </a:ext>
            </a:extLst>
          </p:cNvPr>
          <p:cNvSpPr txBox="1"/>
          <p:nvPr/>
        </p:nvSpPr>
        <p:spPr>
          <a:xfrm>
            <a:off x="74341" y="59473"/>
            <a:ext cx="66461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Ideas:</a:t>
            </a:r>
          </a:p>
          <a:p>
            <a:r>
              <a:rPr lang="en-US" dirty="0">
                <a:solidFill>
                  <a:schemeClr val="bg1"/>
                </a:solidFill>
              </a:rPr>
              <a:t>Virtual camera / All code in slides</a:t>
            </a:r>
          </a:p>
          <a:p>
            <a:r>
              <a:rPr lang="en-US" dirty="0">
                <a:solidFill>
                  <a:schemeClr val="bg1"/>
                </a:solidFill>
              </a:rPr>
              <a:t>All code in slides</a:t>
            </a:r>
          </a:p>
          <a:p>
            <a:r>
              <a:rPr lang="en-US" dirty="0">
                <a:solidFill>
                  <a:schemeClr val="bg1"/>
                </a:solidFill>
              </a:rPr>
              <a:t>Pre-recorded code samples</a:t>
            </a:r>
          </a:p>
          <a:p>
            <a:r>
              <a:rPr lang="en-US" dirty="0">
                <a:solidFill>
                  <a:schemeClr val="bg1"/>
                </a:solidFill>
              </a:rPr>
              <a:t>Markdown snippets and include:</a:t>
            </a:r>
          </a:p>
          <a:p>
            <a:r>
              <a:rPr lang="en-US" dirty="0">
                <a:solidFill>
                  <a:schemeClr val="bg1"/>
                </a:solidFill>
              </a:rPr>
              <a:t>Twitch links in includes</a:t>
            </a:r>
          </a:p>
          <a:p>
            <a:r>
              <a:rPr lang="en-US" dirty="0">
                <a:solidFill>
                  <a:schemeClr val="bg1"/>
                </a:solidFill>
              </a:rPr>
              <a:t>Cut down to 30 minutes</a:t>
            </a:r>
          </a:p>
          <a:p>
            <a:r>
              <a:rPr lang="en-US" dirty="0">
                <a:solidFill>
                  <a:schemeClr val="bg1"/>
                </a:solidFill>
              </a:rPr>
              <a:t>Java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6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People/Statues </a:t>
            </a:r>
            <a:b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</a:br>
            <a:r>
              <a:rPr lang="en" dirty="0">
                <a:latin typeface="Arial Rounded MT Bold" panose="020F0704030504030204" pitchFamily="34" charset="77"/>
                <a:cs typeface="Latha" panose="020B0604020202020204" pitchFamily="34" charset="0"/>
              </a:rPr>
              <a:t>Holding Footballs?</a:t>
            </a:r>
            <a:endParaRPr dirty="0">
              <a:latin typeface="Arial Rounded MT Bold" panose="020F0704030504030204" pitchFamily="34" charset="77"/>
              <a:cs typeface="Latha" panose="020B0604020202020204" pitchFamily="34" charset="0"/>
            </a:endParaRPr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85DC750-CA3A-4242-97E6-B6D4152A3E14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2782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3E23D6-FDCD-D945-A883-85383F336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300" y="816659"/>
            <a:ext cx="4548900" cy="1159800"/>
          </a:xfrm>
        </p:spPr>
        <p:txBody>
          <a:bodyPr/>
          <a:lstStyle/>
          <a:p>
            <a:r>
              <a:rPr lang="en-US" dirty="0"/>
              <a:t>0, 1, Many</a:t>
            </a:r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4294967295"/>
          </p:nvPr>
        </p:nvSpPr>
        <p:spPr>
          <a:xfrm>
            <a:off x="0" y="4673600"/>
            <a:ext cx="549275" cy="39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5FF8DB9-14E4-D441-A1FF-63AB24E99CA7}"/>
              </a:ext>
            </a:extLst>
          </p:cNvPr>
          <p:cNvSpPr/>
          <p:nvPr/>
        </p:nvSpPr>
        <p:spPr>
          <a:xfrm>
            <a:off x="451400" y="2122094"/>
            <a:ext cx="4572000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printVariables</a:t>
            </a:r>
            <a:r>
              <a:rPr lang="en-US" sz="1800" dirty="0"/>
              <a:t>(); </a:t>
            </a:r>
            <a:r>
              <a:rPr lang="en-US" sz="1800" dirty="0">
                <a:solidFill>
                  <a:srgbClr val="007F00"/>
                </a:solidFill>
              </a:rPr>
              <a:t>// 0 parameters</a:t>
            </a:r>
            <a:endParaRPr lang="en-US" sz="1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BDEC642-2D1E-E04C-AED3-9A42B82DAE29}"/>
              </a:ext>
            </a:extLst>
          </p:cNvPr>
          <p:cNvSpPr/>
          <p:nvPr/>
        </p:nvSpPr>
        <p:spPr>
          <a:xfrm>
            <a:off x="451400" y="2919243"/>
            <a:ext cx="4572000" cy="646331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>
            <a:spAutoFit/>
          </a:bodyPr>
          <a:lstStyle/>
          <a:p>
            <a:r>
              <a:rPr lang="en-US" sz="1800" dirty="0" err="1"/>
              <a:t>printMonster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); </a:t>
            </a:r>
            <a:r>
              <a:rPr lang="en-US" sz="1800" dirty="0">
                <a:solidFill>
                  <a:srgbClr val="007F00"/>
                </a:solidFill>
              </a:rPr>
              <a:t>// 1 parameter</a:t>
            </a:r>
            <a:br>
              <a:rPr lang="en-US" sz="1800" dirty="0">
                <a:solidFill>
                  <a:srgbClr val="007F00"/>
                </a:solidFill>
              </a:rPr>
            </a:br>
            <a:r>
              <a:rPr lang="en-US" sz="1800" dirty="0">
                <a:solidFill>
                  <a:srgbClr val="2B91AF"/>
                </a:solidFill>
              </a:rPr>
              <a:t>String </a:t>
            </a:r>
            <a:r>
              <a:rPr lang="en-US" sz="1800" dirty="0"/>
              <a:t>name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 value</a:t>
            </a:r>
            <a:endParaRPr 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45A0B41-6AD9-354B-8018-DA6E3C1E404B}"/>
              </a:ext>
            </a:extLst>
          </p:cNvPr>
          <p:cNvSpPr/>
          <p:nvPr/>
        </p:nvSpPr>
        <p:spPr>
          <a:xfrm>
            <a:off x="451400" y="4138693"/>
            <a:ext cx="637558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</a:rPr>
              <a:t>String</a:t>
            </a:r>
            <a:r>
              <a:rPr lang="en-US" sz="1800" dirty="0"/>
              <a:t>[] team = </a:t>
            </a:r>
            <a:r>
              <a:rPr lang="en-US" sz="1800" dirty="0">
                <a:solidFill>
                  <a:srgbClr val="A9A9A9"/>
                </a:solidFill>
              </a:rPr>
              <a:t>new[] </a:t>
            </a:r>
            <a:r>
              <a:rPr lang="en-US" sz="1800" dirty="0"/>
              <a:t>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"Boo"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values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53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022395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643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59DE1-A4E6-C04F-8423-6362971EFB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400" indent="0">
              <a:buNone/>
            </a:pPr>
            <a:r>
              <a:rPr lang="en-US" b="1" dirty="0"/>
              <a:t>Make the change easy, then make the easy change </a:t>
            </a:r>
          </a:p>
          <a:p>
            <a:pPr marL="25400" indent="0">
              <a:buNone/>
            </a:pPr>
            <a:r>
              <a:rPr lang="en-US" b="1" dirty="0"/>
              <a:t>(</a:t>
            </a:r>
            <a:r>
              <a:rPr lang="en-US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warning: </a:t>
            </a:r>
            <a:r>
              <a:rPr lang="en-US" b="1" dirty="0"/>
              <a:t>the first part might be hard) </a:t>
            </a:r>
          </a:p>
          <a:p>
            <a:pPr marL="25400" indent="0">
              <a:buNone/>
            </a:pPr>
            <a:endParaRPr lang="en-US" b="1" dirty="0"/>
          </a:p>
          <a:p>
            <a:pPr marL="25400" indent="0" algn="r">
              <a:buNone/>
            </a:pPr>
            <a:r>
              <a:rPr lang="en-US" b="1" dirty="0"/>
              <a:t>- Kent Beck</a:t>
            </a:r>
          </a:p>
        </p:txBody>
      </p:sp>
      <p:pic>
        <p:nvPicPr>
          <p:cNvPr id="7" name="Picture 6" descr="A close up of a person&#10;&#10;Description automatically generated">
            <a:extLst>
              <a:ext uri="{FF2B5EF4-FFF2-40B4-BE49-F238E27FC236}">
                <a16:creationId xmlns:a16="http://schemas.microsoft.com/office/drawing/2014/main" id="{900742DA-D416-974C-AB2C-2B1F4FE00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0" y="2703750"/>
            <a:ext cx="1061054" cy="162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01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84;p12">
            <a:extLst>
              <a:ext uri="{FF2B5EF4-FFF2-40B4-BE49-F238E27FC236}">
                <a16:creationId xmlns:a16="http://schemas.microsoft.com/office/drawing/2014/main" id="{6757FCA9-7571-A749-8FAF-8DAB714FD813}"/>
              </a:ext>
            </a:extLst>
          </p:cNvPr>
          <p:cNvGrpSpPr/>
          <p:nvPr/>
        </p:nvGrpSpPr>
        <p:grpSpPr>
          <a:xfrm>
            <a:off x="1574166" y="1920882"/>
            <a:ext cx="2192762" cy="2054546"/>
            <a:chOff x="175906" y="401530"/>
            <a:chExt cx="2115209" cy="1982245"/>
          </a:xfrm>
        </p:grpSpPr>
        <p:sp>
          <p:nvSpPr>
            <p:cNvPr id="67" name="Google Shape;85;p12">
              <a:extLst>
                <a:ext uri="{FF2B5EF4-FFF2-40B4-BE49-F238E27FC236}">
                  <a16:creationId xmlns:a16="http://schemas.microsoft.com/office/drawing/2014/main" id="{37833B5E-D08B-0247-8E21-9A034EF2AD33}"/>
                </a:ext>
              </a:extLst>
            </p:cNvPr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86;p12">
              <a:extLst>
                <a:ext uri="{FF2B5EF4-FFF2-40B4-BE49-F238E27FC236}">
                  <a16:creationId xmlns:a16="http://schemas.microsoft.com/office/drawing/2014/main" id="{2558C264-A78C-0749-8446-EFB224B089CE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87;p12">
              <a:extLst>
                <a:ext uri="{FF2B5EF4-FFF2-40B4-BE49-F238E27FC236}">
                  <a16:creationId xmlns:a16="http://schemas.microsoft.com/office/drawing/2014/main" id="{AA7FA992-9956-D649-A588-42848B8763B7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88;p12">
              <a:extLst>
                <a:ext uri="{FF2B5EF4-FFF2-40B4-BE49-F238E27FC236}">
                  <a16:creationId xmlns:a16="http://schemas.microsoft.com/office/drawing/2014/main" id="{47F3254D-CF84-C443-A4AF-B3664627CD7B}"/>
                </a:ext>
              </a:extLst>
            </p:cNvPr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89;p12">
              <a:extLst>
                <a:ext uri="{FF2B5EF4-FFF2-40B4-BE49-F238E27FC236}">
                  <a16:creationId xmlns:a16="http://schemas.microsoft.com/office/drawing/2014/main" id="{2E077EF6-D85D-E449-B4C5-41DFB1756600}"/>
                </a:ext>
              </a:extLst>
            </p:cNvPr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 dirty="0"/>
          </a:p>
        </p:txBody>
      </p:sp>
      <p:grpSp>
        <p:nvGrpSpPr>
          <p:cNvPr id="307" name="Google Shape;307;p22"/>
          <p:cNvGrpSpPr/>
          <p:nvPr/>
        </p:nvGrpSpPr>
        <p:grpSpPr>
          <a:xfrm>
            <a:off x="5575395" y="878971"/>
            <a:ext cx="3157483" cy="3233149"/>
            <a:chOff x="5575395" y="955171"/>
            <a:chExt cx="3157483" cy="3233149"/>
          </a:xfrm>
        </p:grpSpPr>
        <p:grpSp>
          <p:nvGrpSpPr>
            <p:cNvPr id="308" name="Google Shape;308;p22"/>
            <p:cNvGrpSpPr/>
            <p:nvPr/>
          </p:nvGrpSpPr>
          <p:grpSpPr>
            <a:xfrm>
              <a:off x="6169433" y="3369626"/>
              <a:ext cx="1969582" cy="818694"/>
              <a:chOff x="6169433" y="3369626"/>
              <a:chExt cx="1969582" cy="818694"/>
            </a:xfrm>
          </p:grpSpPr>
          <p:sp>
            <p:nvSpPr>
              <p:cNvPr id="309" name="Google Shape;309;p22"/>
              <p:cNvSpPr/>
              <p:nvPr/>
            </p:nvSpPr>
            <p:spPr>
              <a:xfrm rot="10800000">
                <a:off x="6169433" y="3369626"/>
                <a:ext cx="1969582" cy="818694"/>
              </a:xfrm>
              <a:custGeom>
                <a:avLst/>
                <a:gdLst/>
                <a:ahLst/>
                <a:cxnLst/>
                <a:rect l="l" t="t" r="r" b="b"/>
                <a:pathLst>
                  <a:path w="2365864" h="983416" extrusionOk="0">
                    <a:moveTo>
                      <a:pt x="0" y="791179"/>
                    </a:moveTo>
                    <a:cubicBezTo>
                      <a:pt x="0" y="354253"/>
                      <a:pt x="529598" y="0"/>
                      <a:pt x="1182898" y="0"/>
                    </a:cubicBezTo>
                    <a:cubicBezTo>
                      <a:pt x="1836197" y="0"/>
                      <a:pt x="2365865" y="354253"/>
                      <a:pt x="2365865" y="791179"/>
                    </a:cubicBezTo>
                    <a:cubicBezTo>
                      <a:pt x="2365865" y="1228104"/>
                      <a:pt x="1836197" y="783576"/>
                      <a:pt x="1182898" y="783576"/>
                    </a:cubicBezTo>
                    <a:cubicBezTo>
                      <a:pt x="529598" y="783576"/>
                      <a:pt x="0" y="1228104"/>
                      <a:pt x="0" y="791179"/>
                    </a:cubicBezTo>
                    <a:close/>
                  </a:path>
                </a:pathLst>
              </a:custGeom>
              <a:solidFill>
                <a:srgbClr val="5B0F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4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22"/>
              <p:cNvSpPr/>
              <p:nvPr/>
            </p:nvSpPr>
            <p:spPr>
              <a:xfrm rot="10800000">
                <a:off x="7520552" y="3422053"/>
                <a:ext cx="237495" cy="379430"/>
              </a:xfrm>
              <a:custGeom>
                <a:avLst/>
                <a:gdLst/>
                <a:ahLst/>
                <a:cxnLst/>
                <a:rect l="l" t="t" r="r" b="b"/>
                <a:pathLst>
                  <a:path w="285279" h="455772" extrusionOk="0">
                    <a:moveTo>
                      <a:pt x="0" y="455773"/>
                    </a:moveTo>
                    <a:cubicBezTo>
                      <a:pt x="86303" y="430567"/>
                      <a:pt x="182195" y="401799"/>
                      <a:pt x="285279" y="377141"/>
                    </a:cubicBezTo>
                    <a:cubicBezTo>
                      <a:pt x="275279" y="230837"/>
                      <a:pt x="245005" y="11450"/>
                      <a:pt x="153838" y="422"/>
                    </a:cubicBezTo>
                    <a:cubicBezTo>
                      <a:pt x="44316" y="-13482"/>
                      <a:pt x="9589" y="320085"/>
                      <a:pt x="0" y="45577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22"/>
              <p:cNvSpPr/>
              <p:nvPr/>
            </p:nvSpPr>
            <p:spPr>
              <a:xfrm rot="10800000">
                <a:off x="6546927" y="3421483"/>
                <a:ext cx="235328" cy="380217"/>
              </a:xfrm>
              <a:custGeom>
                <a:avLst/>
                <a:gdLst/>
                <a:ahLst/>
                <a:cxnLst/>
                <a:rect l="l" t="t" r="r" b="b"/>
                <a:pathLst>
                  <a:path w="282676" h="456717" extrusionOk="0">
                    <a:moveTo>
                      <a:pt x="282676" y="456718"/>
                    </a:moveTo>
                    <a:cubicBezTo>
                      <a:pt x="278567" y="331510"/>
                      <a:pt x="257333" y="14107"/>
                      <a:pt x="147194" y="408"/>
                    </a:cubicBezTo>
                    <a:cubicBezTo>
                      <a:pt x="55070" y="-11099"/>
                      <a:pt x="15823" y="223152"/>
                      <a:pt x="0" y="378566"/>
                    </a:cubicBezTo>
                    <a:cubicBezTo>
                      <a:pt x="102125" y="403155"/>
                      <a:pt x="197127" y="431718"/>
                      <a:pt x="282676" y="45671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16200038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22"/>
            <p:cNvGrpSpPr/>
            <p:nvPr/>
          </p:nvGrpSpPr>
          <p:grpSpPr>
            <a:xfrm>
              <a:off x="8241903" y="1453229"/>
              <a:ext cx="490975" cy="773870"/>
              <a:chOff x="1620532" y="2740711"/>
              <a:chExt cx="745257" cy="1174666"/>
            </a:xfrm>
          </p:grpSpPr>
          <p:sp>
            <p:nvSpPr>
              <p:cNvPr id="313" name="Google Shape;313;p22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22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2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2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2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22"/>
            <p:cNvGrpSpPr/>
            <p:nvPr/>
          </p:nvGrpSpPr>
          <p:grpSpPr>
            <a:xfrm>
              <a:off x="5575395" y="1453229"/>
              <a:ext cx="490950" cy="773870"/>
              <a:chOff x="188982" y="2740711"/>
              <a:chExt cx="745218" cy="1174666"/>
            </a:xfrm>
          </p:grpSpPr>
          <p:sp>
            <p:nvSpPr>
              <p:cNvPr id="319" name="Google Shape;319;p22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2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4" name="Google Shape;324;p22"/>
            <p:cNvSpPr/>
            <p:nvPr/>
          </p:nvSpPr>
          <p:spPr>
            <a:xfrm rot="10800000">
              <a:off x="6297810" y="955171"/>
              <a:ext cx="1808990" cy="1572953"/>
            </a:xfrm>
            <a:custGeom>
              <a:avLst/>
              <a:gdLst/>
              <a:ahLst/>
              <a:cxnLst/>
              <a:rect l="l" t="t" r="r" b="b"/>
              <a:pathLst>
                <a:path w="1256243" h="1404422" extrusionOk="0">
                  <a:moveTo>
                    <a:pt x="136989" y="466050"/>
                  </a:moveTo>
                  <a:cubicBezTo>
                    <a:pt x="136989" y="466050"/>
                    <a:pt x="267128" y="-13411"/>
                    <a:pt x="705492" y="288"/>
                  </a:cubicBezTo>
                  <a:cubicBezTo>
                    <a:pt x="1198652" y="15699"/>
                    <a:pt x="1243790" y="411254"/>
                    <a:pt x="1253447" y="589340"/>
                  </a:cubicBezTo>
                  <a:cubicBezTo>
                    <a:pt x="1267146" y="842769"/>
                    <a:pt x="1239748" y="1020854"/>
                    <a:pt x="958921" y="1150994"/>
                  </a:cubicBezTo>
                  <a:cubicBezTo>
                    <a:pt x="958921" y="1150994"/>
                    <a:pt x="1137007" y="911263"/>
                    <a:pt x="1013717" y="719479"/>
                  </a:cubicBezTo>
                  <a:cubicBezTo>
                    <a:pt x="1013717" y="719479"/>
                    <a:pt x="965771" y="1301681"/>
                    <a:pt x="404117" y="1404423"/>
                  </a:cubicBezTo>
                  <a:cubicBezTo>
                    <a:pt x="404117" y="1404423"/>
                    <a:pt x="657546" y="1157843"/>
                    <a:pt x="506858" y="801672"/>
                  </a:cubicBezTo>
                  <a:cubicBezTo>
                    <a:pt x="506858" y="801672"/>
                    <a:pt x="520557" y="1144144"/>
                    <a:pt x="123290" y="1130445"/>
                  </a:cubicBezTo>
                  <a:cubicBezTo>
                    <a:pt x="123290" y="1130445"/>
                    <a:pt x="363020" y="993457"/>
                    <a:pt x="294526" y="746877"/>
                  </a:cubicBezTo>
                  <a:cubicBezTo>
                    <a:pt x="253429" y="842769"/>
                    <a:pt x="157537" y="904414"/>
                    <a:pt x="0" y="870167"/>
                  </a:cubicBezTo>
                  <a:cubicBezTo>
                    <a:pt x="116440" y="801672"/>
                    <a:pt x="116440" y="561942"/>
                    <a:pt x="136989" y="46605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65000">
                  <a:srgbClr val="FF4D6A"/>
                </a:gs>
                <a:gs pos="100000">
                  <a:srgbClr val="FF4D6A"/>
                </a:gs>
              </a:gsLst>
              <a:lin ang="5400012" scaled="0"/>
            </a:gra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5" name="Google Shape;325;p22"/>
            <p:cNvGrpSpPr/>
            <p:nvPr/>
          </p:nvGrpSpPr>
          <p:grpSpPr>
            <a:xfrm>
              <a:off x="5738625" y="2150990"/>
              <a:ext cx="1316755" cy="1022671"/>
              <a:chOff x="2860826" y="401530"/>
              <a:chExt cx="2115269" cy="1642581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22"/>
            <p:cNvGrpSpPr/>
            <p:nvPr/>
          </p:nvGrpSpPr>
          <p:grpSpPr>
            <a:xfrm>
              <a:off x="7270325" y="2150990"/>
              <a:ext cx="1316755" cy="1022671"/>
              <a:chOff x="2860826" y="401530"/>
              <a:chExt cx="2115269" cy="1642581"/>
            </a:xfrm>
          </p:grpSpPr>
          <p:sp>
            <p:nvSpPr>
              <p:cNvPr id="332" name="Google Shape;332;p22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22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22"/>
              <p:cNvSpPr/>
              <p:nvPr/>
            </p:nvSpPr>
            <p:spPr>
              <a:xfrm>
                <a:off x="3347496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rgbClr val="95F16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22"/>
              <p:cNvSpPr/>
              <p:nvPr/>
            </p:nvSpPr>
            <p:spPr>
              <a:xfrm>
                <a:off x="3521371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2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0" name="Google Shape;84;p12">
            <a:extLst>
              <a:ext uri="{FF2B5EF4-FFF2-40B4-BE49-F238E27FC236}">
                <a16:creationId xmlns:a16="http://schemas.microsoft.com/office/drawing/2014/main" id="{57426E19-D610-B942-9F2A-3B8B7CAF597E}"/>
              </a:ext>
            </a:extLst>
          </p:cNvPr>
          <p:cNvGrpSpPr/>
          <p:nvPr/>
        </p:nvGrpSpPr>
        <p:grpSpPr>
          <a:xfrm>
            <a:off x="1723351" y="2161989"/>
            <a:ext cx="1937877" cy="1799663"/>
            <a:chOff x="298813" y="475316"/>
            <a:chExt cx="1869339" cy="1736332"/>
          </a:xfrm>
        </p:grpSpPr>
        <p:sp>
          <p:nvSpPr>
            <p:cNvPr id="62" name="Google Shape;86;p12">
              <a:extLst>
                <a:ext uri="{FF2B5EF4-FFF2-40B4-BE49-F238E27FC236}">
                  <a16:creationId xmlns:a16="http://schemas.microsoft.com/office/drawing/2014/main" id="{73931E8A-484D-EF4F-BD4B-F19F004C45C9}"/>
                </a:ext>
              </a:extLst>
            </p:cNvPr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87;p12">
              <a:extLst>
                <a:ext uri="{FF2B5EF4-FFF2-40B4-BE49-F238E27FC236}">
                  <a16:creationId xmlns:a16="http://schemas.microsoft.com/office/drawing/2014/main" id="{BB693637-F63F-E543-82E3-6E82DE84D258}"/>
                </a:ext>
              </a:extLst>
            </p:cNvPr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88;p12">
              <a:extLst>
                <a:ext uri="{FF2B5EF4-FFF2-40B4-BE49-F238E27FC236}">
                  <a16:creationId xmlns:a16="http://schemas.microsoft.com/office/drawing/2014/main" id="{67BC9E95-67E0-5244-8D5F-00AD402A9D8D}"/>
                </a:ext>
              </a:extLst>
            </p:cNvPr>
            <p:cNvSpPr/>
            <p:nvPr/>
          </p:nvSpPr>
          <p:spPr>
            <a:xfrm rot="15654029">
              <a:off x="1141221" y="741630"/>
              <a:ext cx="758199" cy="758017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89;p12">
              <a:extLst>
                <a:ext uri="{FF2B5EF4-FFF2-40B4-BE49-F238E27FC236}">
                  <a16:creationId xmlns:a16="http://schemas.microsoft.com/office/drawing/2014/main" id="{DCBC4246-C4BB-F04D-9584-87C4E71A85AA}"/>
                </a:ext>
              </a:extLst>
            </p:cNvPr>
            <p:cNvSpPr/>
            <p:nvPr/>
          </p:nvSpPr>
          <p:spPr>
            <a:xfrm rot="15654029">
              <a:off x="1315129" y="914296"/>
              <a:ext cx="411782" cy="411688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Frame 2">
            <a:extLst>
              <a:ext uri="{FF2B5EF4-FFF2-40B4-BE49-F238E27FC236}">
                <a16:creationId xmlns:a16="http://schemas.microsoft.com/office/drawing/2014/main" id="{EAB64DAB-299D-834A-AAD9-41646C97739A}"/>
              </a:ext>
            </a:extLst>
          </p:cNvPr>
          <p:cNvSpPr/>
          <p:nvPr/>
        </p:nvSpPr>
        <p:spPr>
          <a:xfrm>
            <a:off x="1257301" y="1526895"/>
            <a:ext cx="2913941" cy="2836528"/>
          </a:xfrm>
          <a:prstGeom prst="frame">
            <a:avLst>
              <a:gd name="adj1" fmla="val 2574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7" name="Google Shape;1237;p38">
            <a:extLst>
              <a:ext uri="{FF2B5EF4-FFF2-40B4-BE49-F238E27FC236}">
                <a16:creationId xmlns:a16="http://schemas.microsoft.com/office/drawing/2014/main" id="{6FBF0FA3-9C89-2E42-AB9D-FB084891AA11}"/>
              </a:ext>
            </a:extLst>
          </p:cNvPr>
          <p:cNvGrpSpPr/>
          <p:nvPr/>
        </p:nvGrpSpPr>
        <p:grpSpPr>
          <a:xfrm>
            <a:off x="1296155" y="1532338"/>
            <a:ext cx="2836990" cy="2836532"/>
            <a:chOff x="1674084" y="3214987"/>
            <a:chExt cx="720142" cy="720027"/>
          </a:xfrm>
        </p:grpSpPr>
        <p:sp>
          <p:nvSpPr>
            <p:cNvPr id="48" name="Google Shape;1238;p38">
              <a:extLst>
                <a:ext uri="{FF2B5EF4-FFF2-40B4-BE49-F238E27FC236}">
                  <a16:creationId xmlns:a16="http://schemas.microsoft.com/office/drawing/2014/main" id="{68FAE661-8BB3-2A46-AC41-9F6593247A87}"/>
                </a:ext>
              </a:extLst>
            </p:cNvPr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1239;p38">
              <a:extLst>
                <a:ext uri="{FF2B5EF4-FFF2-40B4-BE49-F238E27FC236}">
                  <a16:creationId xmlns:a16="http://schemas.microsoft.com/office/drawing/2014/main" id="{E15C07E3-13C7-454B-A04F-D24326B1D4E1}"/>
                </a:ext>
              </a:extLst>
            </p:cNvPr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1240;p38">
              <a:extLst>
                <a:ext uri="{FF2B5EF4-FFF2-40B4-BE49-F238E27FC236}">
                  <a16:creationId xmlns:a16="http://schemas.microsoft.com/office/drawing/2014/main" id="{2DA94217-3458-1742-94CC-1CF0130E05E4}"/>
                </a:ext>
              </a:extLst>
            </p:cNvPr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1241;p38">
              <a:extLst>
                <a:ext uri="{FF2B5EF4-FFF2-40B4-BE49-F238E27FC236}">
                  <a16:creationId xmlns:a16="http://schemas.microsoft.com/office/drawing/2014/main" id="{399B38B7-0FC2-5040-9F79-F178CAD6945D}"/>
                </a:ext>
              </a:extLst>
            </p:cNvPr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FF93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1242;p38">
              <a:extLst>
                <a:ext uri="{FF2B5EF4-FFF2-40B4-BE49-F238E27FC236}">
                  <a16:creationId xmlns:a16="http://schemas.microsoft.com/office/drawing/2014/main" id="{301BD5EB-EB0E-5644-9828-62DB25B4F39E}"/>
                </a:ext>
              </a:extLst>
            </p:cNvPr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1243;p38">
              <a:extLst>
                <a:ext uri="{FF2B5EF4-FFF2-40B4-BE49-F238E27FC236}">
                  <a16:creationId xmlns:a16="http://schemas.microsoft.com/office/drawing/2014/main" id="{73989FFB-7E5B-F245-A7E4-A7E7F601B179}"/>
                </a:ext>
              </a:extLst>
            </p:cNvPr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244;p38">
              <a:extLst>
                <a:ext uri="{FF2B5EF4-FFF2-40B4-BE49-F238E27FC236}">
                  <a16:creationId xmlns:a16="http://schemas.microsoft.com/office/drawing/2014/main" id="{B994AB93-F436-7445-BB1C-E2CBB6417E4B}"/>
                </a:ext>
              </a:extLst>
            </p:cNvPr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245;p38">
              <a:extLst>
                <a:ext uri="{FF2B5EF4-FFF2-40B4-BE49-F238E27FC236}">
                  <a16:creationId xmlns:a16="http://schemas.microsoft.com/office/drawing/2014/main" id="{3A6B57D1-F36C-3845-8E8F-C115E99A5FCC}"/>
                </a:ext>
              </a:extLst>
            </p:cNvPr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1246;p38">
              <a:extLst>
                <a:ext uri="{FF2B5EF4-FFF2-40B4-BE49-F238E27FC236}">
                  <a16:creationId xmlns:a16="http://schemas.microsoft.com/office/drawing/2014/main" id="{1D6CB606-8B13-C644-A31C-CDE23F09D165}"/>
                </a:ext>
              </a:extLst>
            </p:cNvPr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1247;p38">
              <a:extLst>
                <a:ext uri="{FF2B5EF4-FFF2-40B4-BE49-F238E27FC236}">
                  <a16:creationId xmlns:a16="http://schemas.microsoft.com/office/drawing/2014/main" id="{07B5E9F2-D44B-5846-A335-46DD05E5BE88}"/>
                </a:ext>
              </a:extLst>
            </p:cNvPr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248;p38">
              <a:extLst>
                <a:ext uri="{FF2B5EF4-FFF2-40B4-BE49-F238E27FC236}">
                  <a16:creationId xmlns:a16="http://schemas.microsoft.com/office/drawing/2014/main" id="{61317A78-E2F4-3644-8087-3B2C4DA74D99}"/>
                </a:ext>
              </a:extLst>
            </p:cNvPr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1249;p38">
              <a:extLst>
                <a:ext uri="{FF2B5EF4-FFF2-40B4-BE49-F238E27FC236}">
                  <a16:creationId xmlns:a16="http://schemas.microsoft.com/office/drawing/2014/main" id="{44D34FA2-AFB4-6346-80C8-70EB2682D5CF}"/>
                </a:ext>
              </a:extLst>
            </p:cNvPr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90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/>
          <p:nvPr/>
        </p:nvSpPr>
        <p:spPr>
          <a:xfrm>
            <a:off x="6935015" y="3459039"/>
            <a:ext cx="1548319" cy="1207803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chemeClr val="accent4">
                  <a:lumMod val="75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9"/>
          <p:cNvSpPr txBox="1">
            <a:spLocks noGrp="1"/>
          </p:cNvSpPr>
          <p:nvPr>
            <p:ph type="title"/>
          </p:nvPr>
        </p:nvSpPr>
        <p:spPr>
          <a:xfrm>
            <a:off x="383961" y="2057512"/>
            <a:ext cx="5828400" cy="14015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Failures </a:t>
            </a:r>
            <a:br>
              <a:rPr lang="en" sz="4400" dirty="0"/>
            </a:br>
            <a:r>
              <a:rPr lang="en" sz="4400" dirty="0"/>
              <a:t>in</a:t>
            </a:r>
            <a:br>
              <a:rPr lang="en" sz="4400" dirty="0"/>
            </a:br>
            <a:r>
              <a:rPr lang="en" sz="4400" dirty="0"/>
              <a:t>Refactoring</a:t>
            </a:r>
            <a:endParaRPr sz="4400" dirty="0"/>
          </a:p>
        </p:txBody>
      </p:sp>
      <p:grpSp>
        <p:nvGrpSpPr>
          <p:cNvPr id="263" name="Google Shape;263;p19"/>
          <p:cNvGrpSpPr/>
          <p:nvPr/>
        </p:nvGrpSpPr>
        <p:grpSpPr>
          <a:xfrm>
            <a:off x="7142484" y="1495299"/>
            <a:ext cx="1286132" cy="1205203"/>
            <a:chOff x="8438871" y="401534"/>
            <a:chExt cx="2115348" cy="1982241"/>
          </a:xfrm>
        </p:grpSpPr>
        <p:sp>
          <p:nvSpPr>
            <p:cNvPr id="264" name="Google Shape;264;p19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9177188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9"/>
          <p:cNvGrpSpPr/>
          <p:nvPr/>
        </p:nvGrpSpPr>
        <p:grpSpPr>
          <a:xfrm>
            <a:off x="7490520" y="704648"/>
            <a:ext cx="590051" cy="591263"/>
            <a:chOff x="2893887" y="2547824"/>
            <a:chExt cx="1212350" cy="1214840"/>
          </a:xfrm>
        </p:grpSpPr>
        <p:sp>
          <p:nvSpPr>
            <p:cNvPr id="269" name="Google Shape;269;p19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19"/>
          <p:cNvGrpSpPr/>
          <p:nvPr/>
        </p:nvGrpSpPr>
        <p:grpSpPr>
          <a:xfrm>
            <a:off x="7066322" y="2899898"/>
            <a:ext cx="1437262" cy="597425"/>
            <a:chOff x="7066322" y="2899898"/>
            <a:chExt cx="1437262" cy="597425"/>
          </a:xfrm>
        </p:grpSpPr>
        <p:sp>
          <p:nvSpPr>
            <p:cNvPr id="274" name="Google Shape;274;p19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5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46935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The Value of </a:t>
            </a:r>
            <a:br>
              <a:rPr lang="en" dirty="0"/>
            </a:br>
            <a:r>
              <a:rPr lang="en" dirty="0"/>
              <a:t>Small Steps</a:t>
            </a:r>
            <a:endParaRPr dirty="0"/>
          </a:p>
        </p:txBody>
      </p:sp>
      <p:sp>
        <p:nvSpPr>
          <p:cNvPr id="306" name="Google Shape;306;p2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F342FF-84EB-C244-94A7-F940279C49FE}"/>
              </a:ext>
            </a:extLst>
          </p:cNvPr>
          <p:cNvGrpSpPr/>
          <p:nvPr/>
        </p:nvGrpSpPr>
        <p:grpSpPr>
          <a:xfrm>
            <a:off x="4893129" y="1252071"/>
            <a:ext cx="2913941" cy="2884212"/>
            <a:chOff x="1257301" y="1507885"/>
            <a:chExt cx="2913941" cy="2884212"/>
          </a:xfrm>
        </p:grpSpPr>
        <p:grpSp>
          <p:nvGrpSpPr>
            <p:cNvPr id="66" name="Google Shape;84;p12">
              <a:extLst>
                <a:ext uri="{FF2B5EF4-FFF2-40B4-BE49-F238E27FC236}">
                  <a16:creationId xmlns:a16="http://schemas.microsoft.com/office/drawing/2014/main" id="{6757FCA9-7571-A749-8FAF-8DAB714FD813}"/>
                </a:ext>
              </a:extLst>
            </p:cNvPr>
            <p:cNvGrpSpPr/>
            <p:nvPr/>
          </p:nvGrpSpPr>
          <p:grpSpPr>
            <a:xfrm>
              <a:off x="1574166" y="1920882"/>
              <a:ext cx="2192762" cy="2054546"/>
              <a:chOff x="175906" y="401530"/>
              <a:chExt cx="2115209" cy="1982245"/>
            </a:xfrm>
          </p:grpSpPr>
          <p:sp>
            <p:nvSpPr>
              <p:cNvPr id="67" name="Google Shape;85;p12">
                <a:extLst>
                  <a:ext uri="{FF2B5EF4-FFF2-40B4-BE49-F238E27FC236}">
                    <a16:creationId xmlns:a16="http://schemas.microsoft.com/office/drawing/2014/main" id="{37833B5E-D08B-0247-8E21-9A034EF2AD33}"/>
                  </a:ext>
                </a:extLst>
              </p:cNvPr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86;p12">
                <a:extLst>
                  <a:ext uri="{FF2B5EF4-FFF2-40B4-BE49-F238E27FC236}">
                    <a16:creationId xmlns:a16="http://schemas.microsoft.com/office/drawing/2014/main" id="{2558C264-A78C-0749-8446-EFB224B089CE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87;p12">
                <a:extLst>
                  <a:ext uri="{FF2B5EF4-FFF2-40B4-BE49-F238E27FC236}">
                    <a16:creationId xmlns:a16="http://schemas.microsoft.com/office/drawing/2014/main" id="{AA7FA992-9956-D649-A588-42848B8763B7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88;p12">
                <a:extLst>
                  <a:ext uri="{FF2B5EF4-FFF2-40B4-BE49-F238E27FC236}">
                    <a16:creationId xmlns:a16="http://schemas.microsoft.com/office/drawing/2014/main" id="{47F3254D-CF84-C443-A4AF-B3664627CD7B}"/>
                  </a:ext>
                </a:extLst>
              </p:cNvPr>
              <p:cNvSpPr/>
              <p:nvPr/>
            </p:nvSpPr>
            <p:spPr>
              <a:xfrm>
                <a:off x="599840" y="837427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89;p12">
                <a:extLst>
                  <a:ext uri="{FF2B5EF4-FFF2-40B4-BE49-F238E27FC236}">
                    <a16:creationId xmlns:a16="http://schemas.microsoft.com/office/drawing/2014/main" id="{2E077EF6-D85D-E449-B4C5-41DFB1756600}"/>
                  </a:ext>
                </a:extLst>
              </p:cNvPr>
              <p:cNvSpPr/>
              <p:nvPr/>
            </p:nvSpPr>
            <p:spPr>
              <a:xfrm>
                <a:off x="773716" y="1010124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" name="Google Shape;84;p12">
              <a:extLst>
                <a:ext uri="{FF2B5EF4-FFF2-40B4-BE49-F238E27FC236}">
                  <a16:creationId xmlns:a16="http://schemas.microsoft.com/office/drawing/2014/main" id="{57426E19-D610-B942-9F2A-3B8B7CAF597E}"/>
                </a:ext>
              </a:extLst>
            </p:cNvPr>
            <p:cNvGrpSpPr/>
            <p:nvPr/>
          </p:nvGrpSpPr>
          <p:grpSpPr>
            <a:xfrm>
              <a:off x="1723351" y="2161989"/>
              <a:ext cx="1937877" cy="1799663"/>
              <a:chOff x="298813" y="475316"/>
              <a:chExt cx="1869339" cy="1736332"/>
            </a:xfrm>
          </p:grpSpPr>
          <p:sp>
            <p:nvSpPr>
              <p:cNvPr id="62" name="Google Shape;86;p12">
                <a:extLst>
                  <a:ext uri="{FF2B5EF4-FFF2-40B4-BE49-F238E27FC236}">
                    <a16:creationId xmlns:a16="http://schemas.microsoft.com/office/drawing/2014/main" id="{73931E8A-484D-EF4F-BD4B-F19F004C45C9}"/>
                  </a:ext>
                </a:extLst>
              </p:cNvPr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87;p12">
                <a:extLst>
                  <a:ext uri="{FF2B5EF4-FFF2-40B4-BE49-F238E27FC236}">
                    <a16:creationId xmlns:a16="http://schemas.microsoft.com/office/drawing/2014/main" id="{BB693637-F63F-E543-82E3-6E82DE84D258}"/>
                  </a:ext>
                </a:extLst>
              </p:cNvPr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88;p12">
                <a:extLst>
                  <a:ext uri="{FF2B5EF4-FFF2-40B4-BE49-F238E27FC236}">
                    <a16:creationId xmlns:a16="http://schemas.microsoft.com/office/drawing/2014/main" id="{67BC9E95-67E0-5244-8D5F-00AD402A9D8D}"/>
                  </a:ext>
                </a:extLst>
              </p:cNvPr>
              <p:cNvSpPr/>
              <p:nvPr/>
            </p:nvSpPr>
            <p:spPr>
              <a:xfrm rot="538517">
                <a:off x="624786" y="675068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89;p12">
                <a:extLst>
                  <a:ext uri="{FF2B5EF4-FFF2-40B4-BE49-F238E27FC236}">
                    <a16:creationId xmlns:a16="http://schemas.microsoft.com/office/drawing/2014/main" id="{DCBC4246-C4BB-F04D-9584-87C4E71A85AA}"/>
                  </a:ext>
                </a:extLst>
              </p:cNvPr>
              <p:cNvSpPr/>
              <p:nvPr/>
            </p:nvSpPr>
            <p:spPr>
              <a:xfrm rot="538517">
                <a:off x="798663" y="847766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" name="Frame 2">
              <a:extLst>
                <a:ext uri="{FF2B5EF4-FFF2-40B4-BE49-F238E27FC236}">
                  <a16:creationId xmlns:a16="http://schemas.microsoft.com/office/drawing/2014/main" id="{EAB64DAB-299D-834A-AAD9-41646C97739A}"/>
                </a:ext>
              </a:extLst>
            </p:cNvPr>
            <p:cNvSpPr/>
            <p:nvPr/>
          </p:nvSpPr>
          <p:spPr>
            <a:xfrm>
              <a:off x="1257301" y="1507885"/>
              <a:ext cx="2913941" cy="2884212"/>
            </a:xfrm>
            <a:prstGeom prst="frame">
              <a:avLst>
                <a:gd name="adj1" fmla="val 25740"/>
              </a:avLst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Google Shape;1237;p38">
              <a:extLst>
                <a:ext uri="{FF2B5EF4-FFF2-40B4-BE49-F238E27FC236}">
                  <a16:creationId xmlns:a16="http://schemas.microsoft.com/office/drawing/2014/main" id="{6FBF0FA3-9C89-2E42-AB9D-FB084891AA11}"/>
                </a:ext>
              </a:extLst>
            </p:cNvPr>
            <p:cNvGrpSpPr/>
            <p:nvPr/>
          </p:nvGrpSpPr>
          <p:grpSpPr>
            <a:xfrm>
              <a:off x="1296155" y="1532338"/>
              <a:ext cx="2836990" cy="2836532"/>
              <a:chOff x="1674084" y="3214987"/>
              <a:chExt cx="720142" cy="720027"/>
            </a:xfrm>
          </p:grpSpPr>
          <p:sp>
            <p:nvSpPr>
              <p:cNvPr id="48" name="Google Shape;1238;p38">
                <a:extLst>
                  <a:ext uri="{FF2B5EF4-FFF2-40B4-BE49-F238E27FC236}">
                    <a16:creationId xmlns:a16="http://schemas.microsoft.com/office/drawing/2014/main" id="{68FAE661-8BB3-2A46-AC41-9F6593247A87}"/>
                  </a:ext>
                </a:extLst>
              </p:cNvPr>
              <p:cNvSpPr/>
              <p:nvPr/>
            </p:nvSpPr>
            <p:spPr>
              <a:xfrm>
                <a:off x="1674084" y="3354958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5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2"/>
                      <a:pt x="190" y="52"/>
                    </a:cubicBezTo>
                    <a:cubicBezTo>
                      <a:pt x="120" y="52"/>
                      <a:pt x="120" y="52"/>
                      <a:pt x="120" y="52"/>
                    </a:cubicBezTo>
                    <a:cubicBezTo>
                      <a:pt x="118" y="51"/>
                      <a:pt x="115" y="50"/>
                      <a:pt x="115" y="47"/>
                    </a:cubicBezTo>
                    <a:cubicBezTo>
                      <a:pt x="115" y="42"/>
                      <a:pt x="115" y="37"/>
                      <a:pt x="120" y="34"/>
                    </a:cubicBezTo>
                    <a:cubicBezTo>
                      <a:pt x="122" y="32"/>
                      <a:pt x="125" y="31"/>
                      <a:pt x="128" y="30"/>
                    </a:cubicBezTo>
                    <a:cubicBezTo>
                      <a:pt x="136" y="25"/>
                      <a:pt x="137" y="14"/>
                      <a:pt x="129" y="8"/>
                    </a:cubicBezTo>
                    <a:cubicBezTo>
                      <a:pt x="122" y="2"/>
                      <a:pt x="112" y="0"/>
                      <a:pt x="102" y="0"/>
                    </a:cubicBezTo>
                    <a:cubicBezTo>
                      <a:pt x="93" y="0"/>
                      <a:pt x="82" y="2"/>
                      <a:pt x="75" y="8"/>
                    </a:cubicBezTo>
                    <a:cubicBezTo>
                      <a:pt x="68" y="14"/>
                      <a:pt x="69" y="25"/>
                      <a:pt x="77" y="30"/>
                    </a:cubicBezTo>
                    <a:cubicBezTo>
                      <a:pt x="80" y="31"/>
                      <a:pt x="82" y="32"/>
                      <a:pt x="85" y="34"/>
                    </a:cubicBezTo>
                    <a:cubicBezTo>
                      <a:pt x="89" y="37"/>
                      <a:pt x="90" y="42"/>
                      <a:pt x="89" y="47"/>
                    </a:cubicBezTo>
                    <a:cubicBezTo>
                      <a:pt x="89" y="50"/>
                      <a:pt x="87" y="51"/>
                      <a:pt x="85" y="52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7" y="52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5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239;p38">
                <a:extLst>
                  <a:ext uri="{FF2B5EF4-FFF2-40B4-BE49-F238E27FC236}">
                    <a16:creationId xmlns:a16="http://schemas.microsoft.com/office/drawing/2014/main" id="{E15C07E3-13C7-454B-A04F-D24326B1D4E1}"/>
                  </a:ext>
                </a:extLst>
              </p:cNvPr>
              <p:cNvSpPr/>
              <p:nvPr/>
            </p:nvSpPr>
            <p:spPr>
              <a:xfrm>
                <a:off x="1674084" y="3534654"/>
                <a:ext cx="179880" cy="21352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57" y="222"/>
                    </a:moveTo>
                    <a:cubicBezTo>
                      <a:pt x="57" y="214"/>
                      <a:pt x="61" y="207"/>
                      <a:pt x="67" y="202"/>
                    </a:cubicBezTo>
                    <a:cubicBezTo>
                      <a:pt x="76" y="195"/>
                      <a:pt x="88" y="191"/>
                      <a:pt x="102" y="191"/>
                    </a:cubicBezTo>
                    <a:cubicBezTo>
                      <a:pt x="116" y="191"/>
                      <a:pt x="129" y="195"/>
                      <a:pt x="137" y="202"/>
                    </a:cubicBezTo>
                    <a:cubicBezTo>
                      <a:pt x="144" y="207"/>
                      <a:pt x="147" y="214"/>
                      <a:pt x="147" y="222"/>
                    </a:cubicBezTo>
                    <a:cubicBezTo>
                      <a:pt x="147" y="230"/>
                      <a:pt x="143" y="237"/>
                      <a:pt x="137" y="242"/>
                    </a:cubicBezTo>
                    <a:cubicBezTo>
                      <a:pt x="190" y="242"/>
                      <a:pt x="190" y="242"/>
                      <a:pt x="190" y="242"/>
                    </a:cubicBezTo>
                    <a:cubicBezTo>
                      <a:pt x="198" y="242"/>
                      <a:pt x="204" y="236"/>
                      <a:pt x="204" y="227"/>
                    </a:cubicBezTo>
                    <a:cubicBezTo>
                      <a:pt x="204" y="67"/>
                      <a:pt x="204" y="67"/>
                      <a:pt x="204" y="67"/>
                    </a:cubicBezTo>
                    <a:cubicBezTo>
                      <a:pt x="204" y="59"/>
                      <a:pt x="198" y="53"/>
                      <a:pt x="190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4"/>
                    </a:cubicBezTo>
                    <a:cubicBezTo>
                      <a:pt x="122" y="33"/>
                      <a:pt x="125" y="31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1"/>
                      <a:pt x="82" y="33"/>
                      <a:pt x="85" y="34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36"/>
                      <a:pt x="7" y="242"/>
                      <a:pt x="15" y="242"/>
                    </a:cubicBezTo>
                    <a:cubicBezTo>
                      <a:pt x="68" y="242"/>
                      <a:pt x="68" y="242"/>
                      <a:pt x="68" y="242"/>
                    </a:cubicBezTo>
                    <a:cubicBezTo>
                      <a:pt x="61" y="237"/>
                      <a:pt x="57" y="230"/>
                      <a:pt x="57" y="222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240;p38">
                <a:extLst>
                  <a:ext uri="{FF2B5EF4-FFF2-40B4-BE49-F238E27FC236}">
                    <a16:creationId xmlns:a16="http://schemas.microsoft.com/office/drawing/2014/main" id="{2DA94217-3458-1742-94CC-1CF0130E05E4}"/>
                  </a:ext>
                </a:extLst>
              </p:cNvPr>
              <p:cNvSpPr/>
              <p:nvPr/>
            </p:nvSpPr>
            <p:spPr>
              <a:xfrm>
                <a:off x="1861110" y="3214987"/>
                <a:ext cx="212190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4" extrusionOk="0">
                    <a:moveTo>
                      <a:pt x="20" y="57"/>
                    </a:moveTo>
                    <a:cubicBezTo>
                      <a:pt x="27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7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7" y="119"/>
                    </a:cubicBezTo>
                    <a:cubicBezTo>
                      <a:pt x="209" y="122"/>
                      <a:pt x="210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1" y="112"/>
                      <a:pt x="241" y="102"/>
                    </a:cubicBezTo>
                    <a:cubicBezTo>
                      <a:pt x="241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0" y="79"/>
                      <a:pt x="209" y="82"/>
                      <a:pt x="207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CC0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241;p38">
                <a:extLst>
                  <a:ext uri="{FF2B5EF4-FFF2-40B4-BE49-F238E27FC236}">
                    <a16:creationId xmlns:a16="http://schemas.microsoft.com/office/drawing/2014/main" id="{399B38B7-0FC2-5040-9F79-F178CAD6945D}"/>
                  </a:ext>
                </a:extLst>
              </p:cNvPr>
              <p:cNvSpPr/>
              <p:nvPr/>
            </p:nvSpPr>
            <p:spPr>
              <a:xfrm>
                <a:off x="2040679" y="3214987"/>
                <a:ext cx="213433" cy="17969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4" extrusionOk="0">
                    <a:moveTo>
                      <a:pt x="20" y="57"/>
                    </a:move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9"/>
                      <a:pt x="0" y="189"/>
                      <a:pt x="0" y="189"/>
                    </a:cubicBezTo>
                    <a:cubicBezTo>
                      <a:pt x="0" y="197"/>
                      <a:pt x="6" y="204"/>
                      <a:pt x="14" y="204"/>
                    </a:cubicBezTo>
                    <a:cubicBezTo>
                      <a:pt x="175" y="204"/>
                      <a:pt x="175" y="204"/>
                      <a:pt x="175" y="204"/>
                    </a:cubicBezTo>
                    <a:cubicBezTo>
                      <a:pt x="183" y="204"/>
                      <a:pt x="189" y="197"/>
                      <a:pt x="189" y="189"/>
                    </a:cubicBezTo>
                    <a:cubicBezTo>
                      <a:pt x="189" y="119"/>
                      <a:pt x="189" y="119"/>
                      <a:pt x="189" y="119"/>
                    </a:cubicBezTo>
                    <a:cubicBezTo>
                      <a:pt x="190" y="117"/>
                      <a:pt x="192" y="115"/>
                      <a:pt x="195" y="115"/>
                    </a:cubicBezTo>
                    <a:cubicBezTo>
                      <a:pt x="200" y="115"/>
                      <a:pt x="204" y="115"/>
                      <a:pt x="208" y="119"/>
                    </a:cubicBezTo>
                    <a:cubicBezTo>
                      <a:pt x="209" y="122"/>
                      <a:pt x="211" y="125"/>
                      <a:pt x="212" y="127"/>
                    </a:cubicBezTo>
                    <a:cubicBezTo>
                      <a:pt x="217" y="135"/>
                      <a:pt x="227" y="136"/>
                      <a:pt x="233" y="129"/>
                    </a:cubicBezTo>
                    <a:cubicBezTo>
                      <a:pt x="239" y="122"/>
                      <a:pt x="242" y="112"/>
                      <a:pt x="241" y="102"/>
                    </a:cubicBezTo>
                    <a:cubicBezTo>
                      <a:pt x="242" y="92"/>
                      <a:pt x="239" y="82"/>
                      <a:pt x="233" y="75"/>
                    </a:cubicBezTo>
                    <a:cubicBezTo>
                      <a:pt x="227" y="68"/>
                      <a:pt x="217" y="69"/>
                      <a:pt x="212" y="77"/>
                    </a:cubicBezTo>
                    <a:cubicBezTo>
                      <a:pt x="211" y="79"/>
                      <a:pt x="209" y="82"/>
                      <a:pt x="208" y="85"/>
                    </a:cubicBezTo>
                    <a:cubicBezTo>
                      <a:pt x="204" y="89"/>
                      <a:pt x="200" y="89"/>
                      <a:pt x="195" y="89"/>
                    </a:cubicBezTo>
                    <a:cubicBezTo>
                      <a:pt x="192" y="89"/>
                      <a:pt x="190" y="87"/>
                      <a:pt x="189" y="85"/>
                    </a:cubicBezTo>
                    <a:cubicBezTo>
                      <a:pt x="189" y="15"/>
                      <a:pt x="189" y="15"/>
                      <a:pt x="189" y="15"/>
                    </a:cubicBezTo>
                    <a:cubicBezTo>
                      <a:pt x="189" y="6"/>
                      <a:pt x="183" y="0"/>
                      <a:pt x="175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6"/>
                      <a:pt x="0" y="15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lose/>
                  </a:path>
                </a:pathLst>
              </a:custGeom>
              <a:solidFill>
                <a:srgbClr val="FF93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242;p38">
                <a:extLst>
                  <a:ext uri="{FF2B5EF4-FFF2-40B4-BE49-F238E27FC236}">
                    <a16:creationId xmlns:a16="http://schemas.microsoft.com/office/drawing/2014/main" id="{301BD5EB-EB0E-5644-9828-62DB25B4F39E}"/>
                  </a:ext>
                </a:extLst>
              </p:cNvPr>
              <p:cNvSpPr/>
              <p:nvPr/>
            </p:nvSpPr>
            <p:spPr>
              <a:xfrm>
                <a:off x="1674084" y="3714660"/>
                <a:ext cx="173666" cy="220353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50" extrusionOk="0">
                    <a:moveTo>
                      <a:pt x="177" y="192"/>
                    </a:moveTo>
                    <a:cubicBezTo>
                      <a:pt x="169" y="192"/>
                      <a:pt x="162" y="189"/>
                      <a:pt x="157" y="183"/>
                    </a:cubicBezTo>
                    <a:cubicBezTo>
                      <a:pt x="150" y="174"/>
                      <a:pt x="146" y="161"/>
                      <a:pt x="146" y="147"/>
                    </a:cubicBezTo>
                    <a:cubicBezTo>
                      <a:pt x="146" y="134"/>
                      <a:pt x="150" y="121"/>
                      <a:pt x="157" y="112"/>
                    </a:cubicBezTo>
                    <a:cubicBezTo>
                      <a:pt x="162" y="106"/>
                      <a:pt x="169" y="103"/>
                      <a:pt x="177" y="103"/>
                    </a:cubicBezTo>
                    <a:cubicBezTo>
                      <a:pt x="185" y="103"/>
                      <a:pt x="192" y="106"/>
                      <a:pt x="197" y="113"/>
                    </a:cubicBezTo>
                    <a:cubicBezTo>
                      <a:pt x="197" y="67"/>
                      <a:pt x="197" y="67"/>
                      <a:pt x="197" y="67"/>
                    </a:cubicBezTo>
                    <a:cubicBezTo>
                      <a:pt x="197" y="59"/>
                      <a:pt x="191" y="53"/>
                      <a:pt x="182" y="53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18" y="52"/>
                      <a:pt x="115" y="50"/>
                      <a:pt x="115" y="47"/>
                    </a:cubicBezTo>
                    <a:cubicBezTo>
                      <a:pt x="115" y="42"/>
                      <a:pt x="115" y="38"/>
                      <a:pt x="120" y="35"/>
                    </a:cubicBezTo>
                    <a:cubicBezTo>
                      <a:pt x="122" y="33"/>
                      <a:pt x="125" y="32"/>
                      <a:pt x="128" y="30"/>
                    </a:cubicBezTo>
                    <a:cubicBezTo>
                      <a:pt x="136" y="25"/>
                      <a:pt x="137" y="15"/>
                      <a:pt x="129" y="9"/>
                    </a:cubicBezTo>
                    <a:cubicBezTo>
                      <a:pt x="122" y="3"/>
                      <a:pt x="112" y="0"/>
                      <a:pt x="102" y="1"/>
                    </a:cubicBezTo>
                    <a:cubicBezTo>
                      <a:pt x="93" y="0"/>
                      <a:pt x="82" y="3"/>
                      <a:pt x="75" y="9"/>
                    </a:cubicBezTo>
                    <a:cubicBezTo>
                      <a:pt x="68" y="15"/>
                      <a:pt x="69" y="25"/>
                      <a:pt x="77" y="30"/>
                    </a:cubicBezTo>
                    <a:cubicBezTo>
                      <a:pt x="80" y="32"/>
                      <a:pt x="82" y="33"/>
                      <a:pt x="85" y="35"/>
                    </a:cubicBezTo>
                    <a:cubicBezTo>
                      <a:pt x="89" y="38"/>
                      <a:pt x="90" y="42"/>
                      <a:pt x="89" y="47"/>
                    </a:cubicBezTo>
                    <a:cubicBezTo>
                      <a:pt x="89" y="50"/>
                      <a:pt x="87" y="52"/>
                      <a:pt x="85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7" y="53"/>
                      <a:pt x="0" y="59"/>
                      <a:pt x="0" y="67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3"/>
                      <a:pt x="7" y="250"/>
                      <a:pt x="15" y="250"/>
                    </a:cubicBezTo>
                    <a:cubicBezTo>
                      <a:pt x="182" y="250"/>
                      <a:pt x="182" y="250"/>
                      <a:pt x="182" y="250"/>
                    </a:cubicBezTo>
                    <a:cubicBezTo>
                      <a:pt x="191" y="250"/>
                      <a:pt x="197" y="243"/>
                      <a:pt x="197" y="235"/>
                    </a:cubicBezTo>
                    <a:cubicBezTo>
                      <a:pt x="197" y="182"/>
                      <a:pt x="197" y="182"/>
                      <a:pt x="197" y="182"/>
                    </a:cubicBezTo>
                    <a:cubicBezTo>
                      <a:pt x="192" y="189"/>
                      <a:pt x="185" y="192"/>
                      <a:pt x="177" y="192"/>
                    </a:cubicBezTo>
                    <a:close/>
                  </a:path>
                </a:pathLst>
              </a:custGeom>
              <a:solidFill>
                <a:srgbClr val="A64D7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1243;p38">
                <a:extLst>
                  <a:ext uri="{FF2B5EF4-FFF2-40B4-BE49-F238E27FC236}">
                    <a16:creationId xmlns:a16="http://schemas.microsoft.com/office/drawing/2014/main" id="{73989FFB-7E5B-F245-A7E4-A7E7F601B179}"/>
                  </a:ext>
                </a:extLst>
              </p:cNvPr>
              <p:cNvSpPr/>
              <p:nvPr/>
            </p:nvSpPr>
            <p:spPr>
              <a:xfrm>
                <a:off x="1674084" y="3214987"/>
                <a:ext cx="219646" cy="173489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7" extrusionOk="0">
                    <a:moveTo>
                      <a:pt x="57" y="177"/>
                    </a:moveTo>
                    <a:cubicBezTo>
                      <a:pt x="57" y="169"/>
                      <a:pt x="61" y="162"/>
                      <a:pt x="67" y="157"/>
                    </a:cubicBezTo>
                    <a:cubicBezTo>
                      <a:pt x="76" y="149"/>
                      <a:pt x="88" y="146"/>
                      <a:pt x="102" y="146"/>
                    </a:cubicBezTo>
                    <a:cubicBezTo>
                      <a:pt x="116" y="146"/>
                      <a:pt x="129" y="149"/>
                      <a:pt x="137" y="157"/>
                    </a:cubicBezTo>
                    <a:cubicBezTo>
                      <a:pt x="144" y="162"/>
                      <a:pt x="147" y="169"/>
                      <a:pt x="147" y="177"/>
                    </a:cubicBezTo>
                    <a:cubicBezTo>
                      <a:pt x="147" y="185"/>
                      <a:pt x="143" y="192"/>
                      <a:pt x="137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1" y="197"/>
                      <a:pt x="197" y="190"/>
                      <a:pt x="197" y="182"/>
                    </a:cubicBezTo>
                    <a:cubicBezTo>
                      <a:pt x="197" y="119"/>
                      <a:pt x="197" y="119"/>
                      <a:pt x="197" y="119"/>
                    </a:cubicBezTo>
                    <a:cubicBezTo>
                      <a:pt x="198" y="117"/>
                      <a:pt x="200" y="115"/>
                      <a:pt x="202" y="115"/>
                    </a:cubicBezTo>
                    <a:cubicBezTo>
                      <a:pt x="207" y="115"/>
                      <a:pt x="212" y="115"/>
                      <a:pt x="215" y="119"/>
                    </a:cubicBezTo>
                    <a:cubicBezTo>
                      <a:pt x="217" y="122"/>
                      <a:pt x="218" y="125"/>
                      <a:pt x="220" y="127"/>
                    </a:cubicBezTo>
                    <a:cubicBezTo>
                      <a:pt x="225" y="135"/>
                      <a:pt x="235" y="136"/>
                      <a:pt x="241" y="129"/>
                    </a:cubicBezTo>
                    <a:cubicBezTo>
                      <a:pt x="247" y="122"/>
                      <a:pt x="249" y="112"/>
                      <a:pt x="249" y="102"/>
                    </a:cubicBezTo>
                    <a:cubicBezTo>
                      <a:pt x="249" y="92"/>
                      <a:pt x="247" y="82"/>
                      <a:pt x="241" y="75"/>
                    </a:cubicBezTo>
                    <a:cubicBezTo>
                      <a:pt x="235" y="68"/>
                      <a:pt x="225" y="69"/>
                      <a:pt x="220" y="77"/>
                    </a:cubicBezTo>
                    <a:cubicBezTo>
                      <a:pt x="218" y="79"/>
                      <a:pt x="217" y="82"/>
                      <a:pt x="215" y="85"/>
                    </a:cubicBezTo>
                    <a:cubicBezTo>
                      <a:pt x="212" y="89"/>
                      <a:pt x="207" y="89"/>
                      <a:pt x="202" y="89"/>
                    </a:cubicBezTo>
                    <a:cubicBezTo>
                      <a:pt x="200" y="89"/>
                      <a:pt x="198" y="87"/>
                      <a:pt x="197" y="85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1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7" y="0"/>
                      <a:pt x="0" y="6"/>
                      <a:pt x="0" y="15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7" y="197"/>
                      <a:pt x="15" y="197"/>
                    </a:cubicBezTo>
                    <a:cubicBezTo>
                      <a:pt x="68" y="197"/>
                      <a:pt x="68" y="197"/>
                      <a:pt x="68" y="197"/>
                    </a:cubicBezTo>
                    <a:cubicBezTo>
                      <a:pt x="61" y="192"/>
                      <a:pt x="57" y="185"/>
                      <a:pt x="57" y="177"/>
                    </a:cubicBezTo>
                    <a:close/>
                  </a:path>
                </a:pathLst>
              </a:custGeom>
              <a:solidFill>
                <a:srgbClr val="A61C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1244;p38">
                <a:extLst>
                  <a:ext uri="{FF2B5EF4-FFF2-40B4-BE49-F238E27FC236}">
                    <a16:creationId xmlns:a16="http://schemas.microsoft.com/office/drawing/2014/main" id="{B994AB93-F436-7445-BB1C-E2CBB6417E4B}"/>
                  </a:ext>
                </a:extLst>
              </p:cNvPr>
              <p:cNvSpPr/>
              <p:nvPr/>
            </p:nvSpPr>
            <p:spPr>
              <a:xfrm>
                <a:off x="1995010" y="3754076"/>
                <a:ext cx="212501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05" extrusionOk="0">
                    <a:moveTo>
                      <a:pt x="221" y="147"/>
                    </a:moveTo>
                    <a:cubicBezTo>
                      <a:pt x="214" y="147"/>
                      <a:pt x="206" y="144"/>
                      <a:pt x="201" y="138"/>
                    </a:cubicBezTo>
                    <a:cubicBezTo>
                      <a:pt x="194" y="129"/>
                      <a:pt x="190" y="116"/>
                      <a:pt x="190" y="102"/>
                    </a:cubicBezTo>
                    <a:cubicBezTo>
                      <a:pt x="190" y="89"/>
                      <a:pt x="194" y="76"/>
                      <a:pt x="201" y="67"/>
                    </a:cubicBezTo>
                    <a:cubicBezTo>
                      <a:pt x="206" y="61"/>
                      <a:pt x="214" y="58"/>
                      <a:pt x="221" y="58"/>
                    </a:cubicBezTo>
                    <a:cubicBezTo>
                      <a:pt x="229" y="58"/>
                      <a:pt x="236" y="61"/>
                      <a:pt x="241" y="68"/>
                    </a:cubicBezTo>
                    <a:cubicBezTo>
                      <a:pt x="241" y="15"/>
                      <a:pt x="241" y="15"/>
                      <a:pt x="241" y="15"/>
                    </a:cubicBezTo>
                    <a:cubicBezTo>
                      <a:pt x="241" y="7"/>
                      <a:pt x="235" y="0"/>
                      <a:pt x="227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8" y="0"/>
                      <a:pt x="52" y="7"/>
                      <a:pt x="52" y="15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51" y="87"/>
                      <a:pt x="49" y="89"/>
                      <a:pt x="46" y="90"/>
                    </a:cubicBezTo>
                    <a:cubicBezTo>
                      <a:pt x="41" y="90"/>
                      <a:pt x="37" y="90"/>
                      <a:pt x="34" y="85"/>
                    </a:cubicBezTo>
                    <a:cubicBezTo>
                      <a:pt x="32" y="83"/>
                      <a:pt x="31" y="80"/>
                      <a:pt x="29" y="77"/>
                    </a:cubicBezTo>
                    <a:cubicBezTo>
                      <a:pt x="24" y="69"/>
                      <a:pt x="14" y="68"/>
                      <a:pt x="8" y="75"/>
                    </a:cubicBezTo>
                    <a:cubicBezTo>
                      <a:pt x="2" y="83"/>
                      <a:pt x="0" y="93"/>
                      <a:pt x="0" y="102"/>
                    </a:cubicBezTo>
                    <a:cubicBezTo>
                      <a:pt x="0" y="112"/>
                      <a:pt x="2" y="122"/>
                      <a:pt x="8" y="129"/>
                    </a:cubicBezTo>
                    <a:cubicBezTo>
                      <a:pt x="14" y="137"/>
                      <a:pt x="24" y="136"/>
                      <a:pt x="29" y="128"/>
                    </a:cubicBezTo>
                    <a:cubicBezTo>
                      <a:pt x="31" y="125"/>
                      <a:pt x="32" y="122"/>
                      <a:pt x="34" y="120"/>
                    </a:cubicBezTo>
                    <a:cubicBezTo>
                      <a:pt x="37" y="115"/>
                      <a:pt x="41" y="115"/>
                      <a:pt x="46" y="115"/>
                    </a:cubicBezTo>
                    <a:cubicBezTo>
                      <a:pt x="49" y="115"/>
                      <a:pt x="51" y="118"/>
                      <a:pt x="52" y="120"/>
                    </a:cubicBezTo>
                    <a:cubicBezTo>
                      <a:pt x="52" y="190"/>
                      <a:pt x="52" y="190"/>
                      <a:pt x="52" y="190"/>
                    </a:cubicBezTo>
                    <a:cubicBezTo>
                      <a:pt x="52" y="198"/>
                      <a:pt x="58" y="205"/>
                      <a:pt x="67" y="205"/>
                    </a:cubicBezTo>
                    <a:cubicBezTo>
                      <a:pt x="227" y="205"/>
                      <a:pt x="227" y="205"/>
                      <a:pt x="227" y="205"/>
                    </a:cubicBezTo>
                    <a:cubicBezTo>
                      <a:pt x="235" y="205"/>
                      <a:pt x="241" y="198"/>
                      <a:pt x="241" y="190"/>
                    </a:cubicBezTo>
                    <a:cubicBezTo>
                      <a:pt x="241" y="137"/>
                      <a:pt x="241" y="137"/>
                      <a:pt x="241" y="137"/>
                    </a:cubicBezTo>
                    <a:cubicBezTo>
                      <a:pt x="236" y="144"/>
                      <a:pt x="229" y="147"/>
                      <a:pt x="221" y="147"/>
                    </a:cubicBezTo>
                    <a:close/>
                  </a:path>
                </a:pathLst>
              </a:custGeom>
              <a:solidFill>
                <a:srgbClr val="3D85C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1245;p38">
                <a:extLst>
                  <a:ext uri="{FF2B5EF4-FFF2-40B4-BE49-F238E27FC236}">
                    <a16:creationId xmlns:a16="http://schemas.microsoft.com/office/drawing/2014/main" id="{3A6B57D1-F36C-3845-8E8F-C115E99A5FCC}"/>
                  </a:ext>
                </a:extLst>
              </p:cNvPr>
              <p:cNvSpPr/>
              <p:nvPr/>
            </p:nvSpPr>
            <p:spPr>
              <a:xfrm>
                <a:off x="2220560" y="3214987"/>
                <a:ext cx="173666" cy="219422"/>
              </a:xfrm>
              <a:custGeom>
                <a:avLst/>
                <a:gdLst/>
                <a:ahLst/>
                <a:cxnLst/>
                <a:rect l="l" t="t" r="r" b="b"/>
                <a:pathLst>
                  <a:path w="197" h="249" extrusionOk="0">
                    <a:moveTo>
                      <a:pt x="0" y="15"/>
                    </a:moveTo>
                    <a:cubicBezTo>
                      <a:pt x="0" y="67"/>
                      <a:pt x="0" y="67"/>
                      <a:pt x="0" y="67"/>
                    </a:cubicBezTo>
                    <a:cubicBezTo>
                      <a:pt x="5" y="61"/>
                      <a:pt x="12" y="57"/>
                      <a:pt x="20" y="57"/>
                    </a:cubicBezTo>
                    <a:cubicBezTo>
                      <a:pt x="28" y="57"/>
                      <a:pt x="35" y="61"/>
                      <a:pt x="40" y="67"/>
                    </a:cubicBezTo>
                    <a:cubicBezTo>
                      <a:pt x="47" y="76"/>
                      <a:pt x="51" y="88"/>
                      <a:pt x="51" y="102"/>
                    </a:cubicBezTo>
                    <a:cubicBezTo>
                      <a:pt x="51" y="116"/>
                      <a:pt x="47" y="128"/>
                      <a:pt x="40" y="137"/>
                    </a:cubicBezTo>
                    <a:cubicBezTo>
                      <a:pt x="35" y="143"/>
                      <a:pt x="28" y="147"/>
                      <a:pt x="20" y="147"/>
                    </a:cubicBezTo>
                    <a:cubicBezTo>
                      <a:pt x="12" y="147"/>
                      <a:pt x="5" y="143"/>
                      <a:pt x="0" y="137"/>
                    </a:cubicBezTo>
                    <a:cubicBezTo>
                      <a:pt x="0" y="182"/>
                      <a:pt x="0" y="182"/>
                      <a:pt x="0" y="182"/>
                    </a:cubicBezTo>
                    <a:cubicBezTo>
                      <a:pt x="0" y="190"/>
                      <a:pt x="6" y="197"/>
                      <a:pt x="15" y="197"/>
                    </a:cubicBezTo>
                    <a:cubicBezTo>
                      <a:pt x="77" y="197"/>
                      <a:pt x="77" y="197"/>
                      <a:pt x="77" y="197"/>
                    </a:cubicBezTo>
                    <a:cubicBezTo>
                      <a:pt x="80" y="198"/>
                      <a:pt x="82" y="199"/>
                      <a:pt x="82" y="202"/>
                    </a:cubicBezTo>
                    <a:cubicBezTo>
                      <a:pt x="82" y="207"/>
                      <a:pt x="82" y="212"/>
                      <a:pt x="77" y="215"/>
                    </a:cubicBezTo>
                    <a:cubicBezTo>
                      <a:pt x="75" y="217"/>
                      <a:pt x="72" y="218"/>
                      <a:pt x="69" y="219"/>
                    </a:cubicBezTo>
                    <a:cubicBezTo>
                      <a:pt x="61" y="224"/>
                      <a:pt x="60" y="235"/>
                      <a:pt x="68" y="241"/>
                    </a:cubicBezTo>
                    <a:cubicBezTo>
                      <a:pt x="75" y="247"/>
                      <a:pt x="85" y="249"/>
                      <a:pt x="95" y="249"/>
                    </a:cubicBezTo>
                    <a:cubicBezTo>
                      <a:pt x="104" y="249"/>
                      <a:pt x="115" y="247"/>
                      <a:pt x="122" y="241"/>
                    </a:cubicBezTo>
                    <a:cubicBezTo>
                      <a:pt x="129" y="235"/>
                      <a:pt x="128" y="224"/>
                      <a:pt x="120" y="219"/>
                    </a:cubicBezTo>
                    <a:cubicBezTo>
                      <a:pt x="118" y="218"/>
                      <a:pt x="115" y="217"/>
                      <a:pt x="112" y="215"/>
                    </a:cubicBezTo>
                    <a:cubicBezTo>
                      <a:pt x="108" y="212"/>
                      <a:pt x="107" y="207"/>
                      <a:pt x="108" y="202"/>
                    </a:cubicBezTo>
                    <a:cubicBezTo>
                      <a:pt x="108" y="199"/>
                      <a:pt x="110" y="198"/>
                      <a:pt x="112" y="197"/>
                    </a:cubicBezTo>
                    <a:cubicBezTo>
                      <a:pt x="182" y="197"/>
                      <a:pt x="182" y="197"/>
                      <a:pt x="182" y="197"/>
                    </a:cubicBezTo>
                    <a:cubicBezTo>
                      <a:pt x="190" y="197"/>
                      <a:pt x="197" y="190"/>
                      <a:pt x="197" y="182"/>
                    </a:cubicBezTo>
                    <a:cubicBezTo>
                      <a:pt x="197" y="15"/>
                      <a:pt x="197" y="15"/>
                      <a:pt x="197" y="15"/>
                    </a:cubicBezTo>
                    <a:cubicBezTo>
                      <a:pt x="197" y="6"/>
                      <a:pt x="190" y="0"/>
                      <a:pt x="182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6" y="0"/>
                      <a:pt x="0" y="6"/>
                      <a:pt x="0" y="15"/>
                    </a:cubicBez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1246;p38">
                <a:extLst>
                  <a:ext uri="{FF2B5EF4-FFF2-40B4-BE49-F238E27FC236}">
                    <a16:creationId xmlns:a16="http://schemas.microsoft.com/office/drawing/2014/main" id="{1D6CB606-8B13-C644-A31C-CDE23F09D165}"/>
                  </a:ext>
                </a:extLst>
              </p:cNvPr>
              <p:cNvSpPr/>
              <p:nvPr/>
            </p:nvSpPr>
            <p:spPr>
              <a:xfrm>
                <a:off x="2214346" y="3400890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1"/>
                      <a:pt x="102" y="51"/>
                    </a:cubicBezTo>
                    <a:cubicBezTo>
                      <a:pt x="88" y="51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2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2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2"/>
                    </a:cubicBezTo>
                    <a:cubicBezTo>
                      <a:pt x="68" y="217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7"/>
                      <a:pt x="127" y="212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2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2"/>
                      <a:pt x="147" y="20"/>
                    </a:cubicBez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1247;p38">
                <a:extLst>
                  <a:ext uri="{FF2B5EF4-FFF2-40B4-BE49-F238E27FC236}">
                    <a16:creationId xmlns:a16="http://schemas.microsoft.com/office/drawing/2014/main" id="{07B5E9F2-D44B-5846-A335-46DD05E5BE88}"/>
                  </a:ext>
                </a:extLst>
              </p:cNvPr>
              <p:cNvSpPr/>
              <p:nvPr/>
            </p:nvSpPr>
            <p:spPr>
              <a:xfrm>
                <a:off x="1814198" y="3754076"/>
                <a:ext cx="213433" cy="18093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205" extrusionOk="0">
                    <a:moveTo>
                      <a:pt x="222" y="147"/>
                    </a:moveTo>
                    <a:cubicBezTo>
                      <a:pt x="214" y="147"/>
                      <a:pt x="207" y="144"/>
                      <a:pt x="202" y="138"/>
                    </a:cubicBezTo>
                    <a:cubicBezTo>
                      <a:pt x="195" y="129"/>
                      <a:pt x="191" y="116"/>
                      <a:pt x="191" y="102"/>
                    </a:cubicBezTo>
                    <a:cubicBezTo>
                      <a:pt x="191" y="89"/>
                      <a:pt x="195" y="76"/>
                      <a:pt x="202" y="67"/>
                    </a:cubicBezTo>
                    <a:cubicBezTo>
                      <a:pt x="207" y="61"/>
                      <a:pt x="214" y="58"/>
                      <a:pt x="222" y="58"/>
                    </a:cubicBezTo>
                    <a:cubicBezTo>
                      <a:pt x="230" y="58"/>
                      <a:pt x="237" y="61"/>
                      <a:pt x="242" y="68"/>
                    </a:cubicBezTo>
                    <a:cubicBezTo>
                      <a:pt x="242" y="15"/>
                      <a:pt x="242" y="15"/>
                      <a:pt x="242" y="15"/>
                    </a:cubicBezTo>
                    <a:cubicBezTo>
                      <a:pt x="242" y="7"/>
                      <a:pt x="236" y="0"/>
                      <a:pt x="228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3" y="7"/>
                      <a:pt x="53" y="15"/>
                    </a:cubicBezTo>
                    <a:cubicBezTo>
                      <a:pt x="53" y="85"/>
                      <a:pt x="53" y="85"/>
                      <a:pt x="53" y="85"/>
                    </a:cubicBezTo>
                    <a:cubicBezTo>
                      <a:pt x="52" y="87"/>
                      <a:pt x="50" y="89"/>
                      <a:pt x="47" y="90"/>
                    </a:cubicBezTo>
                    <a:cubicBezTo>
                      <a:pt x="42" y="90"/>
                      <a:pt x="38" y="90"/>
                      <a:pt x="34" y="85"/>
                    </a:cubicBezTo>
                    <a:cubicBezTo>
                      <a:pt x="33" y="83"/>
                      <a:pt x="32" y="80"/>
                      <a:pt x="30" y="77"/>
                    </a:cubicBezTo>
                    <a:cubicBezTo>
                      <a:pt x="25" y="69"/>
                      <a:pt x="15" y="68"/>
                      <a:pt x="9" y="75"/>
                    </a:cubicBezTo>
                    <a:cubicBezTo>
                      <a:pt x="3" y="83"/>
                      <a:pt x="0" y="93"/>
                      <a:pt x="1" y="102"/>
                    </a:cubicBezTo>
                    <a:cubicBezTo>
                      <a:pt x="0" y="112"/>
                      <a:pt x="3" y="122"/>
                      <a:pt x="9" y="129"/>
                    </a:cubicBezTo>
                    <a:cubicBezTo>
                      <a:pt x="15" y="137"/>
                      <a:pt x="25" y="136"/>
                      <a:pt x="30" y="128"/>
                    </a:cubicBezTo>
                    <a:cubicBezTo>
                      <a:pt x="32" y="125"/>
                      <a:pt x="33" y="122"/>
                      <a:pt x="34" y="120"/>
                    </a:cubicBezTo>
                    <a:cubicBezTo>
                      <a:pt x="38" y="115"/>
                      <a:pt x="42" y="115"/>
                      <a:pt x="47" y="115"/>
                    </a:cubicBezTo>
                    <a:cubicBezTo>
                      <a:pt x="50" y="115"/>
                      <a:pt x="52" y="118"/>
                      <a:pt x="53" y="120"/>
                    </a:cubicBezTo>
                    <a:cubicBezTo>
                      <a:pt x="53" y="190"/>
                      <a:pt x="53" y="190"/>
                      <a:pt x="53" y="190"/>
                    </a:cubicBezTo>
                    <a:cubicBezTo>
                      <a:pt x="53" y="198"/>
                      <a:pt x="59" y="205"/>
                      <a:pt x="67" y="205"/>
                    </a:cubicBezTo>
                    <a:cubicBezTo>
                      <a:pt x="228" y="205"/>
                      <a:pt x="228" y="205"/>
                      <a:pt x="228" y="205"/>
                    </a:cubicBezTo>
                    <a:cubicBezTo>
                      <a:pt x="236" y="205"/>
                      <a:pt x="242" y="198"/>
                      <a:pt x="242" y="190"/>
                    </a:cubicBezTo>
                    <a:cubicBezTo>
                      <a:pt x="242" y="137"/>
                      <a:pt x="242" y="137"/>
                      <a:pt x="242" y="137"/>
                    </a:cubicBezTo>
                    <a:cubicBezTo>
                      <a:pt x="237" y="144"/>
                      <a:pt x="230" y="147"/>
                      <a:pt x="222" y="147"/>
                    </a:cubicBez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1248;p38">
                <a:extLst>
                  <a:ext uri="{FF2B5EF4-FFF2-40B4-BE49-F238E27FC236}">
                    <a16:creationId xmlns:a16="http://schemas.microsoft.com/office/drawing/2014/main" id="{61317A78-E2F4-3644-8087-3B2C4DA74D99}"/>
                  </a:ext>
                </a:extLst>
              </p:cNvPr>
              <p:cNvSpPr/>
              <p:nvPr/>
            </p:nvSpPr>
            <p:spPr>
              <a:xfrm>
                <a:off x="2214346" y="3580587"/>
                <a:ext cx="179880" cy="213215"/>
              </a:xfrm>
              <a:custGeom>
                <a:avLst/>
                <a:gdLst/>
                <a:ahLst/>
                <a:cxnLst/>
                <a:rect l="l" t="t" r="r" b="b"/>
                <a:pathLst>
                  <a:path w="204" h="242" extrusionOk="0">
                    <a:moveTo>
                      <a:pt x="147" y="20"/>
                    </a:moveTo>
                    <a:cubicBezTo>
                      <a:pt x="147" y="28"/>
                      <a:pt x="143" y="35"/>
                      <a:pt x="137" y="40"/>
                    </a:cubicBezTo>
                    <a:cubicBezTo>
                      <a:pt x="128" y="48"/>
                      <a:pt x="116" y="52"/>
                      <a:pt x="102" y="51"/>
                    </a:cubicBezTo>
                    <a:cubicBezTo>
                      <a:pt x="88" y="52"/>
                      <a:pt x="75" y="48"/>
                      <a:pt x="67" y="40"/>
                    </a:cubicBezTo>
                    <a:cubicBezTo>
                      <a:pt x="60" y="35"/>
                      <a:pt x="57" y="28"/>
                      <a:pt x="57" y="20"/>
                    </a:cubicBezTo>
                    <a:cubicBezTo>
                      <a:pt x="57" y="13"/>
                      <a:pt x="61" y="5"/>
                      <a:pt x="67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" y="0"/>
                      <a:pt x="0" y="7"/>
                      <a:pt x="0" y="1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3"/>
                      <a:pt x="6" y="190"/>
                      <a:pt x="14" y="190"/>
                    </a:cubicBezTo>
                    <a:cubicBezTo>
                      <a:pt x="84" y="190"/>
                      <a:pt x="84" y="190"/>
                      <a:pt x="84" y="190"/>
                    </a:cubicBezTo>
                    <a:cubicBezTo>
                      <a:pt x="87" y="191"/>
                      <a:pt x="89" y="193"/>
                      <a:pt x="89" y="195"/>
                    </a:cubicBezTo>
                    <a:cubicBezTo>
                      <a:pt x="89" y="200"/>
                      <a:pt x="89" y="205"/>
                      <a:pt x="84" y="208"/>
                    </a:cubicBezTo>
                    <a:cubicBezTo>
                      <a:pt x="82" y="210"/>
                      <a:pt x="79" y="211"/>
                      <a:pt x="76" y="213"/>
                    </a:cubicBezTo>
                    <a:cubicBezTo>
                      <a:pt x="68" y="218"/>
                      <a:pt x="67" y="228"/>
                      <a:pt x="75" y="234"/>
                    </a:cubicBezTo>
                    <a:cubicBezTo>
                      <a:pt x="82" y="240"/>
                      <a:pt x="92" y="242"/>
                      <a:pt x="102" y="242"/>
                    </a:cubicBezTo>
                    <a:cubicBezTo>
                      <a:pt x="111" y="242"/>
                      <a:pt x="122" y="240"/>
                      <a:pt x="129" y="234"/>
                    </a:cubicBezTo>
                    <a:cubicBezTo>
                      <a:pt x="136" y="228"/>
                      <a:pt x="135" y="218"/>
                      <a:pt x="127" y="213"/>
                    </a:cubicBezTo>
                    <a:cubicBezTo>
                      <a:pt x="125" y="211"/>
                      <a:pt x="122" y="210"/>
                      <a:pt x="119" y="208"/>
                    </a:cubicBezTo>
                    <a:cubicBezTo>
                      <a:pt x="115" y="205"/>
                      <a:pt x="114" y="200"/>
                      <a:pt x="115" y="195"/>
                    </a:cubicBezTo>
                    <a:cubicBezTo>
                      <a:pt x="115" y="193"/>
                      <a:pt x="117" y="191"/>
                      <a:pt x="119" y="190"/>
                    </a:cubicBezTo>
                    <a:cubicBezTo>
                      <a:pt x="189" y="190"/>
                      <a:pt x="189" y="190"/>
                      <a:pt x="189" y="190"/>
                    </a:cubicBezTo>
                    <a:cubicBezTo>
                      <a:pt x="197" y="190"/>
                      <a:pt x="204" y="183"/>
                      <a:pt x="204" y="175"/>
                    </a:cubicBezTo>
                    <a:cubicBezTo>
                      <a:pt x="204" y="15"/>
                      <a:pt x="204" y="15"/>
                      <a:pt x="204" y="15"/>
                    </a:cubicBezTo>
                    <a:cubicBezTo>
                      <a:pt x="204" y="7"/>
                      <a:pt x="197" y="0"/>
                      <a:pt x="189" y="0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143" y="5"/>
                      <a:pt x="147" y="13"/>
                      <a:pt x="147" y="20"/>
                    </a:cubicBez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1249;p38">
                <a:extLst>
                  <a:ext uri="{FF2B5EF4-FFF2-40B4-BE49-F238E27FC236}">
                    <a16:creationId xmlns:a16="http://schemas.microsoft.com/office/drawing/2014/main" id="{44D34FA2-AFB4-6346-80C8-70EB2682D5CF}"/>
                  </a:ext>
                </a:extLst>
              </p:cNvPr>
              <p:cNvSpPr/>
              <p:nvPr/>
            </p:nvSpPr>
            <p:spPr>
              <a:xfrm>
                <a:off x="2174890" y="3760283"/>
                <a:ext cx="219335" cy="174731"/>
              </a:xfrm>
              <a:custGeom>
                <a:avLst/>
                <a:gdLst/>
                <a:ahLst/>
                <a:cxnLst/>
                <a:rect l="l" t="t" r="r" b="b"/>
                <a:pathLst>
                  <a:path w="249" h="198" extrusionOk="0">
                    <a:moveTo>
                      <a:pt x="192" y="21"/>
                    </a:moveTo>
                    <a:cubicBezTo>
                      <a:pt x="192" y="28"/>
                      <a:pt x="188" y="35"/>
                      <a:pt x="182" y="41"/>
                    </a:cubicBezTo>
                    <a:cubicBezTo>
                      <a:pt x="173" y="48"/>
                      <a:pt x="161" y="52"/>
                      <a:pt x="147" y="52"/>
                    </a:cubicBezTo>
                    <a:cubicBezTo>
                      <a:pt x="133" y="52"/>
                      <a:pt x="120" y="48"/>
                      <a:pt x="112" y="41"/>
                    </a:cubicBezTo>
                    <a:cubicBezTo>
                      <a:pt x="105" y="35"/>
                      <a:pt x="102" y="28"/>
                      <a:pt x="102" y="21"/>
                    </a:cubicBezTo>
                    <a:cubicBezTo>
                      <a:pt x="102" y="13"/>
                      <a:pt x="106" y="5"/>
                      <a:pt x="112" y="0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59" y="0"/>
                      <a:pt x="52" y="7"/>
                      <a:pt x="52" y="15"/>
                    </a:cubicBezTo>
                    <a:cubicBezTo>
                      <a:pt x="52" y="78"/>
                      <a:pt x="52" y="78"/>
                      <a:pt x="52" y="78"/>
                    </a:cubicBezTo>
                    <a:cubicBezTo>
                      <a:pt x="51" y="80"/>
                      <a:pt x="49" y="82"/>
                      <a:pt x="47" y="83"/>
                    </a:cubicBezTo>
                    <a:cubicBezTo>
                      <a:pt x="42" y="83"/>
                      <a:pt x="37" y="83"/>
                      <a:pt x="34" y="78"/>
                    </a:cubicBezTo>
                    <a:cubicBezTo>
                      <a:pt x="32" y="76"/>
                      <a:pt x="31" y="73"/>
                      <a:pt x="29" y="70"/>
                    </a:cubicBezTo>
                    <a:cubicBezTo>
                      <a:pt x="24" y="62"/>
                      <a:pt x="14" y="61"/>
                      <a:pt x="8" y="68"/>
                    </a:cubicBezTo>
                    <a:cubicBezTo>
                      <a:pt x="2" y="76"/>
                      <a:pt x="0" y="86"/>
                      <a:pt x="0" y="95"/>
                    </a:cubicBezTo>
                    <a:cubicBezTo>
                      <a:pt x="0" y="105"/>
                      <a:pt x="2" y="115"/>
                      <a:pt x="8" y="122"/>
                    </a:cubicBezTo>
                    <a:cubicBezTo>
                      <a:pt x="14" y="130"/>
                      <a:pt x="24" y="129"/>
                      <a:pt x="29" y="121"/>
                    </a:cubicBezTo>
                    <a:cubicBezTo>
                      <a:pt x="31" y="118"/>
                      <a:pt x="32" y="115"/>
                      <a:pt x="34" y="113"/>
                    </a:cubicBezTo>
                    <a:cubicBezTo>
                      <a:pt x="37" y="108"/>
                      <a:pt x="42" y="108"/>
                      <a:pt x="47" y="108"/>
                    </a:cubicBezTo>
                    <a:cubicBezTo>
                      <a:pt x="49" y="108"/>
                      <a:pt x="51" y="111"/>
                      <a:pt x="52" y="113"/>
                    </a:cubicBezTo>
                    <a:cubicBezTo>
                      <a:pt x="52" y="183"/>
                      <a:pt x="52" y="183"/>
                      <a:pt x="52" y="183"/>
                    </a:cubicBezTo>
                    <a:cubicBezTo>
                      <a:pt x="52" y="191"/>
                      <a:pt x="59" y="198"/>
                      <a:pt x="67" y="198"/>
                    </a:cubicBezTo>
                    <a:cubicBezTo>
                      <a:pt x="234" y="198"/>
                      <a:pt x="234" y="198"/>
                      <a:pt x="234" y="198"/>
                    </a:cubicBezTo>
                    <a:cubicBezTo>
                      <a:pt x="242" y="198"/>
                      <a:pt x="249" y="191"/>
                      <a:pt x="249" y="183"/>
                    </a:cubicBezTo>
                    <a:cubicBezTo>
                      <a:pt x="249" y="15"/>
                      <a:pt x="249" y="15"/>
                      <a:pt x="249" y="15"/>
                    </a:cubicBezTo>
                    <a:cubicBezTo>
                      <a:pt x="249" y="7"/>
                      <a:pt x="242" y="0"/>
                      <a:pt x="234" y="0"/>
                    </a:cubicBezTo>
                    <a:cubicBezTo>
                      <a:pt x="182" y="0"/>
                      <a:pt x="182" y="0"/>
                      <a:pt x="182" y="0"/>
                    </a:cubicBezTo>
                    <a:cubicBezTo>
                      <a:pt x="188" y="5"/>
                      <a:pt x="192" y="13"/>
                      <a:pt x="192" y="21"/>
                    </a:cubicBez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473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309099" y="1694691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379279" y="3205280"/>
            <a:ext cx="507050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231544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11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6"/>
          <p:cNvGrpSpPr/>
          <p:nvPr/>
        </p:nvGrpSpPr>
        <p:grpSpPr>
          <a:xfrm>
            <a:off x="6583953" y="2917211"/>
            <a:ext cx="1510417" cy="757338"/>
            <a:chOff x="2819969" y="4365386"/>
            <a:chExt cx="1694813" cy="849700"/>
          </a:xfrm>
        </p:grpSpPr>
        <p:sp>
          <p:nvSpPr>
            <p:cNvPr id="195" name="Google Shape;195;p1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8" name="Google Shape;198;p16"/>
          <p:cNvSpPr txBox="1">
            <a:spLocks noGrp="1"/>
          </p:cNvSpPr>
          <p:nvPr>
            <p:ph type="title"/>
          </p:nvPr>
        </p:nvSpPr>
        <p:spPr>
          <a:xfrm>
            <a:off x="517217" y="991175"/>
            <a:ext cx="5421809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Many of One:</a:t>
            </a:r>
            <a:br>
              <a:rPr lang="en" dirty="0"/>
            </a:br>
            <a:r>
              <a:rPr lang="en" sz="2400" dirty="0"/>
              <a:t>The smallest step between </a:t>
            </a:r>
            <a:r>
              <a:rPr lang="en" dirty="0"/>
              <a:t>1</a:t>
            </a:r>
            <a:r>
              <a:rPr lang="en" sz="2400" dirty="0"/>
              <a:t> and </a:t>
            </a:r>
            <a:r>
              <a:rPr lang="en" dirty="0"/>
              <a:t>2</a:t>
            </a:r>
            <a:endParaRPr dirty="0"/>
          </a:p>
        </p:txBody>
      </p:sp>
      <p:sp>
        <p:nvSpPr>
          <p:cNvPr id="200" name="Google Shape;200;p1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grpSp>
        <p:nvGrpSpPr>
          <p:cNvPr id="201" name="Google Shape;201;p16"/>
          <p:cNvGrpSpPr/>
          <p:nvPr/>
        </p:nvGrpSpPr>
        <p:grpSpPr>
          <a:xfrm>
            <a:off x="5936742" y="2037464"/>
            <a:ext cx="1101462" cy="1032153"/>
            <a:chOff x="8438871" y="401534"/>
            <a:chExt cx="2115348" cy="1982241"/>
          </a:xfrm>
        </p:grpSpPr>
        <p:sp>
          <p:nvSpPr>
            <p:cNvPr id="202" name="Google Shape;202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6"/>
          <p:cNvGrpSpPr/>
          <p:nvPr/>
        </p:nvGrpSpPr>
        <p:grpSpPr>
          <a:xfrm>
            <a:off x="7595347" y="2037464"/>
            <a:ext cx="1101462" cy="1032153"/>
            <a:chOff x="8438871" y="401534"/>
            <a:chExt cx="2115348" cy="1982241"/>
          </a:xfrm>
        </p:grpSpPr>
        <p:sp>
          <p:nvSpPr>
            <p:cNvPr id="207" name="Google Shape;207;p1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6"/>
          <p:cNvGrpSpPr/>
          <p:nvPr/>
        </p:nvGrpSpPr>
        <p:grpSpPr>
          <a:xfrm>
            <a:off x="5712265" y="1759100"/>
            <a:ext cx="3222023" cy="517515"/>
            <a:chOff x="5712265" y="930863"/>
            <a:chExt cx="3222023" cy="517515"/>
          </a:xfrm>
        </p:grpSpPr>
        <p:sp>
          <p:nvSpPr>
            <p:cNvPr id="212" name="Google Shape;212;p16"/>
            <p:cNvSpPr/>
            <p:nvPr/>
          </p:nvSpPr>
          <p:spPr>
            <a:xfrm>
              <a:off x="7536277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flipH="1">
              <a:off x="5712265" y="930863"/>
              <a:ext cx="1398011" cy="517515"/>
            </a:xfrm>
            <a:custGeom>
              <a:avLst/>
              <a:gdLst/>
              <a:ahLst/>
              <a:cxnLst/>
              <a:rect l="l" t="t" r="r" b="b"/>
              <a:pathLst>
                <a:path w="2301252" h="851877" extrusionOk="0">
                  <a:moveTo>
                    <a:pt x="9833" y="801529"/>
                  </a:moveTo>
                  <a:cubicBezTo>
                    <a:pt x="9833" y="801529"/>
                    <a:pt x="156479" y="507003"/>
                    <a:pt x="492924" y="317205"/>
                  </a:cubicBezTo>
                  <a:cubicBezTo>
                    <a:pt x="1075126" y="-11568"/>
                    <a:pt x="1738768" y="-119035"/>
                    <a:pt x="1353487" y="159668"/>
                  </a:cubicBezTo>
                  <a:cubicBezTo>
                    <a:pt x="1353487" y="159668"/>
                    <a:pt x="2116241" y="8981"/>
                    <a:pt x="2136789" y="255560"/>
                  </a:cubicBezTo>
                  <a:cubicBezTo>
                    <a:pt x="2147200" y="380083"/>
                    <a:pt x="1774591" y="392549"/>
                    <a:pt x="1774591" y="392549"/>
                  </a:cubicBezTo>
                  <a:cubicBezTo>
                    <a:pt x="1774591" y="392549"/>
                    <a:pt x="2292066" y="471044"/>
                    <a:pt x="2301176" y="735021"/>
                  </a:cubicBezTo>
                  <a:cubicBezTo>
                    <a:pt x="2308025" y="933655"/>
                    <a:pt x="1855962" y="515839"/>
                    <a:pt x="890191" y="673376"/>
                  </a:cubicBezTo>
                  <a:cubicBezTo>
                    <a:pt x="495184" y="737829"/>
                    <a:pt x="285180" y="778036"/>
                    <a:pt x="41957" y="848174"/>
                  </a:cubicBezTo>
                  <a:cubicBezTo>
                    <a:pt x="-27017" y="868037"/>
                    <a:pt x="9833" y="801529"/>
                    <a:pt x="9833" y="8015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  <a:effectLst>
              <a:outerShdw blurRad="28575" dist="19050" dir="5400000" algn="bl" rotWithShape="0">
                <a:srgbClr val="000000">
                  <a:alpha val="3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6"/>
          <p:cNvGrpSpPr/>
          <p:nvPr/>
        </p:nvGrpSpPr>
        <p:grpSpPr>
          <a:xfrm>
            <a:off x="6007738" y="1109495"/>
            <a:ext cx="516461" cy="517522"/>
            <a:chOff x="2893887" y="2547824"/>
            <a:chExt cx="1212350" cy="1214840"/>
          </a:xfrm>
        </p:grpSpPr>
        <p:sp>
          <p:nvSpPr>
            <p:cNvPr id="215" name="Google Shape;215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p16"/>
          <p:cNvGrpSpPr/>
          <p:nvPr/>
        </p:nvGrpSpPr>
        <p:grpSpPr>
          <a:xfrm flipH="1">
            <a:off x="8154119" y="1109495"/>
            <a:ext cx="516461" cy="517522"/>
            <a:chOff x="2893887" y="2547824"/>
            <a:chExt cx="1212350" cy="1214840"/>
          </a:xfrm>
        </p:grpSpPr>
        <p:sp>
          <p:nvSpPr>
            <p:cNvPr id="220" name="Google Shape;220;p1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FA8285-9B8C-F44D-A454-F51652BA4242}"/>
              </a:ext>
            </a:extLst>
          </p:cNvPr>
          <p:cNvSpPr/>
          <p:nvPr/>
        </p:nvSpPr>
        <p:spPr>
          <a:xfrm>
            <a:off x="178468" y="169469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; </a:t>
            </a:r>
            <a:r>
              <a:rPr lang="en-US" sz="1800" dirty="0">
                <a:solidFill>
                  <a:srgbClr val="007F00"/>
                </a:solidFill>
              </a:rPr>
              <a:t>// 1</a:t>
            </a:r>
            <a:endParaRPr lang="en-US" sz="18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AC64F0-A374-B744-995F-AACFF70BBE8A}"/>
              </a:ext>
            </a:extLst>
          </p:cNvPr>
          <p:cNvSpPr/>
          <p:nvPr/>
        </p:nvSpPr>
        <p:spPr>
          <a:xfrm>
            <a:off x="248648" y="4312990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A31515"/>
                </a:solidFill>
              </a:rPr>
              <a:t>"Mike"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2</a:t>
            </a:r>
            <a:endParaRPr lang="en-US" sz="1800" dirty="0"/>
          </a:p>
        </p:txBody>
      </p:sp>
      <p:sp>
        <p:nvSpPr>
          <p:cNvPr id="34" name="Down Arrow 33">
            <a:extLst>
              <a:ext uri="{FF2B5EF4-FFF2-40B4-BE49-F238E27FC236}">
                <a16:creationId xmlns:a16="http://schemas.microsoft.com/office/drawing/2014/main" id="{2A8B6882-E3CE-1F4D-AF68-64282501E25D}"/>
              </a:ext>
            </a:extLst>
          </p:cNvPr>
          <p:cNvSpPr/>
          <p:nvPr/>
        </p:nvSpPr>
        <p:spPr>
          <a:xfrm>
            <a:off x="2204248" y="3423152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D655698-986E-2D49-827A-965A5E15EE97}"/>
              </a:ext>
            </a:extLst>
          </p:cNvPr>
          <p:cNvSpPr/>
          <p:nvPr/>
        </p:nvSpPr>
        <p:spPr>
          <a:xfrm>
            <a:off x="2204247" y="2171849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D30E0E-4FEE-B64A-A581-BCDD12882AE8}"/>
              </a:ext>
            </a:extLst>
          </p:cNvPr>
          <p:cNvSpPr/>
          <p:nvPr/>
        </p:nvSpPr>
        <p:spPr>
          <a:xfrm>
            <a:off x="178468" y="2884951"/>
            <a:ext cx="5493940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 err="1"/>
              <a:t>teamMembers</a:t>
            </a:r>
            <a:r>
              <a:rPr lang="en-US" sz="1800" dirty="0"/>
              <a:t> = </a:t>
            </a:r>
            <a:r>
              <a:rPr lang="en-US" sz="1800" dirty="0">
                <a:solidFill>
                  <a:srgbClr val="0000FF"/>
                </a:solidFill>
              </a:rPr>
              <a:t>new</a:t>
            </a:r>
            <a:r>
              <a:rPr lang="en-US" sz="1800" dirty="0"/>
              <a:t>[] {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 err="1">
                <a:solidFill>
                  <a:srgbClr val="A31515"/>
                </a:solidFill>
              </a:rPr>
              <a:t>Sulley</a:t>
            </a:r>
            <a:r>
              <a:rPr lang="en-US" sz="1800" dirty="0">
                <a:solidFill>
                  <a:srgbClr val="A31515"/>
                </a:solidFill>
              </a:rPr>
              <a:t>"</a:t>
            </a:r>
            <a:r>
              <a:rPr lang="en-US" sz="1800" dirty="0"/>
              <a:t>}; </a:t>
            </a:r>
            <a:r>
              <a:rPr lang="en-US" sz="1800" dirty="0">
                <a:solidFill>
                  <a:srgbClr val="007F00"/>
                </a:solidFill>
              </a:rPr>
              <a:t>// Many of one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747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1" name="Google Shape;101;p12"/>
          <p:cNvGrpSpPr/>
          <p:nvPr/>
        </p:nvGrpSpPr>
        <p:grpSpPr>
          <a:xfrm>
            <a:off x="7121043" y="3011579"/>
            <a:ext cx="660217" cy="901249"/>
            <a:chOff x="6763768" y="3011579"/>
            <a:chExt cx="660217" cy="901249"/>
          </a:xfrm>
        </p:grpSpPr>
        <p:sp>
          <p:nvSpPr>
            <p:cNvPr id="102" name="Google Shape;102;p12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12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BBF81EC-5C9C-184D-B14D-48FB79322A33}"/>
              </a:ext>
            </a:extLst>
          </p:cNvPr>
          <p:cNvSpPr/>
          <p:nvPr/>
        </p:nvSpPr>
        <p:spPr>
          <a:xfrm>
            <a:off x="890900" y="3413661"/>
            <a:ext cx="368110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</a:t>
            </a:r>
            <a:r>
              <a:rPr lang="en-US" sz="1800" dirty="0">
                <a:solidFill>
                  <a:srgbClr val="0000FF"/>
                </a:solidFill>
              </a:rPr>
              <a:t>new </a:t>
            </a:r>
            <a:r>
              <a:rPr lang="en-US" sz="1800" dirty="0"/>
              <a:t>[] {1};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number1[0]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8E6589-83EC-6741-A6C6-040B6BEC7B17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A83BCDB-2FE9-D740-9EF1-EBC85D752AAA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ctrTitle"/>
          </p:nvPr>
        </p:nvSpPr>
        <p:spPr>
          <a:xfrm>
            <a:off x="4519785" y="1815880"/>
            <a:ext cx="4548900" cy="31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Pattern:</a:t>
            </a:r>
            <a:br>
              <a:rPr lang="en" dirty="0"/>
            </a:br>
            <a:r>
              <a:rPr lang="en" dirty="0"/>
              <a:t>Many of One</a:t>
            </a:r>
            <a:endParaRPr dirty="0"/>
          </a:p>
        </p:txBody>
      </p:sp>
      <p:grpSp>
        <p:nvGrpSpPr>
          <p:cNvPr id="5" name="Group 4"/>
          <p:cNvGrpSpPr/>
          <p:nvPr/>
        </p:nvGrpSpPr>
        <p:grpSpPr>
          <a:xfrm>
            <a:off x="115719" y="1875414"/>
            <a:ext cx="4566253" cy="2501644"/>
            <a:chOff x="85119" y="1484728"/>
            <a:chExt cx="5670404" cy="3106558"/>
          </a:xfrm>
        </p:grpSpPr>
        <p:pic>
          <p:nvPicPr>
            <p:cNvPr id="4" name="Picture 3" descr="download.png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19" y="1484728"/>
              <a:ext cx="5670404" cy="3106558"/>
            </a:xfrm>
            <a:prstGeom prst="rect">
              <a:avLst/>
            </a:prstGeom>
          </p:spPr>
        </p:pic>
        <p:grpSp>
          <p:nvGrpSpPr>
            <p:cNvPr id="47" name="Google Shape;47;p11"/>
            <p:cNvGrpSpPr/>
            <p:nvPr/>
          </p:nvGrpSpPr>
          <p:grpSpPr>
            <a:xfrm>
              <a:off x="2296062" y="2821214"/>
              <a:ext cx="823430" cy="639423"/>
              <a:chOff x="2860826" y="401530"/>
              <a:chExt cx="2115269" cy="1642581"/>
            </a:xfrm>
          </p:grpSpPr>
          <p:sp>
            <p:nvSpPr>
              <p:cNvPr id="48" name="Google Shape;48;p11"/>
              <p:cNvSpPr/>
              <p:nvPr/>
            </p:nvSpPr>
            <p:spPr>
              <a:xfrm>
                <a:off x="2860826" y="401530"/>
                <a:ext cx="2115269" cy="1642581"/>
              </a:xfrm>
              <a:custGeom>
                <a:avLst/>
                <a:gdLst/>
                <a:ahLst/>
                <a:cxnLst/>
                <a:rect l="l" t="t" r="r" b="b"/>
                <a:pathLst>
                  <a:path w="2115269" h="1642581" extrusionOk="0">
                    <a:moveTo>
                      <a:pt x="245052" y="1642582"/>
                    </a:moveTo>
                    <a:cubicBezTo>
                      <a:pt x="509714" y="1619636"/>
                      <a:pt x="782253" y="1607649"/>
                      <a:pt x="1060477" y="1607649"/>
                    </a:cubicBezTo>
                    <a:cubicBezTo>
                      <a:pt x="1331715" y="1607649"/>
                      <a:pt x="1597541" y="1619088"/>
                      <a:pt x="1855902" y="1640869"/>
                    </a:cubicBezTo>
                    <a:cubicBezTo>
                      <a:pt x="1868690" y="1627170"/>
                      <a:pt x="1881060" y="1612992"/>
                      <a:pt x="1893026" y="1598334"/>
                    </a:cubicBezTo>
                    <a:cubicBezTo>
                      <a:pt x="1980028" y="1493928"/>
                      <a:pt x="2044145" y="1372426"/>
                      <a:pt x="2081249" y="1241684"/>
                    </a:cubicBezTo>
                    <a:cubicBezTo>
                      <a:pt x="2119756" y="1105894"/>
                      <a:pt x="2125668" y="962926"/>
                      <a:pt x="2098509" y="824416"/>
                    </a:cubicBezTo>
                    <a:cubicBezTo>
                      <a:pt x="2049057" y="569754"/>
                      <a:pt x="1935630" y="368312"/>
                      <a:pt x="1761449" y="225501"/>
                    </a:cubicBezTo>
                    <a:cubicBezTo>
                      <a:pt x="1578980" y="75910"/>
                      <a:pt x="1339797" y="18"/>
                      <a:pt x="1050682" y="18"/>
                    </a:cubicBezTo>
                    <a:cubicBezTo>
                      <a:pt x="903988" y="-836"/>
                      <a:pt x="758732" y="28980"/>
                      <a:pt x="624236" y="87554"/>
                    </a:cubicBezTo>
                    <a:cubicBezTo>
                      <a:pt x="501508" y="141599"/>
                      <a:pt x="390609" y="219263"/>
                      <a:pt x="297861" y="316119"/>
                    </a:cubicBezTo>
                    <a:cubicBezTo>
                      <a:pt x="101419" y="520575"/>
                      <a:pt x="-9679" y="802772"/>
                      <a:pt x="663" y="1071749"/>
                    </a:cubicBezTo>
                    <a:cubicBezTo>
                      <a:pt x="9088" y="1284356"/>
                      <a:pt x="94775" y="1483332"/>
                      <a:pt x="245052" y="1642582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11"/>
              <p:cNvSpPr/>
              <p:nvPr/>
            </p:nvSpPr>
            <p:spPr>
              <a:xfrm>
                <a:off x="2983792" y="475316"/>
                <a:ext cx="1869056" cy="1552082"/>
              </a:xfrm>
              <a:custGeom>
                <a:avLst/>
                <a:gdLst/>
                <a:ahLst/>
                <a:cxnLst/>
                <a:rect l="l" t="t" r="r" b="b"/>
                <a:pathLst>
                  <a:path w="1869056" h="1552082" extrusionOk="0">
                    <a:moveTo>
                      <a:pt x="347020" y="1552083"/>
                    </a:moveTo>
                    <a:cubicBezTo>
                      <a:pt x="540360" y="1540028"/>
                      <a:pt x="737185" y="1533952"/>
                      <a:pt x="937510" y="1533863"/>
                    </a:cubicBezTo>
                    <a:cubicBezTo>
                      <a:pt x="1132446" y="1533863"/>
                      <a:pt x="1324230" y="1539637"/>
                      <a:pt x="1512863" y="1551192"/>
                    </a:cubicBezTo>
                    <a:cubicBezTo>
                      <a:pt x="1766292" y="1362285"/>
                      <a:pt x="1918076" y="1051183"/>
                      <a:pt x="1854650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0028" y="1188583"/>
                      <a:pt x="140167" y="1406875"/>
                      <a:pt x="347020" y="155208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11"/>
              <p:cNvSpPr/>
              <p:nvPr/>
            </p:nvSpPr>
            <p:spPr>
              <a:xfrm>
                <a:off x="3539074" y="96457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3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49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FF4D8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>
                <a:off x="3712949" y="113727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>
                <a:off x="2983798" y="1299235"/>
                <a:ext cx="1868927" cy="728163"/>
              </a:xfrm>
              <a:custGeom>
                <a:avLst/>
                <a:gdLst/>
                <a:ahLst/>
                <a:cxnLst/>
                <a:rect l="l" t="t" r="r" b="b"/>
                <a:pathLst>
                  <a:path w="1868927" h="728163" extrusionOk="0">
                    <a:moveTo>
                      <a:pt x="347015" y="728164"/>
                    </a:moveTo>
                    <a:cubicBezTo>
                      <a:pt x="540354" y="716109"/>
                      <a:pt x="737179" y="710033"/>
                      <a:pt x="937505" y="709944"/>
                    </a:cubicBezTo>
                    <a:cubicBezTo>
                      <a:pt x="1132440" y="709944"/>
                      <a:pt x="1324224" y="715718"/>
                      <a:pt x="1512858" y="727273"/>
                    </a:cubicBezTo>
                    <a:cubicBezTo>
                      <a:pt x="1740396" y="557613"/>
                      <a:pt x="1886015" y="289457"/>
                      <a:pt x="1867316" y="0"/>
                    </a:cubicBezTo>
                    <a:cubicBezTo>
                      <a:pt x="1727793" y="347404"/>
                      <a:pt x="1367307" y="603915"/>
                      <a:pt x="963190" y="603915"/>
                    </a:cubicBezTo>
                    <a:cubicBezTo>
                      <a:pt x="507292" y="603915"/>
                      <a:pt x="141943" y="366308"/>
                      <a:pt x="1940" y="34795"/>
                    </a:cubicBezTo>
                    <a:cubicBezTo>
                      <a:pt x="-53" y="63172"/>
                      <a:pt x="-512" y="91639"/>
                      <a:pt x="570" y="120071"/>
                    </a:cubicBezTo>
                    <a:cubicBezTo>
                      <a:pt x="10022" y="364664"/>
                      <a:pt x="140162" y="582956"/>
                      <a:pt x="347015" y="7281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" name="Graphic 2">
            <a:extLst>
              <a:ext uri="{FF2B5EF4-FFF2-40B4-BE49-F238E27FC236}">
                <a16:creationId xmlns:a16="http://schemas.microsoft.com/office/drawing/2014/main" id="{A41F9477-5AD7-4442-9EF1-7164B2AD86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5981" y="0"/>
            <a:ext cx="2388020" cy="23880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Loop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flipH="1">
            <a:off x="7855932" y="108100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6;p36">
            <a:extLst>
              <a:ext uri="{FF2B5EF4-FFF2-40B4-BE49-F238E27FC236}">
                <a16:creationId xmlns:a16="http://schemas.microsoft.com/office/drawing/2014/main" id="{F3A17C9E-5E8D-BA4D-A510-D5407CE72898}"/>
              </a:ext>
            </a:extLst>
          </p:cNvPr>
          <p:cNvGrpSpPr/>
          <p:nvPr/>
        </p:nvGrpSpPr>
        <p:grpSpPr>
          <a:xfrm>
            <a:off x="6118935" y="2315549"/>
            <a:ext cx="1065613" cy="626828"/>
            <a:chOff x="5682925" y="1139232"/>
            <a:chExt cx="2115150" cy="1244200"/>
          </a:xfrm>
        </p:grpSpPr>
        <p:sp>
          <p:nvSpPr>
            <p:cNvPr id="33" name="Google Shape;797;p36">
              <a:extLst>
                <a:ext uri="{FF2B5EF4-FFF2-40B4-BE49-F238E27FC236}">
                  <a16:creationId xmlns:a16="http://schemas.microsoft.com/office/drawing/2014/main" id="{4A1AFC4C-0831-724A-B120-52A31A7FBCF8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8;p36">
              <a:extLst>
                <a:ext uri="{FF2B5EF4-FFF2-40B4-BE49-F238E27FC236}">
                  <a16:creationId xmlns:a16="http://schemas.microsoft.com/office/drawing/2014/main" id="{3309819D-CD4E-EB43-A3D4-D6176104BE3B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9;p36">
              <a:extLst>
                <a:ext uri="{FF2B5EF4-FFF2-40B4-BE49-F238E27FC236}">
                  <a16:creationId xmlns:a16="http://schemas.microsoft.com/office/drawing/2014/main" id="{413E6C7B-C792-514E-83C7-DF75A8AC9E28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800;p36">
              <a:extLst>
                <a:ext uri="{FF2B5EF4-FFF2-40B4-BE49-F238E27FC236}">
                  <a16:creationId xmlns:a16="http://schemas.microsoft.com/office/drawing/2014/main" id="{56AD328A-B3B0-EB44-84A0-767305955FFC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801;p36">
              <a:extLst>
                <a:ext uri="{FF2B5EF4-FFF2-40B4-BE49-F238E27FC236}">
                  <a16:creationId xmlns:a16="http://schemas.microsoft.com/office/drawing/2014/main" id="{B34AA393-3D5C-8A40-8606-F560BB93D6DB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796;p36">
            <a:extLst>
              <a:ext uri="{FF2B5EF4-FFF2-40B4-BE49-F238E27FC236}">
                <a16:creationId xmlns:a16="http://schemas.microsoft.com/office/drawing/2014/main" id="{D2F80A73-91F8-5B4B-921B-4E3CE0FC411F}"/>
              </a:ext>
            </a:extLst>
          </p:cNvPr>
          <p:cNvGrpSpPr/>
          <p:nvPr/>
        </p:nvGrpSpPr>
        <p:grpSpPr>
          <a:xfrm>
            <a:off x="7747571" y="2315549"/>
            <a:ext cx="1065613" cy="626828"/>
            <a:chOff x="5682925" y="1139232"/>
            <a:chExt cx="2115150" cy="1244200"/>
          </a:xfrm>
        </p:grpSpPr>
        <p:sp>
          <p:nvSpPr>
            <p:cNvPr id="39" name="Google Shape;797;p36">
              <a:extLst>
                <a:ext uri="{FF2B5EF4-FFF2-40B4-BE49-F238E27FC236}">
                  <a16:creationId xmlns:a16="http://schemas.microsoft.com/office/drawing/2014/main" id="{053A7A0D-C16A-A94C-86C5-E78D39E7676F}"/>
                </a:ext>
              </a:extLst>
            </p:cNvPr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8;p36">
              <a:extLst>
                <a:ext uri="{FF2B5EF4-FFF2-40B4-BE49-F238E27FC236}">
                  <a16:creationId xmlns:a16="http://schemas.microsoft.com/office/drawing/2014/main" id="{6659CD1C-3EFA-394B-B06C-C72FE802C65F}"/>
                </a:ext>
              </a:extLst>
            </p:cNvPr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9;p36">
              <a:extLst>
                <a:ext uri="{FF2B5EF4-FFF2-40B4-BE49-F238E27FC236}">
                  <a16:creationId xmlns:a16="http://schemas.microsoft.com/office/drawing/2014/main" id="{8209F468-94DD-E647-904F-D83AF9DA5ECC}"/>
                </a:ext>
              </a:extLst>
            </p:cNvPr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00;p36">
              <a:extLst>
                <a:ext uri="{FF2B5EF4-FFF2-40B4-BE49-F238E27FC236}">
                  <a16:creationId xmlns:a16="http://schemas.microsoft.com/office/drawing/2014/main" id="{1A53C689-B1AE-0B46-A32D-A22D73C69A24}"/>
                </a:ext>
              </a:extLst>
            </p:cNvPr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801;p36">
              <a:extLst>
                <a:ext uri="{FF2B5EF4-FFF2-40B4-BE49-F238E27FC236}">
                  <a16:creationId xmlns:a16="http://schemas.microsoft.com/office/drawing/2014/main" id="{7845634F-313B-8840-BA6A-B05C91018CFE}"/>
                </a:ext>
              </a:extLst>
            </p:cNvPr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817;p36">
            <a:extLst>
              <a:ext uri="{FF2B5EF4-FFF2-40B4-BE49-F238E27FC236}">
                <a16:creationId xmlns:a16="http://schemas.microsoft.com/office/drawing/2014/main" id="{935499A1-8EBD-2E4F-9000-2FE918A3F1D8}"/>
              </a:ext>
            </a:extLst>
          </p:cNvPr>
          <p:cNvGrpSpPr/>
          <p:nvPr/>
        </p:nvGrpSpPr>
        <p:grpSpPr>
          <a:xfrm>
            <a:off x="6993380" y="3017190"/>
            <a:ext cx="950910" cy="626939"/>
            <a:chOff x="6080071" y="2960311"/>
            <a:chExt cx="1301013" cy="857763"/>
          </a:xfrm>
        </p:grpSpPr>
        <p:sp>
          <p:nvSpPr>
            <p:cNvPr id="48" name="Google Shape;818;p36">
              <a:extLst>
                <a:ext uri="{FF2B5EF4-FFF2-40B4-BE49-F238E27FC236}">
                  <a16:creationId xmlns:a16="http://schemas.microsoft.com/office/drawing/2014/main" id="{A5E01BBB-7C74-6A47-A702-8AC0F4DCBBFE}"/>
                </a:ext>
              </a:extLst>
            </p:cNvPr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819;p36">
              <a:extLst>
                <a:ext uri="{FF2B5EF4-FFF2-40B4-BE49-F238E27FC236}">
                  <a16:creationId xmlns:a16="http://schemas.microsoft.com/office/drawing/2014/main" id="{178EB8BB-B30A-3549-ACAB-50DF1C5205DD}"/>
                </a:ext>
              </a:extLst>
            </p:cNvPr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820;p36">
              <a:extLst>
                <a:ext uri="{FF2B5EF4-FFF2-40B4-BE49-F238E27FC236}">
                  <a16:creationId xmlns:a16="http://schemas.microsoft.com/office/drawing/2014/main" id="{9460A163-C996-1A46-A1F1-37DED7545A82}"/>
                </a:ext>
              </a:extLst>
            </p:cNvPr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821;p36">
              <a:extLst>
                <a:ext uri="{FF2B5EF4-FFF2-40B4-BE49-F238E27FC236}">
                  <a16:creationId xmlns:a16="http://schemas.microsoft.com/office/drawing/2014/main" id="{0AF1B171-4602-EA4F-898A-C01F652648F8}"/>
                </a:ext>
              </a:extLst>
            </p:cNvPr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822;p36">
              <a:extLst>
                <a:ext uri="{FF2B5EF4-FFF2-40B4-BE49-F238E27FC236}">
                  <a16:creationId xmlns:a16="http://schemas.microsoft.com/office/drawing/2014/main" id="{41BB034C-E60F-304D-9B67-CC30D4050EA3}"/>
                </a:ext>
              </a:extLst>
            </p:cNvPr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823;p36">
              <a:extLst>
                <a:ext uri="{FF2B5EF4-FFF2-40B4-BE49-F238E27FC236}">
                  <a16:creationId xmlns:a16="http://schemas.microsoft.com/office/drawing/2014/main" id="{7474B59D-7F7A-7244-A0FD-98D3F60BAA4E}"/>
                </a:ext>
              </a:extLst>
            </p:cNvPr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1920F2E-DA43-A745-91EF-556654940902}"/>
              </a:ext>
            </a:extLst>
          </p:cNvPr>
          <p:cNvSpPr/>
          <p:nvPr/>
        </p:nvSpPr>
        <p:spPr>
          <a:xfrm>
            <a:off x="876650" y="1532879"/>
            <a:ext cx="3695350" cy="923330"/>
          </a:xfrm>
          <a:prstGeom prst="rect">
            <a:avLst/>
          </a:prstGeom>
          <a:solidFill>
            <a:srgbClr val="FFFFFF">
              <a:alpha val="73333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output = </a:t>
            </a:r>
            <a:r>
              <a:rPr lang="en-US" sz="1800" dirty="0">
                <a:solidFill>
                  <a:srgbClr val="A31515"/>
                </a:solidFill>
              </a:rPr>
              <a:t>""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A9A9A9"/>
                </a:solidFill>
              </a:rPr>
              <a:t>output += </a:t>
            </a:r>
            <a:r>
              <a:rPr lang="en-US" sz="1800" dirty="0"/>
              <a:t>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2886EE11-EAEF-6B49-BE3A-7C2A81D3C294}"/>
              </a:ext>
            </a:extLst>
          </p:cNvPr>
          <p:cNvSpPr/>
          <p:nvPr/>
        </p:nvSpPr>
        <p:spPr>
          <a:xfrm>
            <a:off x="2340599" y="2586993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AA268-0D73-7A41-97B3-8B6B2A4753FD}"/>
              </a:ext>
            </a:extLst>
          </p:cNvPr>
          <p:cNvSpPr/>
          <p:nvPr/>
        </p:nvSpPr>
        <p:spPr>
          <a:xfrm>
            <a:off x="836300" y="3402500"/>
            <a:ext cx="3695350" cy="1477328"/>
          </a:xfrm>
          <a:prstGeom prst="rect">
            <a:avLst/>
          </a:prstGeom>
          <a:solidFill>
            <a:srgbClr val="FFFFFF">
              <a:alpha val="73333"/>
            </a:srgb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var </a:t>
            </a:r>
            <a:r>
              <a:rPr lang="en-US" sz="1800" dirty="0"/>
              <a:t>number1 = 1;</a:t>
            </a:r>
            <a:br>
              <a:rPr lang="en-US" sz="1800" dirty="0"/>
            </a:br>
            <a:r>
              <a:rPr lang="en-US" sz="1800" dirty="0">
                <a:solidFill>
                  <a:srgbClr val="0000FF"/>
                </a:solidFill>
              </a:rPr>
              <a:t>for </a:t>
            </a:r>
            <a:r>
              <a:rPr lang="en-US" sz="1800" dirty="0"/>
              <a:t>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1; </a:t>
            </a:r>
            <a:r>
              <a:rPr lang="en-US" sz="1800" dirty="0" err="1"/>
              <a:t>i</a:t>
            </a:r>
            <a:r>
              <a:rPr lang="en-US" sz="1800" dirty="0"/>
              <a:t>++)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output += number1 + </a:t>
            </a:r>
            <a:r>
              <a:rPr lang="en-US" sz="1800" dirty="0">
                <a:solidFill>
                  <a:srgbClr val="A31515"/>
                </a:solidFill>
              </a:rPr>
              <a:t>","</a:t>
            </a:r>
            <a:r>
              <a:rPr lang="en-US" sz="1800" dirty="0"/>
              <a:t>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907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 Parameter Array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246283" y="1081005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04932" y="1094145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791;p36">
            <a:extLst>
              <a:ext uri="{FF2B5EF4-FFF2-40B4-BE49-F238E27FC236}">
                <a16:creationId xmlns:a16="http://schemas.microsoft.com/office/drawing/2014/main" id="{A7077BBC-F3B9-C34B-9A16-BACF6F2E1714}"/>
              </a:ext>
            </a:extLst>
          </p:cNvPr>
          <p:cNvGrpSpPr/>
          <p:nvPr/>
        </p:nvGrpSpPr>
        <p:grpSpPr>
          <a:xfrm>
            <a:off x="7733947" y="1992099"/>
            <a:ext cx="1065712" cy="998653"/>
            <a:chOff x="8438871" y="401534"/>
            <a:chExt cx="2115348" cy="1982241"/>
          </a:xfrm>
        </p:grpSpPr>
        <p:sp>
          <p:nvSpPr>
            <p:cNvPr id="33" name="Google Shape;792;p36">
              <a:extLst>
                <a:ext uri="{FF2B5EF4-FFF2-40B4-BE49-F238E27FC236}">
                  <a16:creationId xmlns:a16="http://schemas.microsoft.com/office/drawing/2014/main" id="{0716955F-EC35-054D-A466-2A299E959502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793;p36">
              <a:extLst>
                <a:ext uri="{FF2B5EF4-FFF2-40B4-BE49-F238E27FC236}">
                  <a16:creationId xmlns:a16="http://schemas.microsoft.com/office/drawing/2014/main" id="{32E35FA5-6FAB-D34D-BAC3-37B4B4F2AF19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794;p36">
              <a:extLst>
                <a:ext uri="{FF2B5EF4-FFF2-40B4-BE49-F238E27FC236}">
                  <a16:creationId xmlns:a16="http://schemas.microsoft.com/office/drawing/2014/main" id="{A5F96EAE-283F-F242-8EE6-542CC3D820E5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795;p36">
              <a:extLst>
                <a:ext uri="{FF2B5EF4-FFF2-40B4-BE49-F238E27FC236}">
                  <a16:creationId xmlns:a16="http://schemas.microsoft.com/office/drawing/2014/main" id="{82B2BB3C-5B7F-0341-B33D-FD6A8C47F865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791;p36">
            <a:extLst>
              <a:ext uri="{FF2B5EF4-FFF2-40B4-BE49-F238E27FC236}">
                <a16:creationId xmlns:a16="http://schemas.microsoft.com/office/drawing/2014/main" id="{4122ED3C-C2C9-4B4A-B31A-743B9D5779C6}"/>
              </a:ext>
            </a:extLst>
          </p:cNvPr>
          <p:cNvGrpSpPr/>
          <p:nvPr/>
        </p:nvGrpSpPr>
        <p:grpSpPr>
          <a:xfrm>
            <a:off x="6255611" y="2060395"/>
            <a:ext cx="1065712" cy="998653"/>
            <a:chOff x="8438871" y="401534"/>
            <a:chExt cx="2115348" cy="1982241"/>
          </a:xfrm>
        </p:grpSpPr>
        <p:sp>
          <p:nvSpPr>
            <p:cNvPr id="38" name="Google Shape;792;p36">
              <a:extLst>
                <a:ext uri="{FF2B5EF4-FFF2-40B4-BE49-F238E27FC236}">
                  <a16:creationId xmlns:a16="http://schemas.microsoft.com/office/drawing/2014/main" id="{CB3D7167-5B3E-F540-B1F0-C8DCB2F0EA74}"/>
                </a:ext>
              </a:extLst>
            </p:cNvPr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793;p36">
              <a:extLst>
                <a:ext uri="{FF2B5EF4-FFF2-40B4-BE49-F238E27FC236}">
                  <a16:creationId xmlns:a16="http://schemas.microsoft.com/office/drawing/2014/main" id="{451639DC-263E-1547-B7FE-FE9A36377FDA}"/>
                </a:ext>
              </a:extLst>
            </p:cNvPr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794;p36">
              <a:extLst>
                <a:ext uri="{FF2B5EF4-FFF2-40B4-BE49-F238E27FC236}">
                  <a16:creationId xmlns:a16="http://schemas.microsoft.com/office/drawing/2014/main" id="{E41A2106-5357-8446-83B6-406BAEC8BB8B}"/>
                </a:ext>
              </a:extLst>
            </p:cNvPr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795;p36">
              <a:extLst>
                <a:ext uri="{FF2B5EF4-FFF2-40B4-BE49-F238E27FC236}">
                  <a16:creationId xmlns:a16="http://schemas.microsoft.com/office/drawing/2014/main" id="{DB125CC7-0514-5340-97A9-DE8D1A7EFAEA}"/>
                </a:ext>
              </a:extLst>
            </p:cNvPr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808;p36">
            <a:extLst>
              <a:ext uri="{FF2B5EF4-FFF2-40B4-BE49-F238E27FC236}">
                <a16:creationId xmlns:a16="http://schemas.microsoft.com/office/drawing/2014/main" id="{563705EC-9819-4A41-8E36-6190BDCB4D79}"/>
              </a:ext>
            </a:extLst>
          </p:cNvPr>
          <p:cNvGrpSpPr/>
          <p:nvPr/>
        </p:nvGrpSpPr>
        <p:grpSpPr>
          <a:xfrm>
            <a:off x="6879638" y="3249598"/>
            <a:ext cx="1289414" cy="646452"/>
            <a:chOff x="2819969" y="4365386"/>
            <a:chExt cx="1694813" cy="849700"/>
          </a:xfrm>
        </p:grpSpPr>
        <p:sp>
          <p:nvSpPr>
            <p:cNvPr id="43" name="Google Shape;809;p36">
              <a:extLst>
                <a:ext uri="{FF2B5EF4-FFF2-40B4-BE49-F238E27FC236}">
                  <a16:creationId xmlns:a16="http://schemas.microsoft.com/office/drawing/2014/main" id="{40F1C4D5-9076-CC46-8A1F-F59684F1CB54}"/>
                </a:ext>
              </a:extLst>
            </p:cNvPr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810;p36">
              <a:extLst>
                <a:ext uri="{FF2B5EF4-FFF2-40B4-BE49-F238E27FC236}">
                  <a16:creationId xmlns:a16="http://schemas.microsoft.com/office/drawing/2014/main" id="{A140E0B5-A9EB-0E41-8C22-07BCE748EAFE}"/>
                </a:ext>
              </a:extLst>
            </p:cNvPr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811;p36">
              <a:extLst>
                <a:ext uri="{FF2B5EF4-FFF2-40B4-BE49-F238E27FC236}">
                  <a16:creationId xmlns:a16="http://schemas.microsoft.com/office/drawing/2014/main" id="{CB482E06-E503-294A-BBDF-1B7076F6D86A}"/>
                </a:ext>
              </a:extLst>
            </p:cNvPr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3FE994A-9518-A14F-A409-3B27D7030860}"/>
              </a:ext>
            </a:extLst>
          </p:cNvPr>
          <p:cNvSpPr/>
          <p:nvPr/>
        </p:nvSpPr>
        <p:spPr>
          <a:xfrm>
            <a:off x="3100937" y="2466652"/>
            <a:ext cx="2813591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68291-0237-B848-AAD6-D59D3FB4F738}"/>
              </a:ext>
            </a:extLst>
          </p:cNvPr>
          <p:cNvSpPr/>
          <p:nvPr/>
        </p:nvSpPr>
        <p:spPr>
          <a:xfrm>
            <a:off x="451437" y="1792587"/>
            <a:ext cx="403187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791A24-1256-6C46-976E-28DDB84B86FB}"/>
              </a:ext>
            </a:extLst>
          </p:cNvPr>
          <p:cNvSpPr/>
          <p:nvPr/>
        </p:nvSpPr>
        <p:spPr>
          <a:xfrm>
            <a:off x="604099" y="3794415"/>
            <a:ext cx="4993675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Merge(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prefix, </a:t>
            </a:r>
            <a:r>
              <a:rPr lang="en-US" sz="1800" dirty="0">
                <a:solidFill>
                  <a:srgbClr val="0000FF"/>
                </a:solidFill>
              </a:rPr>
              <a:t>params int</a:t>
            </a:r>
            <a:r>
              <a:rPr lang="en-US" sz="1800" dirty="0"/>
              <a:t>[] number)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4064649" y="2955364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B5AB2501-F531-4A43-9AEA-B8E57B3C2BFD}"/>
              </a:ext>
            </a:extLst>
          </p:cNvPr>
          <p:cNvSpPr/>
          <p:nvPr/>
        </p:nvSpPr>
        <p:spPr>
          <a:xfrm>
            <a:off x="16856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9" grpId="0" animBg="1"/>
      <p:bldP spid="5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1919837" y="2466652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F351320-B51E-5949-8EF4-B8E4BFB2C350}"/>
              </a:ext>
            </a:extLst>
          </p:cNvPr>
          <p:cNvSpPr/>
          <p:nvPr/>
        </p:nvSpPr>
        <p:spPr>
          <a:xfrm>
            <a:off x="451437" y="1792587"/>
            <a:ext cx="2787943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3794415"/>
            <a:ext cx="5602816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default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44272" y="2444361"/>
            <a:ext cx="781701" cy="1192517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2C1A7F-1E5C-5E43-8BE7-8A9039BFD1B4}"/>
              </a:ext>
            </a:extLst>
          </p:cNvPr>
          <p:cNvGrpSpPr/>
          <p:nvPr/>
        </p:nvGrpSpPr>
        <p:grpSpPr>
          <a:xfrm>
            <a:off x="4101124" y="2956632"/>
            <a:ext cx="605028" cy="646331"/>
            <a:chOff x="4101124" y="2956632"/>
            <a:chExt cx="605028" cy="64633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B517D53-E2EF-E246-B439-3473013DEF51}"/>
                </a:ext>
              </a:extLst>
            </p:cNvPr>
            <p:cNvSpPr/>
            <p:nvPr/>
          </p:nvSpPr>
          <p:spPr>
            <a:xfrm rot="2707669">
              <a:off x="4101124" y="2982609"/>
              <a:ext cx="605028" cy="60502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052B48-5A5C-744F-A1E1-C9B421BCF872}"/>
                </a:ext>
              </a:extLst>
            </p:cNvPr>
            <p:cNvSpPr txBox="1"/>
            <p:nvPr/>
          </p:nvSpPr>
          <p:spPr>
            <a:xfrm>
              <a:off x="4182974" y="2956632"/>
              <a:ext cx="479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</a:lstStyle>
            <a:p>
              <a:r>
                <a:rPr lang="en-US" sz="3600" b="1" dirty="0">
                  <a:solidFill>
                    <a:srgbClr val="C00000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168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Container Parameter </a:t>
            </a:r>
            <a:br>
              <a:rPr lang="en" dirty="0"/>
            </a:br>
            <a:r>
              <a:rPr lang="en" dirty="0"/>
              <a:t>with default value 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 dirty="0"/>
          </a:p>
        </p:txBody>
      </p:sp>
      <p:grpSp>
        <p:nvGrpSpPr>
          <p:cNvPr id="78" name="Google Shape;78;p12"/>
          <p:cNvGrpSpPr/>
          <p:nvPr/>
        </p:nvGrpSpPr>
        <p:grpSpPr>
          <a:xfrm>
            <a:off x="7619523" y="2008343"/>
            <a:ext cx="996898" cy="934034"/>
            <a:chOff x="175906" y="401530"/>
            <a:chExt cx="2115209" cy="1982245"/>
          </a:xfrm>
        </p:grpSpPr>
        <p:sp>
          <p:nvSpPr>
            <p:cNvPr id="79" name="Google Shape;79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>
              <a:off x="557192" y="81609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>
              <a:off x="731068" y="98879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6111567" y="1930026"/>
            <a:ext cx="1164000" cy="1090631"/>
            <a:chOff x="175906" y="401530"/>
            <a:chExt cx="2115209" cy="1982245"/>
          </a:xfrm>
        </p:grpSpPr>
        <p:sp>
          <p:nvSpPr>
            <p:cNvPr id="85" name="Google Shape;85;p12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>
              <a:off x="599840" y="837427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>
              <a:off x="773716" y="1010124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2"/>
          <p:cNvGrpSpPr/>
          <p:nvPr/>
        </p:nvGrpSpPr>
        <p:grpSpPr>
          <a:xfrm rot="20349864">
            <a:off x="5984301" y="907281"/>
            <a:ext cx="676734" cy="678124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901670" flipH="1">
            <a:off x="8045277" y="929324"/>
            <a:ext cx="676734" cy="678124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837;p36">
            <a:extLst>
              <a:ext uri="{FF2B5EF4-FFF2-40B4-BE49-F238E27FC236}">
                <a16:creationId xmlns:a16="http://schemas.microsoft.com/office/drawing/2014/main" id="{3513541A-39F8-9148-94A6-01271029AAF7}"/>
              </a:ext>
            </a:extLst>
          </p:cNvPr>
          <p:cNvGrpSpPr/>
          <p:nvPr/>
        </p:nvGrpSpPr>
        <p:grpSpPr>
          <a:xfrm rot="10068148">
            <a:off x="6832595" y="3117274"/>
            <a:ext cx="1001051" cy="556845"/>
            <a:chOff x="7096674" y="3381214"/>
            <a:chExt cx="1162931" cy="646893"/>
          </a:xfrm>
        </p:grpSpPr>
        <p:sp>
          <p:nvSpPr>
            <p:cNvPr id="33" name="Google Shape;838;p36">
              <a:extLst>
                <a:ext uri="{FF2B5EF4-FFF2-40B4-BE49-F238E27FC236}">
                  <a16:creationId xmlns:a16="http://schemas.microsoft.com/office/drawing/2014/main" id="{DE6D6A3B-1031-4F42-BEBC-BD8CE40CB5F8}"/>
                </a:ext>
              </a:extLst>
            </p:cNvPr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839;p36">
              <a:extLst>
                <a:ext uri="{FF2B5EF4-FFF2-40B4-BE49-F238E27FC236}">
                  <a16:creationId xmlns:a16="http://schemas.microsoft.com/office/drawing/2014/main" id="{8486D382-89ED-5841-82AC-E23BC880E6B1}"/>
                </a:ext>
              </a:extLst>
            </p:cNvPr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" name="Google Shape;841;p36">
            <a:extLst>
              <a:ext uri="{FF2B5EF4-FFF2-40B4-BE49-F238E27FC236}">
                <a16:creationId xmlns:a16="http://schemas.microsoft.com/office/drawing/2014/main" id="{D4EF2596-57BA-4D49-A8C7-E34412ACF1F6}"/>
              </a:ext>
            </a:extLst>
          </p:cNvPr>
          <p:cNvSpPr/>
          <p:nvPr/>
        </p:nvSpPr>
        <p:spPr>
          <a:xfrm>
            <a:off x="7619351" y="1671723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841;p36">
            <a:extLst>
              <a:ext uri="{FF2B5EF4-FFF2-40B4-BE49-F238E27FC236}">
                <a16:creationId xmlns:a16="http://schemas.microsoft.com/office/drawing/2014/main" id="{C25AA2D8-54F5-A747-AC88-E2B7D022CA2A}"/>
              </a:ext>
            </a:extLst>
          </p:cNvPr>
          <p:cNvSpPr/>
          <p:nvPr/>
        </p:nvSpPr>
        <p:spPr>
          <a:xfrm flipH="1">
            <a:off x="6149249" y="1587759"/>
            <a:ext cx="1031085" cy="381687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6772363" y="1358829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C0CC8-5715-3743-A102-BEBE95D07241}"/>
              </a:ext>
            </a:extLst>
          </p:cNvPr>
          <p:cNvSpPr/>
          <p:nvPr/>
        </p:nvSpPr>
        <p:spPr>
          <a:xfrm>
            <a:off x="667060" y="1528647"/>
            <a:ext cx="4108817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6400CE-AD1D-FD4C-A6F9-167DFBDAF75C}"/>
              </a:ext>
            </a:extLst>
          </p:cNvPr>
          <p:cNvSpPr/>
          <p:nvPr/>
        </p:nvSpPr>
        <p:spPr>
          <a:xfrm>
            <a:off x="604099" y="4501119"/>
            <a:ext cx="5281729" cy="369332"/>
          </a:xfrm>
          <a:prstGeom prst="rect">
            <a:avLst/>
          </a:prstGeom>
          <a:solidFill>
            <a:schemeClr val="bg1">
              <a:alpha val="73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2B91AF"/>
                </a:solidFill>
              </a:rPr>
              <a:t>Options </a:t>
            </a:r>
            <a:r>
              <a:rPr lang="en-US" sz="1800" dirty="0"/>
              <a:t>options = </a:t>
            </a:r>
            <a:r>
              <a:rPr lang="en-US" sz="1800" dirty="0">
                <a:solidFill>
                  <a:srgbClr val="0000FF"/>
                </a:solidFill>
              </a:rPr>
              <a:t>null</a:t>
            </a:r>
            <a:r>
              <a:rPr lang="en-US" sz="1800" dirty="0"/>
              <a:t>)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D0400-CEF1-D147-9777-4CB5874AC7A5}"/>
              </a:ext>
            </a:extLst>
          </p:cNvPr>
          <p:cNvSpPr/>
          <p:nvPr/>
        </p:nvSpPr>
        <p:spPr>
          <a:xfrm>
            <a:off x="677941" y="2012213"/>
            <a:ext cx="781701" cy="731873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616672-D974-F04D-A2B9-536821BF7E77}"/>
              </a:ext>
            </a:extLst>
          </p:cNvPr>
          <p:cNvSpPr/>
          <p:nvPr/>
        </p:nvSpPr>
        <p:spPr>
          <a:xfrm>
            <a:off x="527578" y="2802321"/>
            <a:ext cx="5500321" cy="1200329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Format(</a:t>
            </a:r>
            <a:r>
              <a:rPr lang="en-US" sz="1800" dirty="0">
                <a:solidFill>
                  <a:srgbClr val="0000FF"/>
                </a:solidFill>
              </a:rPr>
              <a:t>int </a:t>
            </a:r>
            <a:r>
              <a:rPr lang="en-US" sz="1800" dirty="0"/>
              <a:t>number, </a:t>
            </a:r>
            <a:r>
              <a:rPr lang="en-US" sz="1800" dirty="0">
                <a:solidFill>
                  <a:srgbClr val="0000FF"/>
                </a:solidFill>
              </a:rPr>
              <a:t>string </a:t>
            </a:r>
            <a:r>
              <a:rPr lang="en-US" sz="1800" dirty="0"/>
              <a:t>prefix)</a:t>
            </a:r>
            <a:br>
              <a:rPr lang="en-US" sz="1800" dirty="0"/>
            </a:b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>
                <a:solidFill>
                  <a:srgbClr val="0000FF"/>
                </a:solidFill>
              </a:rPr>
              <a:t>return </a:t>
            </a:r>
            <a:r>
              <a:rPr lang="en-US" sz="1800" dirty="0"/>
              <a:t>Format(number, </a:t>
            </a:r>
            <a:r>
              <a:rPr lang="en-US" sz="1800" dirty="0" err="1">
                <a:solidFill>
                  <a:srgbClr val="2B91AF"/>
                </a:solidFill>
              </a:rPr>
              <a:t>Options</a:t>
            </a:r>
            <a:r>
              <a:rPr lang="en-US" sz="1800" dirty="0" err="1"/>
              <a:t>.withPrefix</a:t>
            </a:r>
            <a:r>
              <a:rPr lang="en-US" sz="1800" dirty="0"/>
              <a:t>(prefix));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61C250E0-CC2F-1D40-A705-6F2A91FB6CEB}"/>
              </a:ext>
            </a:extLst>
          </p:cNvPr>
          <p:cNvSpPr/>
          <p:nvPr/>
        </p:nvSpPr>
        <p:spPr>
          <a:xfrm>
            <a:off x="2816831" y="4098014"/>
            <a:ext cx="332770" cy="332768"/>
          </a:xfrm>
          <a:prstGeom prst="plus">
            <a:avLst>
              <a:gd name="adj" fmla="val 3227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59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21C07A-7553-D84E-93D7-30E8BFD7BB62}"/>
              </a:ext>
            </a:extLst>
          </p:cNvPr>
          <p:cNvSpPr/>
          <p:nvPr/>
        </p:nvSpPr>
        <p:spPr>
          <a:xfrm>
            <a:off x="528901" y="1528647"/>
            <a:ext cx="3662099" cy="738664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/>
              <a:t>result = </a:t>
            </a:r>
            <a:r>
              <a:rPr lang="en-US" dirty="0" err="1"/>
              <a:t>MethodUnderTest</a:t>
            </a:r>
            <a:r>
              <a:rPr lang="en-US" dirty="0"/>
              <a:t>(1);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</a:t>
            </a:r>
            <a:r>
              <a:rPr lang="en-US" dirty="0"/>
              <a:t>(result);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78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51726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ApprovalTests</a:t>
            </a:r>
            <a:endParaRPr dirty="0"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 dirty="0"/>
          </a:p>
        </p:txBody>
      </p:sp>
      <p:grpSp>
        <p:nvGrpSpPr>
          <p:cNvPr id="90" name="Google Shape;90;p12"/>
          <p:cNvGrpSpPr/>
          <p:nvPr/>
        </p:nvGrpSpPr>
        <p:grpSpPr>
          <a:xfrm rot="20848055">
            <a:off x="6010060" y="883735"/>
            <a:ext cx="891296" cy="901332"/>
            <a:chOff x="2893887" y="2547824"/>
            <a:chExt cx="1212350" cy="1214840"/>
          </a:xfrm>
        </p:grpSpPr>
        <p:sp>
          <p:nvSpPr>
            <p:cNvPr id="91" name="Google Shape;91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" name="Google Shape;95;p12"/>
          <p:cNvGrpSpPr/>
          <p:nvPr/>
        </p:nvGrpSpPr>
        <p:grpSpPr>
          <a:xfrm rot="690884" flipH="1">
            <a:off x="8021460" y="930216"/>
            <a:ext cx="910840" cy="867323"/>
            <a:chOff x="2893887" y="2547824"/>
            <a:chExt cx="1212350" cy="1214840"/>
          </a:xfrm>
        </p:grpSpPr>
        <p:sp>
          <p:nvSpPr>
            <p:cNvPr id="96" name="Google Shape;96;p12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2"/>
          <p:cNvSpPr/>
          <p:nvPr/>
        </p:nvSpPr>
        <p:spPr>
          <a:xfrm rot="10800000">
            <a:off x="6926059" y="622206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E2A4E7AF-668B-9241-87D9-91A5509BC75A}"/>
              </a:ext>
            </a:extLst>
          </p:cNvPr>
          <p:cNvSpPr/>
          <p:nvPr/>
        </p:nvSpPr>
        <p:spPr>
          <a:xfrm>
            <a:off x="1813226" y="2444361"/>
            <a:ext cx="781701" cy="66454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0BF0F6-748A-9048-89A8-4FB4B48A7D04}"/>
              </a:ext>
            </a:extLst>
          </p:cNvPr>
          <p:cNvSpPr/>
          <p:nvPr/>
        </p:nvSpPr>
        <p:spPr>
          <a:xfrm>
            <a:off x="528901" y="3294285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{1,2,3,10,99,-1};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D06416F-5576-964C-97F9-9018D994E619}"/>
              </a:ext>
            </a:extLst>
          </p:cNvPr>
          <p:cNvGrpSpPr/>
          <p:nvPr/>
        </p:nvGrpSpPr>
        <p:grpSpPr>
          <a:xfrm>
            <a:off x="6088787" y="2167643"/>
            <a:ext cx="1065642" cy="998655"/>
            <a:chOff x="2875340" y="18743"/>
            <a:chExt cx="1065642" cy="998655"/>
          </a:xfrm>
        </p:grpSpPr>
        <p:sp>
          <p:nvSpPr>
            <p:cNvPr id="29" name="Google Shape;786;p36">
              <a:extLst>
                <a:ext uri="{FF2B5EF4-FFF2-40B4-BE49-F238E27FC236}">
                  <a16:creationId xmlns:a16="http://schemas.microsoft.com/office/drawing/2014/main" id="{6568660A-CAE6-C440-AD84-EB721E5E2037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787;p36">
              <a:extLst>
                <a:ext uri="{FF2B5EF4-FFF2-40B4-BE49-F238E27FC236}">
                  <a16:creationId xmlns:a16="http://schemas.microsoft.com/office/drawing/2014/main" id="{8C3DFBCD-A6E4-D64E-942C-099FF19FEAF7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788;p36">
              <a:extLst>
                <a:ext uri="{FF2B5EF4-FFF2-40B4-BE49-F238E27FC236}">
                  <a16:creationId xmlns:a16="http://schemas.microsoft.com/office/drawing/2014/main" id="{EECE55F3-0748-C449-A8A4-125A2718BA26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90B4118-8B61-0748-B9B4-C6BC5A7DEFE8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33" name="Google Shape;789;p36">
                <a:extLst>
                  <a:ext uri="{FF2B5EF4-FFF2-40B4-BE49-F238E27FC236}">
                    <a16:creationId xmlns:a16="http://schemas.microsoft.com/office/drawing/2014/main" id="{2078F0BC-23AD-6A41-BF79-2222CAFF4DC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790;p36">
                <a:extLst>
                  <a:ext uri="{FF2B5EF4-FFF2-40B4-BE49-F238E27FC236}">
                    <a16:creationId xmlns:a16="http://schemas.microsoft.com/office/drawing/2014/main" id="{B05AD018-1869-D24D-9166-19236370333F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50245E9-3252-8742-9637-B20182B094DA}"/>
              </a:ext>
            </a:extLst>
          </p:cNvPr>
          <p:cNvGrpSpPr/>
          <p:nvPr/>
        </p:nvGrpSpPr>
        <p:grpSpPr>
          <a:xfrm>
            <a:off x="7744245" y="2125994"/>
            <a:ext cx="1065642" cy="998655"/>
            <a:chOff x="2875340" y="18743"/>
            <a:chExt cx="1065642" cy="998655"/>
          </a:xfrm>
        </p:grpSpPr>
        <p:sp>
          <p:nvSpPr>
            <p:cNvPr id="36" name="Google Shape;786;p36">
              <a:extLst>
                <a:ext uri="{FF2B5EF4-FFF2-40B4-BE49-F238E27FC236}">
                  <a16:creationId xmlns:a16="http://schemas.microsoft.com/office/drawing/2014/main" id="{AABC7B47-9580-F14D-8D83-96558929EB60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787;p36">
              <a:extLst>
                <a:ext uri="{FF2B5EF4-FFF2-40B4-BE49-F238E27FC236}">
                  <a16:creationId xmlns:a16="http://schemas.microsoft.com/office/drawing/2014/main" id="{ED5DE49D-E3CB-514D-83F2-4777252E017F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788;p36">
              <a:extLst>
                <a:ext uri="{FF2B5EF4-FFF2-40B4-BE49-F238E27FC236}">
                  <a16:creationId xmlns:a16="http://schemas.microsoft.com/office/drawing/2014/main" id="{54509523-A7AB-8E4F-9B56-4DACA161C898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F6531E-6662-4C44-827A-988D322B0A09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40" name="Google Shape;789;p36">
                <a:extLst>
                  <a:ext uri="{FF2B5EF4-FFF2-40B4-BE49-F238E27FC236}">
                    <a16:creationId xmlns:a16="http://schemas.microsoft.com/office/drawing/2014/main" id="{3E6AB5B7-B869-414A-B7CD-65185B695AF4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790;p36">
                <a:extLst>
                  <a:ext uri="{FF2B5EF4-FFF2-40B4-BE49-F238E27FC236}">
                    <a16:creationId xmlns:a16="http://schemas.microsoft.com/office/drawing/2014/main" id="{26E4D0D7-FCAF-ED48-BD68-21863EE849D9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E0FCF73-7FC9-0645-9182-958BC710D128}"/>
              </a:ext>
            </a:extLst>
          </p:cNvPr>
          <p:cNvGrpSpPr/>
          <p:nvPr/>
        </p:nvGrpSpPr>
        <p:grpSpPr>
          <a:xfrm>
            <a:off x="6768662" y="3015233"/>
            <a:ext cx="1361352" cy="1188825"/>
            <a:chOff x="6768662" y="3015233"/>
            <a:chExt cx="1361352" cy="1188825"/>
          </a:xfrm>
        </p:grpSpPr>
        <p:grpSp>
          <p:nvGrpSpPr>
            <p:cNvPr id="46" name="Google Shape;824;p36">
              <a:extLst>
                <a:ext uri="{FF2B5EF4-FFF2-40B4-BE49-F238E27FC236}">
                  <a16:creationId xmlns:a16="http://schemas.microsoft.com/office/drawing/2014/main" id="{B324E173-4B00-BA45-98A2-BC64996D665A}"/>
                </a:ext>
              </a:extLst>
            </p:cNvPr>
            <p:cNvGrpSpPr/>
            <p:nvPr/>
          </p:nvGrpSpPr>
          <p:grpSpPr>
            <a:xfrm>
              <a:off x="6768662" y="3015233"/>
              <a:ext cx="1361352" cy="593320"/>
              <a:chOff x="7199506" y="3084690"/>
              <a:chExt cx="1276896" cy="556446"/>
            </a:xfrm>
          </p:grpSpPr>
          <p:sp>
            <p:nvSpPr>
              <p:cNvPr id="50" name="Google Shape;825;p36">
                <a:extLst>
                  <a:ext uri="{FF2B5EF4-FFF2-40B4-BE49-F238E27FC236}">
                    <a16:creationId xmlns:a16="http://schemas.microsoft.com/office/drawing/2014/main" id="{56741F7C-9C69-404D-BC44-B0B3EB1A02EE}"/>
                  </a:ext>
                </a:extLst>
              </p:cNvPr>
              <p:cNvSpPr/>
              <p:nvPr/>
            </p:nvSpPr>
            <p:spPr>
              <a:xfrm>
                <a:off x="7199506" y="3084690"/>
                <a:ext cx="1276896" cy="556446"/>
              </a:xfrm>
              <a:custGeom>
                <a:avLst/>
                <a:gdLst/>
                <a:ahLst/>
                <a:cxnLst/>
                <a:rect l="l" t="t" r="r" b="b"/>
                <a:pathLst>
                  <a:path w="2101887" h="915961" extrusionOk="0">
                    <a:moveTo>
                      <a:pt x="2101887" y="915961"/>
                    </a:moveTo>
                    <a:cubicBezTo>
                      <a:pt x="2021749" y="335539"/>
                      <a:pt x="1486260" y="-70029"/>
                      <a:pt x="905838" y="10095"/>
                    </a:cubicBezTo>
                    <a:cubicBezTo>
                      <a:pt x="435076" y="75076"/>
                      <a:pt x="65001" y="445199"/>
                      <a:pt x="0" y="915961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827;p36">
                <a:extLst>
                  <a:ext uri="{FF2B5EF4-FFF2-40B4-BE49-F238E27FC236}">
                    <a16:creationId xmlns:a16="http://schemas.microsoft.com/office/drawing/2014/main" id="{B37ADC3E-64AE-6643-B6CB-17C7331EACA4}"/>
                  </a:ext>
                </a:extLst>
              </p:cNvPr>
              <p:cNvSpPr/>
              <p:nvPr/>
            </p:nvSpPr>
            <p:spPr>
              <a:xfrm>
                <a:off x="7342805" y="3157018"/>
                <a:ext cx="198939" cy="323411"/>
              </a:xfrm>
              <a:custGeom>
                <a:avLst/>
                <a:gdLst/>
                <a:ahLst/>
                <a:cxnLst/>
                <a:rect l="l" t="t" r="r" b="b"/>
                <a:pathLst>
                  <a:path w="327471" h="532363" extrusionOk="0">
                    <a:moveTo>
                      <a:pt x="327471" y="0"/>
                    </a:moveTo>
                    <a:cubicBezTo>
                      <a:pt x="201853" y="65241"/>
                      <a:pt x="90549" y="154893"/>
                      <a:pt x="0" y="263703"/>
                    </a:cubicBezTo>
                    <a:cubicBezTo>
                      <a:pt x="20068" y="397473"/>
                      <a:pt x="58699" y="521174"/>
                      <a:pt x="132674" y="531722"/>
                    </a:cubicBezTo>
                    <a:cubicBezTo>
                      <a:pt x="260758" y="550010"/>
                      <a:pt x="311101" y="173017"/>
                      <a:pt x="32747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828;p36">
                <a:extLst>
                  <a:ext uri="{FF2B5EF4-FFF2-40B4-BE49-F238E27FC236}">
                    <a16:creationId xmlns:a16="http://schemas.microsoft.com/office/drawing/2014/main" id="{567CE50D-FAD6-A349-A191-A40F5D929C34}"/>
                  </a:ext>
                </a:extLst>
              </p:cNvPr>
              <p:cNvSpPr/>
              <p:nvPr/>
            </p:nvSpPr>
            <p:spPr>
              <a:xfrm>
                <a:off x="8134427" y="3156684"/>
                <a:ext cx="200395" cy="330119"/>
              </a:xfrm>
              <a:custGeom>
                <a:avLst/>
                <a:gdLst/>
                <a:ahLst/>
                <a:cxnLst/>
                <a:rect l="l" t="t" r="r" b="b"/>
                <a:pathLst>
                  <a:path w="329869" h="543406" extrusionOk="0">
                    <a:moveTo>
                      <a:pt x="329869" y="265827"/>
                    </a:moveTo>
                    <a:cubicBezTo>
                      <a:pt x="238840" y="156010"/>
                      <a:pt x="126646" y="65611"/>
                      <a:pt x="0" y="0"/>
                    </a:cubicBezTo>
                    <a:cubicBezTo>
                      <a:pt x="15206" y="167469"/>
                      <a:pt x="65001" y="561654"/>
                      <a:pt x="195825" y="542750"/>
                    </a:cubicBezTo>
                    <a:cubicBezTo>
                      <a:pt x="271443" y="531927"/>
                      <a:pt x="310143" y="402952"/>
                      <a:pt x="329869" y="26582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14288" dist="28575" dir="5400000" algn="bl" rotWithShape="0">
                  <a:schemeClr val="dk1">
                    <a:alpha val="30000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8" name="Google Shape;825;p36">
              <a:extLst>
                <a:ext uri="{FF2B5EF4-FFF2-40B4-BE49-F238E27FC236}">
                  <a16:creationId xmlns:a16="http://schemas.microsoft.com/office/drawing/2014/main" id="{50876FF9-8334-5947-9DBD-ADDA11BCD3CF}"/>
                </a:ext>
              </a:extLst>
            </p:cNvPr>
            <p:cNvSpPr/>
            <p:nvPr/>
          </p:nvSpPr>
          <p:spPr>
            <a:xfrm rot="10800000">
              <a:off x="6768662" y="3605957"/>
              <a:ext cx="1361352" cy="593320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819;p36">
              <a:extLst>
                <a:ext uri="{FF2B5EF4-FFF2-40B4-BE49-F238E27FC236}">
                  <a16:creationId xmlns:a16="http://schemas.microsoft.com/office/drawing/2014/main" id="{75F77B89-B26A-6A4D-A08E-3669D541148D}"/>
                </a:ext>
              </a:extLst>
            </p:cNvPr>
            <p:cNvSpPr/>
            <p:nvPr/>
          </p:nvSpPr>
          <p:spPr>
            <a:xfrm rot="10800000">
              <a:off x="7092448" y="3946514"/>
              <a:ext cx="753842" cy="257544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827;p36">
              <a:extLst>
                <a:ext uri="{FF2B5EF4-FFF2-40B4-BE49-F238E27FC236}">
                  <a16:creationId xmlns:a16="http://schemas.microsoft.com/office/drawing/2014/main" id="{FD9D4574-EFBF-9C48-9B79-B374CC8F1A20}"/>
                </a:ext>
              </a:extLst>
            </p:cNvPr>
            <p:cNvSpPr/>
            <p:nvPr/>
          </p:nvSpPr>
          <p:spPr>
            <a:xfrm rot="10626053">
              <a:off x="7765140" y="3786550"/>
              <a:ext cx="212097" cy="344842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828;p36">
              <a:extLst>
                <a:ext uri="{FF2B5EF4-FFF2-40B4-BE49-F238E27FC236}">
                  <a16:creationId xmlns:a16="http://schemas.microsoft.com/office/drawing/2014/main" id="{0E378812-8D0E-A049-9CC6-4CE1FAD18DC6}"/>
                </a:ext>
              </a:extLst>
            </p:cNvPr>
            <p:cNvSpPr/>
            <p:nvPr/>
          </p:nvSpPr>
          <p:spPr>
            <a:xfrm rot="11025079">
              <a:off x="6919606" y="3770517"/>
              <a:ext cx="213649" cy="351995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/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5E39D2-D7DE-C64C-B8AD-BF8285F12E67}"/>
              </a:ext>
            </a:extLst>
          </p:cNvPr>
          <p:cNvSpPr/>
          <p:nvPr/>
        </p:nvSpPr>
        <p:spPr>
          <a:xfrm>
            <a:off x="520088" y="1400366"/>
            <a:ext cx="3662099" cy="954107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var </a:t>
            </a:r>
            <a:r>
              <a:rPr lang="en-US" dirty="0" err="1"/>
              <a:t>forValues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new</a:t>
            </a:r>
            <a:r>
              <a:rPr lang="en-US" dirty="0"/>
              <a:t>[] {1};</a:t>
            </a:r>
            <a:br>
              <a:rPr lang="en-US" dirty="0"/>
            </a:br>
            <a:r>
              <a:rPr lang="en-US" dirty="0" err="1">
                <a:solidFill>
                  <a:srgbClr val="2B91AF"/>
                </a:solidFill>
              </a:rPr>
              <a:t>Approvals</a:t>
            </a:r>
            <a:r>
              <a:rPr lang="en-US" dirty="0" err="1"/>
              <a:t>.VerifyAll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 err="1">
                <a:solidFill>
                  <a:srgbClr val="A31515"/>
                </a:solidFill>
              </a:rPr>
              <a:t>MethodUnderTest</a:t>
            </a:r>
            <a:r>
              <a:rPr lang="en-US" dirty="0">
                <a:solidFill>
                  <a:srgbClr val="A31515"/>
                </a:solidFill>
              </a:rPr>
              <a:t>"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forValues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n =&gt; </a:t>
            </a:r>
            <a:r>
              <a:rPr lang="en-US" dirty="0">
                <a:solidFill>
                  <a:srgbClr val="A31515"/>
                </a:solidFill>
              </a:rPr>
              <a:t>$"{</a:t>
            </a:r>
            <a:r>
              <a:rPr lang="en-US" dirty="0"/>
              <a:t>n</a:t>
            </a:r>
            <a:r>
              <a:rPr lang="en-US" dirty="0">
                <a:solidFill>
                  <a:srgbClr val="A31515"/>
                </a:solidFill>
              </a:rPr>
              <a:t>} =&gt; {</a:t>
            </a:r>
            <a:r>
              <a:rPr lang="en-US" dirty="0" err="1"/>
              <a:t>MethodUnderTest</a:t>
            </a:r>
            <a:r>
              <a:rPr lang="en-US" dirty="0"/>
              <a:t>(n)</a:t>
            </a:r>
            <a:r>
              <a:rPr lang="en-US" dirty="0">
                <a:solidFill>
                  <a:srgbClr val="A31515"/>
                </a:solidFill>
              </a:rPr>
              <a:t>}"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4080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>
            <a:extLst>
              <a:ext uri="{FF2B5EF4-FFF2-40B4-BE49-F238E27FC236}">
                <a16:creationId xmlns:a16="http://schemas.microsoft.com/office/drawing/2014/main" id="{8D5C4914-F703-AE42-BFFD-0E62B2954AA7}"/>
              </a:ext>
            </a:extLst>
          </p:cNvPr>
          <p:cNvSpPr txBox="1">
            <a:spLocks/>
          </p:cNvSpPr>
          <p:nvPr/>
        </p:nvSpPr>
        <p:spPr>
          <a:xfrm>
            <a:off x="223523" y="4442264"/>
            <a:ext cx="8667299" cy="410573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28575" dist="9525" dir="5400000" algn="bl" rotWithShape="0">
              <a:schemeClr val="dk1">
                <a:alpha val="40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tma"/>
              <a:buNone/>
              <a:defRPr sz="3200" b="1" i="0" u="none" strike="noStrike" cap="none">
                <a:solidFill>
                  <a:schemeClr val="lt1"/>
                </a:solidFill>
                <a:latin typeface="Atma"/>
                <a:ea typeface="Atma"/>
                <a:cs typeface="Atma"/>
                <a:sym typeface="Atma"/>
              </a:defRPr>
            </a:lvl9pPr>
          </a:lstStyle>
          <a:p>
            <a:r>
              <a:rPr lang="en-US" sz="2400" dirty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Arial Rounded MT Bold" panose="020F0704030504030204" pitchFamily="34" charset="77"/>
              </a:rPr>
              <a:t>+ (optional)  1–on-1 consults with the instructors on your code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2F1AB92-AA4A-D14D-80A4-D394DBB7577A}"/>
              </a:ext>
            </a:extLst>
          </p:cNvPr>
          <p:cNvSpPr/>
          <p:nvPr/>
        </p:nvSpPr>
        <p:spPr>
          <a:xfrm>
            <a:off x="184496" y="639220"/>
            <a:ext cx="89595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Testing Legacy Code Effectively with Approval Tests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7700C83-4B9B-C64E-A420-FC45D641DFAD}"/>
              </a:ext>
            </a:extLst>
          </p:cNvPr>
          <p:cNvSpPr/>
          <p:nvPr/>
        </p:nvSpPr>
        <p:spPr>
          <a:xfrm>
            <a:off x="184496" y="83173"/>
            <a:ext cx="8959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2 Hours a week for 4 weeks: Tuesdays 8-10am pst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802AB0-F1B4-814B-B1F2-48449B461227}"/>
              </a:ext>
            </a:extLst>
          </p:cNvPr>
          <p:cNvGrpSpPr/>
          <p:nvPr/>
        </p:nvGrpSpPr>
        <p:grpSpPr>
          <a:xfrm>
            <a:off x="4947649" y="1223995"/>
            <a:ext cx="4020892" cy="552981"/>
            <a:chOff x="165462" y="592182"/>
            <a:chExt cx="1761635" cy="242272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C06BA16-55DA-CD4D-96EF-58A120BE2DA2}"/>
                </a:ext>
              </a:extLst>
            </p:cNvPr>
            <p:cNvSpPr/>
            <p:nvPr/>
          </p:nvSpPr>
          <p:spPr>
            <a:xfrm>
              <a:off x="165462" y="592182"/>
              <a:ext cx="1761635" cy="242272"/>
            </a:xfrm>
            <a:prstGeom prst="roundRect">
              <a:avLst/>
            </a:prstGeom>
            <a:solidFill>
              <a:srgbClr val="D3ECD6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30F5BC7-A690-1D4F-9670-BF0E41F18955}"/>
                </a:ext>
              </a:extLst>
            </p:cNvPr>
            <p:cNvSpPr/>
            <p:nvPr/>
          </p:nvSpPr>
          <p:spPr>
            <a:xfrm>
              <a:off x="573798" y="600876"/>
              <a:ext cx="1222157" cy="2292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>
                  <a:solidFill>
                    <a:schemeClr val="accent4"/>
                  </a:solidFill>
                  <a:latin typeface="Dosis-ExtraLight"/>
                  <a:sym typeface="Dosis ExtraLight"/>
                </a:rPr>
                <a:t>Online Workshop</a:t>
              </a:r>
              <a:endParaRPr lang="en-US" sz="2800" b="1" dirty="0">
                <a:solidFill>
                  <a:schemeClr val="accent4"/>
                </a:solidFill>
              </a:endParaRPr>
            </a:p>
          </p:txBody>
        </p:sp>
        <p:grpSp>
          <p:nvGrpSpPr>
            <p:cNvPr id="68" name="Google Shape;4208;p39">
              <a:extLst>
                <a:ext uri="{FF2B5EF4-FFF2-40B4-BE49-F238E27FC236}">
                  <a16:creationId xmlns:a16="http://schemas.microsoft.com/office/drawing/2014/main" id="{A6310E4C-1A3F-4445-9B8A-4F47BFF3E20E}"/>
                </a:ext>
              </a:extLst>
            </p:cNvPr>
            <p:cNvGrpSpPr/>
            <p:nvPr/>
          </p:nvGrpSpPr>
          <p:grpSpPr>
            <a:xfrm>
              <a:off x="312666" y="628322"/>
              <a:ext cx="162752" cy="156739"/>
              <a:chOff x="2583325" y="2972875"/>
              <a:chExt cx="462850" cy="445750"/>
            </a:xfrm>
          </p:grpSpPr>
          <p:sp>
            <p:nvSpPr>
              <p:cNvPr id="69" name="Google Shape;4209;p39">
                <a:extLst>
                  <a:ext uri="{FF2B5EF4-FFF2-40B4-BE49-F238E27FC236}">
                    <a16:creationId xmlns:a16="http://schemas.microsoft.com/office/drawing/2014/main" id="{8A521D3C-FFAD-624D-A8AB-8AE0F29933EF}"/>
                  </a:ext>
                </a:extLst>
              </p:cNvPr>
              <p:cNvSpPr/>
              <p:nvPr/>
            </p:nvSpPr>
            <p:spPr>
              <a:xfrm>
                <a:off x="2701775" y="3323350"/>
                <a:ext cx="225950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3811" extrusionOk="0">
                    <a:moveTo>
                      <a:pt x="2956" y="1"/>
                    </a:moveTo>
                    <a:lnTo>
                      <a:pt x="2956" y="2956"/>
                    </a:lnTo>
                    <a:lnTo>
                      <a:pt x="685" y="2956"/>
                    </a:lnTo>
                    <a:lnTo>
                      <a:pt x="514" y="3005"/>
                    </a:lnTo>
                    <a:lnTo>
                      <a:pt x="367" y="3103"/>
                    </a:lnTo>
                    <a:lnTo>
                      <a:pt x="245" y="3200"/>
                    </a:lnTo>
                    <a:lnTo>
                      <a:pt x="147" y="3322"/>
                    </a:lnTo>
                    <a:lnTo>
                      <a:pt x="50" y="3469"/>
                    </a:lnTo>
                    <a:lnTo>
                      <a:pt x="1" y="3640"/>
                    </a:lnTo>
                    <a:lnTo>
                      <a:pt x="1" y="3811"/>
                    </a:lnTo>
                    <a:lnTo>
                      <a:pt x="9037" y="3811"/>
                    </a:lnTo>
                    <a:lnTo>
                      <a:pt x="9037" y="3640"/>
                    </a:lnTo>
                    <a:lnTo>
                      <a:pt x="8988" y="3469"/>
                    </a:lnTo>
                    <a:lnTo>
                      <a:pt x="8891" y="3322"/>
                    </a:lnTo>
                    <a:lnTo>
                      <a:pt x="8793" y="3200"/>
                    </a:lnTo>
                    <a:lnTo>
                      <a:pt x="8671" y="3103"/>
                    </a:lnTo>
                    <a:lnTo>
                      <a:pt x="8524" y="3005"/>
                    </a:lnTo>
                    <a:lnTo>
                      <a:pt x="8353" y="2956"/>
                    </a:lnTo>
                    <a:lnTo>
                      <a:pt x="6082" y="2956"/>
                    </a:lnTo>
                    <a:lnTo>
                      <a:pt x="608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4210;p39">
                <a:extLst>
                  <a:ext uri="{FF2B5EF4-FFF2-40B4-BE49-F238E27FC236}">
                    <a16:creationId xmlns:a16="http://schemas.microsoft.com/office/drawing/2014/main" id="{F0802851-ADBF-9848-B533-C5BFBE7FE7B9}"/>
                  </a:ext>
                </a:extLst>
              </p:cNvPr>
              <p:cNvSpPr/>
              <p:nvPr/>
            </p:nvSpPr>
            <p:spPr>
              <a:xfrm>
                <a:off x="2583325" y="2972875"/>
                <a:ext cx="462850" cy="33707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13483" extrusionOk="0">
                    <a:moveTo>
                      <a:pt x="17048" y="1466"/>
                    </a:moveTo>
                    <a:lnTo>
                      <a:pt x="17048" y="12017"/>
                    </a:lnTo>
                    <a:lnTo>
                      <a:pt x="1466" y="12017"/>
                    </a:lnTo>
                    <a:lnTo>
                      <a:pt x="1466" y="1466"/>
                    </a:lnTo>
                    <a:close/>
                    <a:moveTo>
                      <a:pt x="391" y="1"/>
                    </a:moveTo>
                    <a:lnTo>
                      <a:pt x="318" y="50"/>
                    </a:lnTo>
                    <a:lnTo>
                      <a:pt x="220" y="74"/>
                    </a:lnTo>
                    <a:lnTo>
                      <a:pt x="147" y="148"/>
                    </a:lnTo>
                    <a:lnTo>
                      <a:pt x="98" y="221"/>
                    </a:lnTo>
                    <a:lnTo>
                      <a:pt x="49" y="294"/>
                    </a:lnTo>
                    <a:lnTo>
                      <a:pt x="25" y="392"/>
                    </a:lnTo>
                    <a:lnTo>
                      <a:pt x="1" y="489"/>
                    </a:lnTo>
                    <a:lnTo>
                      <a:pt x="1" y="12994"/>
                    </a:lnTo>
                    <a:lnTo>
                      <a:pt x="25" y="13092"/>
                    </a:lnTo>
                    <a:lnTo>
                      <a:pt x="49" y="13189"/>
                    </a:lnTo>
                    <a:lnTo>
                      <a:pt x="98" y="13263"/>
                    </a:lnTo>
                    <a:lnTo>
                      <a:pt x="147" y="13336"/>
                    </a:lnTo>
                    <a:lnTo>
                      <a:pt x="220" y="13409"/>
                    </a:lnTo>
                    <a:lnTo>
                      <a:pt x="318" y="13434"/>
                    </a:lnTo>
                    <a:lnTo>
                      <a:pt x="391" y="13483"/>
                    </a:lnTo>
                    <a:lnTo>
                      <a:pt x="18123" y="13483"/>
                    </a:lnTo>
                    <a:lnTo>
                      <a:pt x="18196" y="13434"/>
                    </a:lnTo>
                    <a:lnTo>
                      <a:pt x="18293" y="13409"/>
                    </a:lnTo>
                    <a:lnTo>
                      <a:pt x="18367" y="13336"/>
                    </a:lnTo>
                    <a:lnTo>
                      <a:pt x="18416" y="13263"/>
                    </a:lnTo>
                    <a:lnTo>
                      <a:pt x="18464" y="13189"/>
                    </a:lnTo>
                    <a:lnTo>
                      <a:pt x="18489" y="13092"/>
                    </a:lnTo>
                    <a:lnTo>
                      <a:pt x="18513" y="12994"/>
                    </a:lnTo>
                    <a:lnTo>
                      <a:pt x="18513" y="489"/>
                    </a:lnTo>
                    <a:lnTo>
                      <a:pt x="18489" y="392"/>
                    </a:lnTo>
                    <a:lnTo>
                      <a:pt x="18464" y="294"/>
                    </a:lnTo>
                    <a:lnTo>
                      <a:pt x="18416" y="221"/>
                    </a:lnTo>
                    <a:lnTo>
                      <a:pt x="18367" y="148"/>
                    </a:lnTo>
                    <a:lnTo>
                      <a:pt x="18293" y="74"/>
                    </a:lnTo>
                    <a:lnTo>
                      <a:pt x="18196" y="50"/>
                    </a:lnTo>
                    <a:lnTo>
                      <a:pt x="1812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FF25BF6D-C6C3-3A4D-99C4-404BD3F54EF6}"/>
              </a:ext>
            </a:extLst>
          </p:cNvPr>
          <p:cNvSpPr/>
          <p:nvPr/>
        </p:nvSpPr>
        <p:spPr>
          <a:xfrm>
            <a:off x="6552823" y="1848621"/>
            <a:ext cx="23070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chemeClr val="accent4"/>
                </a:solidFill>
                <a:latin typeface="Dosis-ExtraLight"/>
                <a:sym typeface="Dosis ExtraLight"/>
              </a:rPr>
              <a:t>£350 / $450 </a:t>
            </a:r>
            <a:endParaRPr lang="en-US" sz="3200" b="1" dirty="0">
              <a:solidFill>
                <a:schemeClr val="accent4"/>
              </a:solidFill>
            </a:endParaRP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7246AE80-90A0-E441-8571-55A4C060B722}"/>
              </a:ext>
            </a:extLst>
          </p:cNvPr>
          <p:cNvSpPr txBox="1">
            <a:spLocks/>
          </p:cNvSpPr>
          <p:nvPr/>
        </p:nvSpPr>
        <p:spPr>
          <a:xfrm>
            <a:off x="-739421" y="2532374"/>
            <a:ext cx="2264465" cy="223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pPr algn="r"/>
            <a:r>
              <a:rPr lang="en-US" sz="2800" dirty="0">
                <a:solidFill>
                  <a:schemeClr val="tx1"/>
                </a:solidFill>
              </a:rPr>
              <a:t>Sept 08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15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Sept 22 </a:t>
            </a:r>
          </a:p>
          <a:p>
            <a:pPr algn="r"/>
            <a:r>
              <a:rPr lang="en-US" sz="2800" dirty="0">
                <a:solidFill>
                  <a:schemeClr val="tx1"/>
                </a:solidFill>
              </a:rPr>
              <a:t>Sept 29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0D38281E-4976-FA4A-8E8D-6732031DD102}"/>
              </a:ext>
            </a:extLst>
          </p:cNvPr>
          <p:cNvSpPr txBox="1">
            <a:spLocks/>
          </p:cNvSpPr>
          <p:nvPr/>
        </p:nvSpPr>
        <p:spPr>
          <a:xfrm>
            <a:off x="1525044" y="2522457"/>
            <a:ext cx="6995225" cy="185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-ExtraLight"/>
                <a:ea typeface="Dosis-ExtraLight"/>
                <a:cs typeface="Dosis-ExtraLight"/>
                <a:sym typeface="Dosis ExtraLight"/>
              </a:defRPr>
            </a:lvl9pPr>
          </a:lstStyle>
          <a:p>
            <a:r>
              <a:rPr lang="en-US" sz="2800" dirty="0">
                <a:solidFill>
                  <a:schemeClr val="tx1"/>
                </a:solidFill>
              </a:rPr>
              <a:t>Testing existing code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w/ApprovalTests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Globals &amp; Services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Testing inconsistent dates and hard to invoke code</a:t>
            </a:r>
            <a:endParaRPr lang="en-US" sz="2800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F8C3B20-A9E7-3242-9338-FDC9E220133F}"/>
              </a:ext>
            </a:extLst>
          </p:cNvPr>
          <p:cNvCxnSpPr>
            <a:cxnSpLocks/>
          </p:cNvCxnSpPr>
          <p:nvPr/>
        </p:nvCxnSpPr>
        <p:spPr>
          <a:xfrm>
            <a:off x="1543332" y="2512540"/>
            <a:ext cx="0" cy="18621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26A228-1C79-D546-AB8A-4BE9D09E1E4D}"/>
              </a:ext>
            </a:extLst>
          </p:cNvPr>
          <p:cNvCxnSpPr>
            <a:cxnSpLocks/>
          </p:cNvCxnSpPr>
          <p:nvPr/>
        </p:nvCxnSpPr>
        <p:spPr>
          <a:xfrm flipH="1">
            <a:off x="392810" y="656427"/>
            <a:ext cx="8276404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Graphic 75">
            <a:extLst>
              <a:ext uri="{FF2B5EF4-FFF2-40B4-BE49-F238E27FC236}">
                <a16:creationId xmlns:a16="http://schemas.microsoft.com/office/drawing/2014/main" id="{FAA1D2C0-78E2-2641-B1F9-0D2A2820FA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2810" y="12933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4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87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DE6E9701-B853-4E40-811F-DDAB69A71CA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874" y="452380"/>
            <a:ext cx="3981431" cy="3981431"/>
          </a:xfrm>
          <a:prstGeom prst="ellipse">
            <a:avLst/>
          </a:prstGeom>
          <a:noFill/>
          <a:ln>
            <a:noFill/>
          </a:ln>
          <a:effectLst>
            <a:outerShdw blurRad="28575" dist="28575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110" name="Google Shape;110;p13"/>
          <p:cNvSpPr txBox="1">
            <a:spLocks noGrp="1"/>
          </p:cNvSpPr>
          <p:nvPr>
            <p:ph type="ctrTitle" idx="4294967295"/>
          </p:nvPr>
        </p:nvSpPr>
        <p:spPr>
          <a:xfrm>
            <a:off x="855300" y="709688"/>
            <a:ext cx="3614638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latin typeface="Arial Rounded MT Bold" panose="020F0704030504030204" pitchFamily="34" charset="77"/>
              </a:rPr>
              <a:t>Thanks</a:t>
            </a:r>
            <a:r>
              <a:rPr lang="en" sz="8300" dirty="0">
                <a:latin typeface="Arial Rounded MT Bold" panose="020F0704030504030204" pitchFamily="34" charset="77"/>
              </a:rPr>
              <a:t>!</a:t>
            </a:r>
            <a:endParaRPr sz="8300" dirty="0">
              <a:latin typeface="Arial Rounded MT Bold" panose="020F0704030504030204" pitchFamily="34" charset="77"/>
            </a:endParaRP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4294967295"/>
          </p:nvPr>
        </p:nvSpPr>
        <p:spPr>
          <a:xfrm>
            <a:off x="157874" y="1559313"/>
            <a:ext cx="4878076" cy="5500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b="1" dirty="0"/>
              <a:t>(please connect via LinkedIn &amp; Twitter)</a:t>
            </a:r>
            <a:endParaRPr b="1" dirty="0"/>
          </a:p>
        </p:txBody>
      </p:sp>
      <p:sp>
        <p:nvSpPr>
          <p:cNvPr id="112" name="Google Shape;112;p13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 dirty="0"/>
          </a:p>
        </p:txBody>
      </p:sp>
      <p:grpSp>
        <p:nvGrpSpPr>
          <p:cNvPr id="114" name="Google Shape;114;p13"/>
          <p:cNvGrpSpPr/>
          <p:nvPr/>
        </p:nvGrpSpPr>
        <p:grpSpPr>
          <a:xfrm>
            <a:off x="6974440" y="927156"/>
            <a:ext cx="453116" cy="714197"/>
            <a:chOff x="1620532" y="2740711"/>
            <a:chExt cx="745257" cy="1174666"/>
          </a:xfrm>
        </p:grpSpPr>
        <p:sp>
          <p:nvSpPr>
            <p:cNvPr id="115" name="Google Shape;115;p13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13"/>
          <p:cNvGrpSpPr/>
          <p:nvPr/>
        </p:nvGrpSpPr>
        <p:grpSpPr>
          <a:xfrm>
            <a:off x="5442882" y="796263"/>
            <a:ext cx="453093" cy="714197"/>
            <a:chOff x="188982" y="2740711"/>
            <a:chExt cx="745218" cy="1174666"/>
          </a:xfrm>
        </p:grpSpPr>
        <p:sp>
          <p:nvSpPr>
            <p:cNvPr id="121" name="Google Shape;121;p13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3"/>
          <p:cNvSpPr/>
          <p:nvPr/>
        </p:nvSpPr>
        <p:spPr>
          <a:xfrm rot="965076">
            <a:off x="6655434" y="1773343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 rot="20891887" flipH="1">
            <a:off x="5585058" y="1726561"/>
            <a:ext cx="690376" cy="255563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3F882-696A-AE47-BB34-A7E6790635D6}"/>
              </a:ext>
            </a:extLst>
          </p:cNvPr>
          <p:cNvSpPr/>
          <p:nvPr/>
        </p:nvSpPr>
        <p:spPr>
          <a:xfrm>
            <a:off x="220640" y="2958953"/>
            <a:ext cx="3703258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@LlewellynFalco </a:t>
            </a:r>
          </a:p>
          <a:p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youtube.com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/</a:t>
            </a:r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isidoreus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LlewellynFalco.Blogspot.com</a:t>
            </a:r>
            <a:r>
              <a:rPr lang="en-US" sz="2200" b="1" dirty="0">
                <a:solidFill>
                  <a:schemeClr val="dk1"/>
                </a:solidFill>
                <a:latin typeface="Quicksand Light"/>
                <a:sym typeface="Quicksand Light"/>
              </a:rPr>
              <a:t>  </a:t>
            </a:r>
          </a:p>
          <a:p>
            <a:r>
              <a:rPr lang="en-US" sz="2200" b="1" dirty="0" err="1">
                <a:solidFill>
                  <a:schemeClr val="dk1"/>
                </a:solidFill>
                <a:latin typeface="Quicksand Light"/>
                <a:sym typeface="Quicksand Light"/>
              </a:rPr>
              <a:t>approvaltests.com</a:t>
            </a:r>
            <a:endParaRPr lang="en-US" sz="2200" b="1" dirty="0">
              <a:solidFill>
                <a:schemeClr val="dk1"/>
              </a:solidFill>
              <a:latin typeface="Quicksand Light"/>
              <a:sym typeface="Quicksand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955010-56BA-A247-B7DE-3C6673DCC980}"/>
              </a:ext>
            </a:extLst>
          </p:cNvPr>
          <p:cNvSpPr/>
          <p:nvPr/>
        </p:nvSpPr>
        <p:spPr>
          <a:xfrm>
            <a:off x="5735945" y="-7006"/>
            <a:ext cx="3437159" cy="318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6200" lvl="0">
              <a:lnSpc>
                <a:spcPct val="115000"/>
              </a:lnSpc>
              <a:spcBef>
                <a:spcPts val="600"/>
              </a:spcBef>
              <a:buSzPts val="2400"/>
            </a:pPr>
            <a:r>
              <a:rPr lang="en-US" dirty="0"/>
              <a:t>Presentation template by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SlidesCarnival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36"/>
          <p:cNvSpPr txBox="1">
            <a:spLocks noGrp="1"/>
          </p:cNvSpPr>
          <p:nvPr>
            <p:ph type="title"/>
          </p:nvPr>
        </p:nvSpPr>
        <p:spPr>
          <a:xfrm>
            <a:off x="855300" y="991175"/>
            <a:ext cx="7440300" cy="396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Extra resources · Build your own monsters</a:t>
            </a:r>
            <a:endParaRPr sz="2800" dirty="0"/>
          </a:p>
        </p:txBody>
      </p:sp>
      <p:sp>
        <p:nvSpPr>
          <p:cNvPr id="784" name="Google Shape;784;p3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 dirty="0"/>
          </a:p>
        </p:txBody>
      </p:sp>
      <p:grpSp>
        <p:nvGrpSpPr>
          <p:cNvPr id="785" name="Google Shape;785;p36"/>
          <p:cNvGrpSpPr/>
          <p:nvPr/>
        </p:nvGrpSpPr>
        <p:grpSpPr>
          <a:xfrm>
            <a:off x="899580" y="1606229"/>
            <a:ext cx="1065642" cy="998655"/>
            <a:chOff x="175906" y="401530"/>
            <a:chExt cx="2115209" cy="1982245"/>
          </a:xfrm>
        </p:grpSpPr>
        <p:sp>
          <p:nvSpPr>
            <p:cNvPr id="786" name="Google Shape;786;p3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6"/>
            <p:cNvSpPr/>
            <p:nvPr/>
          </p:nvSpPr>
          <p:spPr>
            <a:xfrm>
              <a:off x="85409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6"/>
            <p:cNvSpPr/>
            <p:nvPr/>
          </p:nvSpPr>
          <p:spPr>
            <a:xfrm>
              <a:off x="1027970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36"/>
          <p:cNvGrpSpPr/>
          <p:nvPr/>
        </p:nvGrpSpPr>
        <p:grpSpPr>
          <a:xfrm>
            <a:off x="5519662" y="1606231"/>
            <a:ext cx="1065712" cy="998653"/>
            <a:chOff x="8438871" y="401534"/>
            <a:chExt cx="2115348" cy="1982241"/>
          </a:xfrm>
        </p:grpSpPr>
        <p:sp>
          <p:nvSpPr>
            <p:cNvPr id="792" name="Google Shape;792;p36"/>
            <p:cNvSpPr/>
            <p:nvPr/>
          </p:nvSpPr>
          <p:spPr>
            <a:xfrm>
              <a:off x="8438871" y="401534"/>
              <a:ext cx="2115348" cy="1982241"/>
            </a:xfrm>
            <a:custGeom>
              <a:avLst/>
              <a:gdLst/>
              <a:ahLst/>
              <a:cxnLst/>
              <a:rect l="l" t="t" r="r" b="b"/>
              <a:pathLst>
                <a:path w="2115348" h="1982241" extrusionOk="0">
                  <a:moveTo>
                    <a:pt x="1084381" y="1982241"/>
                  </a:moveTo>
                  <a:cubicBezTo>
                    <a:pt x="797390" y="1982241"/>
                    <a:pt x="529098" y="1889705"/>
                    <a:pt x="328957" y="1721963"/>
                  </a:cubicBezTo>
                  <a:cubicBezTo>
                    <a:pt x="126830" y="1552302"/>
                    <a:pt x="10253" y="1321476"/>
                    <a:pt x="663" y="1072019"/>
                  </a:cubicBezTo>
                  <a:cubicBezTo>
                    <a:pt x="-9679" y="803042"/>
                    <a:pt x="101418" y="520571"/>
                    <a:pt x="297929" y="316389"/>
                  </a:cubicBezTo>
                  <a:cubicBezTo>
                    <a:pt x="390670" y="219534"/>
                    <a:pt x="501494" y="141871"/>
                    <a:pt x="624236" y="87824"/>
                  </a:cubicBezTo>
                  <a:cubicBezTo>
                    <a:pt x="758690" y="29170"/>
                    <a:pt x="903967" y="-739"/>
                    <a:pt x="1050682" y="14"/>
                  </a:cubicBezTo>
                  <a:cubicBezTo>
                    <a:pt x="1339866" y="14"/>
                    <a:pt x="1578979" y="75906"/>
                    <a:pt x="1761448" y="225497"/>
                  </a:cubicBezTo>
                  <a:cubicBezTo>
                    <a:pt x="1935630" y="368308"/>
                    <a:pt x="2049125" y="569750"/>
                    <a:pt x="2098577" y="824412"/>
                  </a:cubicBezTo>
                  <a:cubicBezTo>
                    <a:pt x="2125770" y="962922"/>
                    <a:pt x="2119811" y="1105890"/>
                    <a:pt x="2081317" y="1241680"/>
                  </a:cubicBezTo>
                  <a:cubicBezTo>
                    <a:pt x="2044193" y="1372408"/>
                    <a:pt x="1980083" y="1493904"/>
                    <a:pt x="1893094" y="1598330"/>
                  </a:cubicBezTo>
                  <a:cubicBezTo>
                    <a:pt x="1796038" y="1715326"/>
                    <a:pt x="1675145" y="1810252"/>
                    <a:pt x="1538431" y="1876760"/>
                  </a:cubicBezTo>
                  <a:cubicBezTo>
                    <a:pt x="1396921" y="1945638"/>
                    <a:pt x="1241713" y="1981693"/>
                    <a:pt x="1084381" y="1982241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6"/>
            <p:cNvSpPr/>
            <p:nvPr/>
          </p:nvSpPr>
          <p:spPr>
            <a:xfrm>
              <a:off x="8561906" y="475316"/>
              <a:ext cx="1869268" cy="1736332"/>
            </a:xfrm>
            <a:custGeom>
              <a:avLst/>
              <a:gdLst/>
              <a:ahLst/>
              <a:cxnLst/>
              <a:rect l="l" t="t" r="r" b="b"/>
              <a:pathLst>
                <a:path w="1869268" h="1736332" extrusionOk="0">
                  <a:moveTo>
                    <a:pt x="927716" y="0"/>
                  </a:moveTo>
                  <a:cubicBezTo>
                    <a:pt x="337705" y="0"/>
                    <a:pt x="-16274" y="505694"/>
                    <a:pt x="576" y="943990"/>
                  </a:cubicBezTo>
                  <a:cubicBezTo>
                    <a:pt x="17426" y="1382285"/>
                    <a:pt x="422022" y="1736332"/>
                    <a:pt x="961415" y="1736332"/>
                  </a:cubicBezTo>
                  <a:cubicBezTo>
                    <a:pt x="1500808" y="1736332"/>
                    <a:pt x="1957049" y="1250776"/>
                    <a:pt x="1854856" y="724876"/>
                  </a:cubicBezTo>
                  <a:cubicBezTo>
                    <a:pt x="1769443" y="285279"/>
                    <a:pt x="1464438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6"/>
            <p:cNvSpPr/>
            <p:nvPr/>
          </p:nvSpPr>
          <p:spPr>
            <a:xfrm>
              <a:off x="8561904" y="1299235"/>
              <a:ext cx="1869279" cy="912413"/>
            </a:xfrm>
            <a:custGeom>
              <a:avLst/>
              <a:gdLst/>
              <a:ahLst/>
              <a:cxnLst/>
              <a:rect l="l" t="t" r="r" b="b"/>
              <a:pathLst>
                <a:path w="1869279" h="912413" extrusionOk="0">
                  <a:moveTo>
                    <a:pt x="963129" y="603915"/>
                  </a:moveTo>
                  <a:cubicBezTo>
                    <a:pt x="507230" y="603915"/>
                    <a:pt x="141882" y="366308"/>
                    <a:pt x="1880" y="34795"/>
                  </a:cubicBezTo>
                  <a:cubicBezTo>
                    <a:pt x="-39" y="63179"/>
                    <a:pt x="-518" y="91646"/>
                    <a:pt x="578" y="120071"/>
                  </a:cubicBezTo>
                  <a:cubicBezTo>
                    <a:pt x="17428" y="558435"/>
                    <a:pt x="422024" y="912414"/>
                    <a:pt x="961417" y="912414"/>
                  </a:cubicBezTo>
                  <a:cubicBezTo>
                    <a:pt x="1466769" y="912414"/>
                    <a:pt x="1899105" y="486242"/>
                    <a:pt x="1867666" y="0"/>
                  </a:cubicBezTo>
                  <a:cubicBezTo>
                    <a:pt x="1728075" y="347404"/>
                    <a:pt x="1367589" y="603915"/>
                    <a:pt x="963129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6"/>
            <p:cNvSpPr/>
            <p:nvPr/>
          </p:nvSpPr>
          <p:spPr>
            <a:xfrm>
              <a:off x="9302517" y="748882"/>
              <a:ext cx="387480" cy="1272283"/>
            </a:xfrm>
            <a:custGeom>
              <a:avLst/>
              <a:gdLst/>
              <a:ahLst/>
              <a:cxnLst/>
              <a:rect l="l" t="t" r="r" b="b"/>
              <a:pathLst>
                <a:path w="387480" h="1272283" extrusionOk="0">
                  <a:moveTo>
                    <a:pt x="341492" y="318088"/>
                  </a:moveTo>
                  <a:cubicBezTo>
                    <a:pt x="290600" y="318070"/>
                    <a:pt x="249367" y="276810"/>
                    <a:pt x="249367" y="225931"/>
                  </a:cubicBezTo>
                  <a:cubicBezTo>
                    <a:pt x="249436" y="192269"/>
                    <a:pt x="267792" y="161294"/>
                    <a:pt x="297313" y="145140"/>
                  </a:cubicBezTo>
                  <a:cubicBezTo>
                    <a:pt x="267860" y="90372"/>
                    <a:pt x="228955" y="41237"/>
                    <a:pt x="182448" y="0"/>
                  </a:cubicBezTo>
                  <a:cubicBezTo>
                    <a:pt x="182448" y="0"/>
                    <a:pt x="-269615" y="719876"/>
                    <a:pt x="249436" y="1272283"/>
                  </a:cubicBezTo>
                  <a:cubicBezTo>
                    <a:pt x="249436" y="1272283"/>
                    <a:pt x="459713" y="731178"/>
                    <a:pt x="361218" y="315896"/>
                  </a:cubicBezTo>
                  <a:cubicBezTo>
                    <a:pt x="354712" y="317324"/>
                    <a:pt x="348136" y="318059"/>
                    <a:pt x="341492" y="318088"/>
                  </a:cubicBezTo>
                  <a:close/>
                </a:path>
              </a:pathLst>
            </a:custGeom>
            <a:gradFill>
              <a:gsLst>
                <a:gs pos="0">
                  <a:srgbClr val="000985"/>
                </a:gs>
                <a:gs pos="100000">
                  <a:srgbClr val="01010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36"/>
          <p:cNvGrpSpPr/>
          <p:nvPr/>
        </p:nvGrpSpPr>
        <p:grpSpPr>
          <a:xfrm>
            <a:off x="3978816" y="1977883"/>
            <a:ext cx="1065613" cy="626828"/>
            <a:chOff x="5682925" y="1139232"/>
            <a:chExt cx="2115150" cy="1244200"/>
          </a:xfrm>
        </p:grpSpPr>
        <p:sp>
          <p:nvSpPr>
            <p:cNvPr id="797" name="Google Shape;797;p36"/>
            <p:cNvSpPr/>
            <p:nvPr/>
          </p:nvSpPr>
          <p:spPr>
            <a:xfrm>
              <a:off x="5682925" y="1139232"/>
              <a:ext cx="2115150" cy="1244200"/>
            </a:xfrm>
            <a:custGeom>
              <a:avLst/>
              <a:gdLst/>
              <a:ahLst/>
              <a:cxnLst/>
              <a:rect l="l" t="t" r="r" b="b"/>
              <a:pathLst>
                <a:path w="2115150" h="1244200" extrusionOk="0">
                  <a:moveTo>
                    <a:pt x="2078447" y="0"/>
                  </a:moveTo>
                  <a:cubicBezTo>
                    <a:pt x="1740359" y="36747"/>
                    <a:pt x="1400490" y="55042"/>
                    <a:pt x="1060347" y="54796"/>
                  </a:cubicBezTo>
                  <a:cubicBezTo>
                    <a:pt x="721937" y="54987"/>
                    <a:pt x="383766" y="36857"/>
                    <a:pt x="47315" y="479"/>
                  </a:cubicBezTo>
                  <a:cubicBezTo>
                    <a:pt x="12629" y="108125"/>
                    <a:pt x="-3193" y="220949"/>
                    <a:pt x="533" y="333979"/>
                  </a:cubicBezTo>
                  <a:cubicBezTo>
                    <a:pt x="10122" y="583435"/>
                    <a:pt x="126700" y="814261"/>
                    <a:pt x="328758" y="983922"/>
                  </a:cubicBezTo>
                  <a:cubicBezTo>
                    <a:pt x="528967" y="1151939"/>
                    <a:pt x="797260" y="1244200"/>
                    <a:pt x="1084251" y="1244200"/>
                  </a:cubicBezTo>
                  <a:cubicBezTo>
                    <a:pt x="1241583" y="1243755"/>
                    <a:pt x="1396791" y="1207816"/>
                    <a:pt x="1538301" y="1139062"/>
                  </a:cubicBezTo>
                  <a:cubicBezTo>
                    <a:pt x="1675015" y="1072485"/>
                    <a:pt x="1795908" y="977490"/>
                    <a:pt x="1892896" y="860426"/>
                  </a:cubicBezTo>
                  <a:cubicBezTo>
                    <a:pt x="1979884" y="756020"/>
                    <a:pt x="2043995" y="634518"/>
                    <a:pt x="2081119" y="503776"/>
                  </a:cubicBezTo>
                  <a:cubicBezTo>
                    <a:pt x="2119613" y="367986"/>
                    <a:pt x="2125572" y="225018"/>
                    <a:pt x="2098380" y="86508"/>
                  </a:cubicBezTo>
                  <a:cubicBezTo>
                    <a:pt x="2092625" y="56850"/>
                    <a:pt x="2085913" y="28220"/>
                    <a:pt x="2078447" y="0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6"/>
            <p:cNvSpPr/>
            <p:nvPr/>
          </p:nvSpPr>
          <p:spPr>
            <a:xfrm>
              <a:off x="5805876" y="1150739"/>
              <a:ext cx="1869223" cy="1060909"/>
            </a:xfrm>
            <a:custGeom>
              <a:avLst/>
              <a:gdLst/>
              <a:ahLst/>
              <a:cxnLst/>
              <a:rect l="l" t="t" r="r" b="b"/>
              <a:pathLst>
                <a:path w="1869223" h="1060909" extrusionOk="0">
                  <a:moveTo>
                    <a:pt x="1844056" y="0"/>
                  </a:moveTo>
                  <a:cubicBezTo>
                    <a:pt x="1550899" y="28425"/>
                    <a:pt x="1247744" y="43357"/>
                    <a:pt x="937395" y="43357"/>
                  </a:cubicBezTo>
                  <a:cubicBezTo>
                    <a:pt x="628349" y="43357"/>
                    <a:pt x="326357" y="28494"/>
                    <a:pt x="34297" y="342"/>
                  </a:cubicBezTo>
                  <a:cubicBezTo>
                    <a:pt x="8913" y="87399"/>
                    <a:pt x="-2512" y="177935"/>
                    <a:pt x="461" y="268566"/>
                  </a:cubicBezTo>
                  <a:cubicBezTo>
                    <a:pt x="17310" y="706930"/>
                    <a:pt x="421907" y="1060909"/>
                    <a:pt x="961368" y="1060909"/>
                  </a:cubicBezTo>
                  <a:cubicBezTo>
                    <a:pt x="1500830" y="1060909"/>
                    <a:pt x="1957003" y="575353"/>
                    <a:pt x="1854809" y="49453"/>
                  </a:cubicBezTo>
                  <a:cubicBezTo>
                    <a:pt x="1851795" y="32740"/>
                    <a:pt x="1847892" y="16233"/>
                    <a:pt x="1844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6"/>
            <p:cNvSpPr/>
            <p:nvPr/>
          </p:nvSpPr>
          <p:spPr>
            <a:xfrm>
              <a:off x="5805767" y="1299235"/>
              <a:ext cx="1869273" cy="912413"/>
            </a:xfrm>
            <a:custGeom>
              <a:avLst/>
              <a:gdLst/>
              <a:ahLst/>
              <a:cxnLst/>
              <a:rect l="l" t="t" r="r" b="b"/>
              <a:pathLst>
                <a:path w="1869273" h="912413" extrusionOk="0">
                  <a:moveTo>
                    <a:pt x="963190" y="603915"/>
                  </a:moveTo>
                  <a:cubicBezTo>
                    <a:pt x="507292" y="603915"/>
                    <a:pt x="141942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7420" y="558435"/>
                    <a:pt x="422016" y="912414"/>
                    <a:pt x="961478" y="912414"/>
                  </a:cubicBezTo>
                  <a:cubicBezTo>
                    <a:pt x="1466830" y="912414"/>
                    <a:pt x="1899098" y="486242"/>
                    <a:pt x="1867659" y="0"/>
                  </a:cubicBezTo>
                  <a:cubicBezTo>
                    <a:pt x="1728136" y="347404"/>
                    <a:pt x="1367650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6"/>
            <p:cNvSpPr/>
            <p:nvPr/>
          </p:nvSpPr>
          <p:spPr>
            <a:xfrm>
              <a:off x="6361733" y="1187794"/>
              <a:ext cx="757384" cy="534274"/>
            </a:xfrm>
            <a:custGeom>
              <a:avLst/>
              <a:gdLst/>
              <a:ahLst/>
              <a:cxnLst/>
              <a:rect l="l" t="t" r="r" b="b"/>
              <a:pathLst>
                <a:path w="757384" h="534274" extrusionOk="0">
                  <a:moveTo>
                    <a:pt x="381539" y="6301"/>
                  </a:moveTo>
                  <a:cubicBezTo>
                    <a:pt x="264503" y="6301"/>
                    <a:pt x="148500" y="4199"/>
                    <a:pt x="33519" y="0"/>
                  </a:cubicBezTo>
                  <a:cubicBezTo>
                    <a:pt x="-52387" y="190654"/>
                    <a:pt x="32526" y="414850"/>
                    <a:pt x="223186" y="500756"/>
                  </a:cubicBezTo>
                  <a:cubicBezTo>
                    <a:pt x="413841" y="586661"/>
                    <a:pt x="638050" y="501749"/>
                    <a:pt x="723942" y="311095"/>
                  </a:cubicBezTo>
                  <a:cubicBezTo>
                    <a:pt x="768532" y="212182"/>
                    <a:pt x="768532" y="98913"/>
                    <a:pt x="723942" y="0"/>
                  </a:cubicBezTo>
                  <a:cubicBezTo>
                    <a:pt x="610926" y="4158"/>
                    <a:pt x="496815" y="6254"/>
                    <a:pt x="381539" y="630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6"/>
            <p:cNvSpPr/>
            <p:nvPr/>
          </p:nvSpPr>
          <p:spPr>
            <a:xfrm>
              <a:off x="6534091" y="1192932"/>
              <a:ext cx="412472" cy="356800"/>
            </a:xfrm>
            <a:custGeom>
              <a:avLst/>
              <a:gdLst/>
              <a:ahLst/>
              <a:cxnLst/>
              <a:rect l="l" t="t" r="r" b="b"/>
              <a:pathLst>
                <a:path w="412472" h="356800" extrusionOk="0">
                  <a:moveTo>
                    <a:pt x="347334" y="137"/>
                  </a:moveTo>
                  <a:cubicBezTo>
                    <a:pt x="301669" y="774"/>
                    <a:pt x="255620" y="1116"/>
                    <a:pt x="209181" y="1164"/>
                  </a:cubicBezTo>
                  <a:cubicBezTo>
                    <a:pt x="161098" y="1164"/>
                    <a:pt x="113152" y="774"/>
                    <a:pt x="65343" y="0"/>
                  </a:cubicBezTo>
                  <a:cubicBezTo>
                    <a:pt x="63699" y="1575"/>
                    <a:pt x="62055" y="3082"/>
                    <a:pt x="60411" y="4726"/>
                  </a:cubicBezTo>
                  <a:cubicBezTo>
                    <a:pt x="-20131" y="85262"/>
                    <a:pt x="-20138" y="215846"/>
                    <a:pt x="60398" y="296389"/>
                  </a:cubicBezTo>
                  <a:cubicBezTo>
                    <a:pt x="140933" y="376931"/>
                    <a:pt x="271518" y="376938"/>
                    <a:pt x="352060" y="296403"/>
                  </a:cubicBezTo>
                  <a:cubicBezTo>
                    <a:pt x="432610" y="215867"/>
                    <a:pt x="432610" y="85282"/>
                    <a:pt x="352060" y="4740"/>
                  </a:cubicBezTo>
                  <a:cubicBezTo>
                    <a:pt x="352060" y="4733"/>
                    <a:pt x="352060" y="4733"/>
                    <a:pt x="352060" y="472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2" name="Google Shape;802;p36"/>
          <p:cNvGrpSpPr/>
          <p:nvPr/>
        </p:nvGrpSpPr>
        <p:grpSpPr>
          <a:xfrm>
            <a:off x="2404642" y="1606229"/>
            <a:ext cx="1065673" cy="827532"/>
            <a:chOff x="2860826" y="401530"/>
            <a:chExt cx="2115269" cy="1642581"/>
          </a:xfrm>
        </p:grpSpPr>
        <p:sp>
          <p:nvSpPr>
            <p:cNvPr id="803" name="Google Shape;803;p36"/>
            <p:cNvSpPr/>
            <p:nvPr/>
          </p:nvSpPr>
          <p:spPr>
            <a:xfrm>
              <a:off x="2860826" y="401530"/>
              <a:ext cx="2115269" cy="1642581"/>
            </a:xfrm>
            <a:custGeom>
              <a:avLst/>
              <a:gdLst/>
              <a:ahLst/>
              <a:cxnLst/>
              <a:rect l="l" t="t" r="r" b="b"/>
              <a:pathLst>
                <a:path w="2115269" h="1642581" extrusionOk="0">
                  <a:moveTo>
                    <a:pt x="245052" y="1642582"/>
                  </a:moveTo>
                  <a:cubicBezTo>
                    <a:pt x="509714" y="1619636"/>
                    <a:pt x="782253" y="1607649"/>
                    <a:pt x="1060477" y="1607649"/>
                  </a:cubicBezTo>
                  <a:cubicBezTo>
                    <a:pt x="1331715" y="1607649"/>
                    <a:pt x="1597541" y="1619088"/>
                    <a:pt x="1855902" y="1640869"/>
                  </a:cubicBezTo>
                  <a:cubicBezTo>
                    <a:pt x="1868690" y="1627170"/>
                    <a:pt x="1881060" y="1612992"/>
                    <a:pt x="1893026" y="1598334"/>
                  </a:cubicBezTo>
                  <a:cubicBezTo>
                    <a:pt x="1980028" y="1493928"/>
                    <a:pt x="2044145" y="1372426"/>
                    <a:pt x="2081249" y="1241684"/>
                  </a:cubicBezTo>
                  <a:cubicBezTo>
                    <a:pt x="2119756" y="1105894"/>
                    <a:pt x="2125668" y="962926"/>
                    <a:pt x="2098509" y="824416"/>
                  </a:cubicBezTo>
                  <a:cubicBezTo>
                    <a:pt x="2049057" y="569754"/>
                    <a:pt x="1935630" y="368312"/>
                    <a:pt x="1761449" y="225501"/>
                  </a:cubicBezTo>
                  <a:cubicBezTo>
                    <a:pt x="1578980" y="75910"/>
                    <a:pt x="1339797" y="18"/>
                    <a:pt x="1050682" y="18"/>
                  </a:cubicBezTo>
                  <a:cubicBezTo>
                    <a:pt x="903988" y="-836"/>
                    <a:pt x="758732" y="28980"/>
                    <a:pt x="624236" y="87554"/>
                  </a:cubicBezTo>
                  <a:cubicBezTo>
                    <a:pt x="501508" y="141599"/>
                    <a:pt x="390609" y="219263"/>
                    <a:pt x="297861" y="316119"/>
                  </a:cubicBezTo>
                  <a:cubicBezTo>
                    <a:pt x="101419" y="520575"/>
                    <a:pt x="-9679" y="802772"/>
                    <a:pt x="663" y="1071749"/>
                  </a:cubicBezTo>
                  <a:cubicBezTo>
                    <a:pt x="9088" y="1284356"/>
                    <a:pt x="94775" y="1483332"/>
                    <a:pt x="245052" y="1642582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2983792" y="475316"/>
              <a:ext cx="1869056" cy="1552082"/>
            </a:xfrm>
            <a:custGeom>
              <a:avLst/>
              <a:gdLst/>
              <a:ahLst/>
              <a:cxnLst/>
              <a:rect l="l" t="t" r="r" b="b"/>
              <a:pathLst>
                <a:path w="1869056" h="1552082" extrusionOk="0">
                  <a:moveTo>
                    <a:pt x="347020" y="1552083"/>
                  </a:moveTo>
                  <a:cubicBezTo>
                    <a:pt x="540360" y="1540028"/>
                    <a:pt x="737185" y="1533952"/>
                    <a:pt x="937510" y="1533863"/>
                  </a:cubicBezTo>
                  <a:cubicBezTo>
                    <a:pt x="1132446" y="1533863"/>
                    <a:pt x="1324230" y="1539637"/>
                    <a:pt x="1512863" y="1551192"/>
                  </a:cubicBezTo>
                  <a:cubicBezTo>
                    <a:pt x="1766292" y="1362285"/>
                    <a:pt x="1918076" y="1051183"/>
                    <a:pt x="1854650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ubicBezTo>
                    <a:pt x="337774" y="0"/>
                    <a:pt x="-16274" y="505694"/>
                    <a:pt x="576" y="943990"/>
                  </a:cubicBezTo>
                  <a:cubicBezTo>
                    <a:pt x="10028" y="1188583"/>
                    <a:pt x="140167" y="1406875"/>
                    <a:pt x="347020" y="155208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6"/>
            <p:cNvSpPr/>
            <p:nvPr/>
          </p:nvSpPr>
          <p:spPr>
            <a:xfrm>
              <a:off x="3539074" y="964575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3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49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6"/>
            <p:cNvSpPr/>
            <p:nvPr/>
          </p:nvSpPr>
          <p:spPr>
            <a:xfrm>
              <a:off x="3712949" y="1137272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2983798" y="1299235"/>
              <a:ext cx="1868927" cy="728163"/>
            </a:xfrm>
            <a:custGeom>
              <a:avLst/>
              <a:gdLst/>
              <a:ahLst/>
              <a:cxnLst/>
              <a:rect l="l" t="t" r="r" b="b"/>
              <a:pathLst>
                <a:path w="1868927" h="728163" extrusionOk="0">
                  <a:moveTo>
                    <a:pt x="347015" y="728164"/>
                  </a:moveTo>
                  <a:cubicBezTo>
                    <a:pt x="540354" y="716109"/>
                    <a:pt x="737179" y="710033"/>
                    <a:pt x="937505" y="709944"/>
                  </a:cubicBezTo>
                  <a:cubicBezTo>
                    <a:pt x="1132440" y="709944"/>
                    <a:pt x="1324224" y="715718"/>
                    <a:pt x="1512858" y="727273"/>
                  </a:cubicBezTo>
                  <a:cubicBezTo>
                    <a:pt x="1740396" y="557613"/>
                    <a:pt x="1886015" y="289457"/>
                    <a:pt x="1867316" y="0"/>
                  </a:cubicBezTo>
                  <a:cubicBezTo>
                    <a:pt x="1727793" y="347404"/>
                    <a:pt x="1367307" y="603915"/>
                    <a:pt x="963190" y="603915"/>
                  </a:cubicBezTo>
                  <a:cubicBezTo>
                    <a:pt x="507292" y="603915"/>
                    <a:pt x="141943" y="366308"/>
                    <a:pt x="1940" y="34795"/>
                  </a:cubicBezTo>
                  <a:cubicBezTo>
                    <a:pt x="-53" y="63172"/>
                    <a:pt x="-512" y="91639"/>
                    <a:pt x="570" y="120071"/>
                  </a:cubicBezTo>
                  <a:cubicBezTo>
                    <a:pt x="10022" y="364664"/>
                    <a:pt x="140162" y="582956"/>
                    <a:pt x="347015" y="7281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6"/>
          <p:cNvGrpSpPr/>
          <p:nvPr/>
        </p:nvGrpSpPr>
        <p:grpSpPr>
          <a:xfrm>
            <a:off x="787694" y="2785446"/>
            <a:ext cx="1289414" cy="646452"/>
            <a:chOff x="2819969" y="4365386"/>
            <a:chExt cx="1694813" cy="849700"/>
          </a:xfrm>
        </p:grpSpPr>
        <p:sp>
          <p:nvSpPr>
            <p:cNvPr id="809" name="Google Shape;809;p36"/>
            <p:cNvSpPr/>
            <p:nvPr/>
          </p:nvSpPr>
          <p:spPr>
            <a:xfrm>
              <a:off x="2819969" y="4365386"/>
              <a:ext cx="1694813" cy="767412"/>
            </a:xfrm>
            <a:custGeom>
              <a:avLst/>
              <a:gdLst/>
              <a:ahLst/>
              <a:cxnLst/>
              <a:rect l="l" t="t" r="r" b="b"/>
              <a:pathLst>
                <a:path w="1694813" h="767412" extrusionOk="0">
                  <a:moveTo>
                    <a:pt x="1693331" y="0"/>
                  </a:moveTo>
                  <a:cubicBezTo>
                    <a:pt x="1724222" y="449254"/>
                    <a:pt x="1266748" y="778027"/>
                    <a:pt x="847425" y="767137"/>
                  </a:cubicBezTo>
                  <a:cubicBezTo>
                    <a:pt x="428171" y="778302"/>
                    <a:pt x="-29782" y="449254"/>
                    <a:pt x="1520" y="0"/>
                  </a:cubicBezTo>
                  <a:cubicBezTo>
                    <a:pt x="92960" y="926660"/>
                    <a:pt x="1602234" y="926660"/>
                    <a:pt x="1693331" y="0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4100210" y="4889162"/>
              <a:ext cx="195071" cy="325922"/>
            </a:xfrm>
            <a:custGeom>
              <a:avLst/>
              <a:gdLst/>
              <a:ahLst/>
              <a:cxnLst/>
              <a:rect l="l" t="t" r="r" b="b"/>
              <a:pathLst>
                <a:path w="195071" h="325922" extrusionOk="0">
                  <a:moveTo>
                    <a:pt x="0" y="138701"/>
                  </a:moveTo>
                  <a:cubicBezTo>
                    <a:pt x="10069" y="227196"/>
                    <a:pt x="32330" y="318567"/>
                    <a:pt x="80892" y="325554"/>
                  </a:cubicBezTo>
                  <a:cubicBezTo>
                    <a:pt x="160140" y="336787"/>
                    <a:pt x="187538" y="88426"/>
                    <a:pt x="195072" y="0"/>
                  </a:cubicBezTo>
                  <a:cubicBezTo>
                    <a:pt x="136660" y="54898"/>
                    <a:pt x="71036" y="101557"/>
                    <a:pt x="0" y="1387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3037246" y="4887244"/>
              <a:ext cx="186715" cy="327842"/>
            </a:xfrm>
            <a:custGeom>
              <a:avLst/>
              <a:gdLst/>
              <a:ahLst/>
              <a:cxnLst/>
              <a:rect l="l" t="t" r="r" b="b"/>
              <a:pathLst>
                <a:path w="186715" h="327842" extrusionOk="0">
                  <a:moveTo>
                    <a:pt x="0" y="0"/>
                  </a:moveTo>
                  <a:cubicBezTo>
                    <a:pt x="822" y="82672"/>
                    <a:pt x="10206" y="316170"/>
                    <a:pt x="89043" y="327472"/>
                  </a:cubicBezTo>
                  <a:cubicBezTo>
                    <a:pt x="140413" y="334801"/>
                    <a:pt x="170140" y="232127"/>
                    <a:pt x="186716" y="135139"/>
                  </a:cubicBezTo>
                  <a:cubicBezTo>
                    <a:pt x="118797" y="98508"/>
                    <a:pt x="56015" y="53069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2" name="Google Shape;812;p36"/>
          <p:cNvGrpSpPr/>
          <p:nvPr/>
        </p:nvGrpSpPr>
        <p:grpSpPr>
          <a:xfrm>
            <a:off x="2685236" y="2778060"/>
            <a:ext cx="473574" cy="646466"/>
            <a:chOff x="6763768" y="3011579"/>
            <a:chExt cx="660217" cy="901249"/>
          </a:xfrm>
        </p:grpSpPr>
        <p:sp>
          <p:nvSpPr>
            <p:cNvPr id="813" name="Google Shape;813;p36"/>
            <p:cNvSpPr/>
            <p:nvPr/>
          </p:nvSpPr>
          <p:spPr>
            <a:xfrm>
              <a:off x="6763768" y="3011579"/>
              <a:ext cx="660217" cy="901249"/>
            </a:xfrm>
            <a:custGeom>
              <a:avLst/>
              <a:gdLst/>
              <a:ahLst/>
              <a:cxnLst/>
              <a:rect l="l" t="t" r="r" b="b"/>
              <a:pathLst>
                <a:path w="863029" h="1178103" extrusionOk="0">
                  <a:moveTo>
                    <a:pt x="863029" y="595901"/>
                  </a:moveTo>
                  <a:cubicBezTo>
                    <a:pt x="863029" y="932551"/>
                    <a:pt x="725013" y="1178103"/>
                    <a:pt x="428090" y="1178103"/>
                  </a:cubicBezTo>
                  <a:cubicBezTo>
                    <a:pt x="131167" y="1178103"/>
                    <a:pt x="0" y="905153"/>
                    <a:pt x="0" y="568503"/>
                  </a:cubicBezTo>
                  <a:cubicBezTo>
                    <a:pt x="0" y="231853"/>
                    <a:pt x="131167" y="0"/>
                    <a:pt x="428090" y="0"/>
                  </a:cubicBezTo>
                  <a:cubicBezTo>
                    <a:pt x="725013" y="0"/>
                    <a:pt x="863029" y="259182"/>
                    <a:pt x="863029" y="59590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6"/>
            <p:cNvSpPr/>
            <p:nvPr/>
          </p:nvSpPr>
          <p:spPr>
            <a:xfrm>
              <a:off x="6827581" y="3655993"/>
              <a:ext cx="531684" cy="256751"/>
            </a:xfrm>
            <a:custGeom>
              <a:avLst/>
              <a:gdLst/>
              <a:ahLst/>
              <a:cxnLst/>
              <a:rect l="l" t="t" r="r" b="b"/>
              <a:pathLst>
                <a:path w="695012" h="335622" extrusionOk="0">
                  <a:moveTo>
                    <a:pt x="344664" y="0"/>
                  </a:moveTo>
                  <a:cubicBezTo>
                    <a:pt x="181716" y="0"/>
                    <a:pt x="68837" y="45891"/>
                    <a:pt x="0" y="123838"/>
                  </a:cubicBezTo>
                  <a:cubicBezTo>
                    <a:pt x="68837" y="253497"/>
                    <a:pt x="181784" y="335622"/>
                    <a:pt x="344664" y="335622"/>
                  </a:cubicBezTo>
                  <a:cubicBezTo>
                    <a:pt x="509050" y="335622"/>
                    <a:pt x="624463" y="260279"/>
                    <a:pt x="695013" y="136167"/>
                  </a:cubicBezTo>
                  <a:cubicBezTo>
                    <a:pt x="624463" y="52193"/>
                    <a:pt x="509050" y="0"/>
                    <a:pt x="34466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838741" y="3028921"/>
              <a:ext cx="140218" cy="213492"/>
            </a:xfrm>
            <a:custGeom>
              <a:avLst/>
              <a:gdLst/>
              <a:ahLst/>
              <a:cxnLst/>
              <a:rect l="l" t="t" r="r" b="b"/>
              <a:pathLst>
                <a:path w="183291" h="279075" extrusionOk="0">
                  <a:moveTo>
                    <a:pt x="0" y="142331"/>
                  </a:moveTo>
                  <a:cubicBezTo>
                    <a:pt x="12329" y="212195"/>
                    <a:pt x="34247" y="273087"/>
                    <a:pt x="73700" y="278704"/>
                  </a:cubicBezTo>
                  <a:cubicBezTo>
                    <a:pt x="141235" y="288361"/>
                    <a:pt x="171442" y="107468"/>
                    <a:pt x="183291" y="0"/>
                  </a:cubicBezTo>
                  <a:cubicBezTo>
                    <a:pt x="107927" y="25487"/>
                    <a:pt x="43357" y="75631"/>
                    <a:pt x="0" y="14233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>
              <a:off x="7199927" y="3029392"/>
              <a:ext cx="134768" cy="213017"/>
            </a:xfrm>
            <a:custGeom>
              <a:avLst/>
              <a:gdLst/>
              <a:ahLst/>
              <a:cxnLst/>
              <a:rect l="l" t="t" r="r" b="b"/>
              <a:pathLst>
                <a:path w="176167" h="278454" extrusionOk="0">
                  <a:moveTo>
                    <a:pt x="0" y="0"/>
                  </a:moveTo>
                  <a:cubicBezTo>
                    <a:pt x="4315" y="101920"/>
                    <a:pt x="21507" y="268567"/>
                    <a:pt x="87810" y="278087"/>
                  </a:cubicBezTo>
                  <a:cubicBezTo>
                    <a:pt x="130687" y="284183"/>
                    <a:pt x="158496" y="213497"/>
                    <a:pt x="176167" y="133564"/>
                  </a:cubicBezTo>
                  <a:cubicBezTo>
                    <a:pt x="132516" y="72042"/>
                    <a:pt x="71022" y="25418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7" name="Google Shape;817;p36"/>
          <p:cNvGrpSpPr/>
          <p:nvPr/>
        </p:nvGrpSpPr>
        <p:grpSpPr>
          <a:xfrm>
            <a:off x="4036177" y="2787823"/>
            <a:ext cx="950910" cy="626939"/>
            <a:chOff x="6080071" y="2960311"/>
            <a:chExt cx="1301013" cy="857763"/>
          </a:xfrm>
        </p:grpSpPr>
        <p:sp>
          <p:nvSpPr>
            <p:cNvPr id="818" name="Google Shape;818;p36"/>
            <p:cNvSpPr/>
            <p:nvPr/>
          </p:nvSpPr>
          <p:spPr>
            <a:xfrm>
              <a:off x="6080071" y="2960311"/>
              <a:ext cx="1301013" cy="857421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6"/>
            <p:cNvSpPr/>
            <p:nvPr/>
          </p:nvSpPr>
          <p:spPr>
            <a:xfrm>
              <a:off x="6327898" y="3465710"/>
              <a:ext cx="879268" cy="35236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6"/>
            <p:cNvSpPr/>
            <p:nvPr/>
          </p:nvSpPr>
          <p:spPr>
            <a:xfrm>
              <a:off x="6487354" y="3095947"/>
              <a:ext cx="200728" cy="193929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6"/>
            <p:cNvSpPr/>
            <p:nvPr/>
          </p:nvSpPr>
          <p:spPr>
            <a:xfrm>
              <a:off x="6233989" y="3151418"/>
              <a:ext cx="172433" cy="159757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6"/>
            <p:cNvSpPr/>
            <p:nvPr/>
          </p:nvSpPr>
          <p:spPr>
            <a:xfrm>
              <a:off x="7030567" y="2990920"/>
              <a:ext cx="191158" cy="259785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6"/>
            <p:cNvSpPr/>
            <p:nvPr/>
          </p:nvSpPr>
          <p:spPr>
            <a:xfrm>
              <a:off x="6771121" y="3039228"/>
              <a:ext cx="205138" cy="23100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6"/>
          <p:cNvGrpSpPr/>
          <p:nvPr/>
        </p:nvGrpSpPr>
        <p:grpSpPr>
          <a:xfrm>
            <a:off x="5524799" y="2904758"/>
            <a:ext cx="1089959" cy="475333"/>
            <a:chOff x="7199506" y="3084690"/>
            <a:chExt cx="1276896" cy="556792"/>
          </a:xfrm>
        </p:grpSpPr>
        <p:sp>
          <p:nvSpPr>
            <p:cNvPr id="825" name="Google Shape;825;p36"/>
            <p:cNvSpPr/>
            <p:nvPr/>
          </p:nvSpPr>
          <p:spPr>
            <a:xfrm>
              <a:off x="7199506" y="3084690"/>
              <a:ext cx="1276896" cy="556446"/>
            </a:xfrm>
            <a:custGeom>
              <a:avLst/>
              <a:gdLst/>
              <a:ahLst/>
              <a:cxnLst/>
              <a:rect l="l" t="t" r="r" b="b"/>
              <a:pathLst>
                <a:path w="2101887" h="915961" extrusionOk="0">
                  <a:moveTo>
                    <a:pt x="2101887" y="915961"/>
                  </a:moveTo>
                  <a:cubicBezTo>
                    <a:pt x="2021749" y="335539"/>
                    <a:pt x="1486260" y="-70029"/>
                    <a:pt x="905838" y="10095"/>
                  </a:cubicBezTo>
                  <a:cubicBezTo>
                    <a:pt x="435076" y="75076"/>
                    <a:pt x="65001" y="445199"/>
                    <a:pt x="0" y="915961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6"/>
            <p:cNvSpPr/>
            <p:nvPr/>
          </p:nvSpPr>
          <p:spPr>
            <a:xfrm>
              <a:off x="7632485" y="3505663"/>
              <a:ext cx="411651" cy="135819"/>
            </a:xfrm>
            <a:custGeom>
              <a:avLst/>
              <a:gdLst/>
              <a:ahLst/>
              <a:cxnLst/>
              <a:rect l="l" t="t" r="r" b="b"/>
              <a:pathLst>
                <a:path w="677615" h="223570" extrusionOk="0">
                  <a:moveTo>
                    <a:pt x="677615" y="223571"/>
                  </a:moveTo>
                  <a:cubicBezTo>
                    <a:pt x="597476" y="36451"/>
                    <a:pt x="380829" y="-50277"/>
                    <a:pt x="193702" y="29855"/>
                  </a:cubicBezTo>
                  <a:cubicBezTo>
                    <a:pt x="106646" y="67143"/>
                    <a:pt x="37261" y="136508"/>
                    <a:pt x="0" y="22357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6"/>
            <p:cNvSpPr/>
            <p:nvPr/>
          </p:nvSpPr>
          <p:spPr>
            <a:xfrm>
              <a:off x="7342805" y="3157018"/>
              <a:ext cx="198939" cy="323411"/>
            </a:xfrm>
            <a:custGeom>
              <a:avLst/>
              <a:gdLst/>
              <a:ahLst/>
              <a:cxnLst/>
              <a:rect l="l" t="t" r="r" b="b"/>
              <a:pathLst>
                <a:path w="327471" h="532363" extrusionOk="0">
                  <a:moveTo>
                    <a:pt x="327471" y="0"/>
                  </a:moveTo>
                  <a:cubicBezTo>
                    <a:pt x="201853" y="65241"/>
                    <a:pt x="90549" y="154893"/>
                    <a:pt x="0" y="263703"/>
                  </a:cubicBezTo>
                  <a:cubicBezTo>
                    <a:pt x="20068" y="397473"/>
                    <a:pt x="58699" y="521174"/>
                    <a:pt x="132674" y="531722"/>
                  </a:cubicBezTo>
                  <a:cubicBezTo>
                    <a:pt x="260758" y="550010"/>
                    <a:pt x="311101" y="173017"/>
                    <a:pt x="32747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8134427" y="3156684"/>
              <a:ext cx="200395" cy="330119"/>
            </a:xfrm>
            <a:custGeom>
              <a:avLst/>
              <a:gdLst/>
              <a:ahLst/>
              <a:cxnLst/>
              <a:rect l="l" t="t" r="r" b="b"/>
              <a:pathLst>
                <a:path w="329869" h="543406" extrusionOk="0">
                  <a:moveTo>
                    <a:pt x="329869" y="265827"/>
                  </a:moveTo>
                  <a:cubicBezTo>
                    <a:pt x="238840" y="156010"/>
                    <a:pt x="126646" y="65611"/>
                    <a:pt x="0" y="0"/>
                  </a:cubicBezTo>
                  <a:cubicBezTo>
                    <a:pt x="15206" y="167469"/>
                    <a:pt x="65001" y="561654"/>
                    <a:pt x="195825" y="542750"/>
                  </a:cubicBezTo>
                  <a:cubicBezTo>
                    <a:pt x="271443" y="531927"/>
                    <a:pt x="310143" y="402952"/>
                    <a:pt x="329869" y="26582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6"/>
          <p:cNvGrpSpPr/>
          <p:nvPr/>
        </p:nvGrpSpPr>
        <p:grpSpPr>
          <a:xfrm>
            <a:off x="1444783" y="3916479"/>
            <a:ext cx="1000996" cy="353491"/>
            <a:chOff x="5580309" y="2517898"/>
            <a:chExt cx="1815042" cy="640963"/>
          </a:xfrm>
        </p:grpSpPr>
        <p:sp>
          <p:nvSpPr>
            <p:cNvPr id="830" name="Google Shape;830;p36"/>
            <p:cNvSpPr/>
            <p:nvPr/>
          </p:nvSpPr>
          <p:spPr>
            <a:xfrm>
              <a:off x="5580309" y="2753538"/>
              <a:ext cx="1815042" cy="405323"/>
            </a:xfrm>
            <a:custGeom>
              <a:avLst/>
              <a:gdLst/>
              <a:ahLst/>
              <a:cxnLst/>
              <a:rect l="l" t="t" r="r" b="b"/>
              <a:pathLst>
                <a:path w="2154353" h="481096" extrusionOk="0">
                  <a:moveTo>
                    <a:pt x="0" y="414315"/>
                  </a:moveTo>
                  <a:cubicBezTo>
                    <a:pt x="73015" y="348286"/>
                    <a:pt x="155688" y="294038"/>
                    <a:pt x="240552" y="243558"/>
                  </a:cubicBezTo>
                  <a:cubicBezTo>
                    <a:pt x="326472" y="194050"/>
                    <a:pt x="416131" y="151337"/>
                    <a:pt x="508708" y="115816"/>
                  </a:cubicBezTo>
                  <a:cubicBezTo>
                    <a:pt x="694738" y="45267"/>
                    <a:pt x="893372" y="1430"/>
                    <a:pt x="1095773" y="197"/>
                  </a:cubicBezTo>
                  <a:cubicBezTo>
                    <a:pt x="1298688" y="-3241"/>
                    <a:pt x="1499849" y="38280"/>
                    <a:pt x="1684825" y="121775"/>
                  </a:cubicBezTo>
                  <a:cubicBezTo>
                    <a:pt x="1775854" y="164516"/>
                    <a:pt x="1862910" y="214653"/>
                    <a:pt x="1941199" y="276572"/>
                  </a:cubicBezTo>
                  <a:cubicBezTo>
                    <a:pt x="2019509" y="336758"/>
                    <a:pt x="2090983" y="405342"/>
                    <a:pt x="2154354" y="481097"/>
                  </a:cubicBezTo>
                  <a:cubicBezTo>
                    <a:pt x="1993187" y="369588"/>
                    <a:pt x="1826266" y="274243"/>
                    <a:pt x="1648043" y="213968"/>
                  </a:cubicBezTo>
                  <a:cubicBezTo>
                    <a:pt x="1470903" y="153125"/>
                    <a:pt x="1284557" y="123460"/>
                    <a:pt x="1097280" y="126296"/>
                  </a:cubicBezTo>
                  <a:cubicBezTo>
                    <a:pt x="910290" y="127255"/>
                    <a:pt x="723164" y="159447"/>
                    <a:pt x="539941" y="209859"/>
                  </a:cubicBezTo>
                  <a:cubicBezTo>
                    <a:pt x="354171" y="261606"/>
                    <a:pt x="173455" y="330039"/>
                    <a:pt x="0" y="414315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6"/>
            <p:cNvSpPr/>
            <p:nvPr/>
          </p:nvSpPr>
          <p:spPr>
            <a:xfrm>
              <a:off x="5880295" y="2536814"/>
              <a:ext cx="246424" cy="370459"/>
            </a:xfrm>
            <a:custGeom>
              <a:avLst/>
              <a:gdLst/>
              <a:ahLst/>
              <a:cxnLst/>
              <a:rect l="l" t="t" r="r" b="b"/>
              <a:pathLst>
                <a:path w="292491" h="439714" extrusionOk="0">
                  <a:moveTo>
                    <a:pt x="152811" y="373001"/>
                  </a:moveTo>
                  <a:cubicBezTo>
                    <a:pt x="198634" y="355604"/>
                    <a:pt x="245210" y="339782"/>
                    <a:pt x="292471" y="325877"/>
                  </a:cubicBezTo>
                  <a:cubicBezTo>
                    <a:pt x="293156" y="186697"/>
                    <a:pt x="277608" y="19296"/>
                    <a:pt x="200551" y="1351"/>
                  </a:cubicBezTo>
                  <a:cubicBezTo>
                    <a:pt x="92673" y="-23787"/>
                    <a:pt x="23083" y="308617"/>
                    <a:pt x="0" y="439715"/>
                  </a:cubicBezTo>
                  <a:cubicBezTo>
                    <a:pt x="49864" y="415331"/>
                    <a:pt x="100803" y="393091"/>
                    <a:pt x="152811" y="373001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6"/>
            <p:cNvSpPr/>
            <p:nvPr/>
          </p:nvSpPr>
          <p:spPr>
            <a:xfrm>
              <a:off x="6884115" y="2517898"/>
              <a:ext cx="245829" cy="408178"/>
            </a:xfrm>
            <a:custGeom>
              <a:avLst/>
              <a:gdLst/>
              <a:ahLst/>
              <a:cxnLst/>
              <a:rect l="l" t="t" r="r" b="b"/>
              <a:pathLst>
                <a:path w="291785" h="484484" extrusionOk="0">
                  <a:moveTo>
                    <a:pt x="137742" y="401332"/>
                  </a:moveTo>
                  <a:cubicBezTo>
                    <a:pt x="190674" y="426005"/>
                    <a:pt x="242114" y="453772"/>
                    <a:pt x="291786" y="484485"/>
                  </a:cubicBezTo>
                  <a:cubicBezTo>
                    <a:pt x="286855" y="435717"/>
                    <a:pt x="239798" y="3928"/>
                    <a:pt x="109933" y="24"/>
                  </a:cubicBezTo>
                  <a:cubicBezTo>
                    <a:pt x="25343" y="-2510"/>
                    <a:pt x="3904" y="195027"/>
                    <a:pt x="0" y="347770"/>
                  </a:cubicBezTo>
                  <a:cubicBezTo>
                    <a:pt x="46878" y="363044"/>
                    <a:pt x="92865" y="380928"/>
                    <a:pt x="137742" y="401332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3" name="Google Shape;833;p36"/>
          <p:cNvGrpSpPr/>
          <p:nvPr/>
        </p:nvGrpSpPr>
        <p:grpSpPr>
          <a:xfrm>
            <a:off x="3006411" y="3885165"/>
            <a:ext cx="1001053" cy="416107"/>
            <a:chOff x="7066322" y="2899898"/>
            <a:chExt cx="1437262" cy="597425"/>
          </a:xfrm>
        </p:grpSpPr>
        <p:sp>
          <p:nvSpPr>
            <p:cNvPr id="834" name="Google Shape;834;p36"/>
            <p:cNvSpPr/>
            <p:nvPr/>
          </p:nvSpPr>
          <p:spPr>
            <a:xfrm>
              <a:off x="7066322" y="2899898"/>
              <a:ext cx="1437262" cy="597425"/>
            </a:xfrm>
            <a:custGeom>
              <a:avLst/>
              <a:gdLst/>
              <a:ahLst/>
              <a:cxnLst/>
              <a:rect l="l" t="t" r="r" b="b"/>
              <a:pathLst>
                <a:path w="2365864" h="983416" extrusionOk="0">
                  <a:moveTo>
                    <a:pt x="0" y="791179"/>
                  </a:moveTo>
                  <a:cubicBezTo>
                    <a:pt x="0" y="354253"/>
                    <a:pt x="529598" y="0"/>
                    <a:pt x="1182898" y="0"/>
                  </a:cubicBezTo>
                  <a:cubicBezTo>
                    <a:pt x="1836197" y="0"/>
                    <a:pt x="2365865" y="354253"/>
                    <a:pt x="2365865" y="791179"/>
                  </a:cubicBezTo>
                  <a:cubicBezTo>
                    <a:pt x="2365865" y="1228104"/>
                    <a:pt x="1836197" y="783576"/>
                    <a:pt x="1182898" y="783576"/>
                  </a:cubicBezTo>
                  <a:cubicBezTo>
                    <a:pt x="529598" y="783576"/>
                    <a:pt x="0" y="1228104"/>
                    <a:pt x="0" y="791179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6"/>
            <p:cNvSpPr/>
            <p:nvPr/>
          </p:nvSpPr>
          <p:spPr>
            <a:xfrm>
              <a:off x="7344300" y="3182158"/>
              <a:ext cx="173307" cy="276881"/>
            </a:xfrm>
            <a:custGeom>
              <a:avLst/>
              <a:gdLst/>
              <a:ahLst/>
              <a:cxnLst/>
              <a:rect l="l" t="t" r="r" b="b"/>
              <a:pathLst>
                <a:path w="285279" h="455772" extrusionOk="0">
                  <a:moveTo>
                    <a:pt x="0" y="455773"/>
                  </a:moveTo>
                  <a:cubicBezTo>
                    <a:pt x="86303" y="430567"/>
                    <a:pt x="182195" y="401799"/>
                    <a:pt x="285279" y="377141"/>
                  </a:cubicBezTo>
                  <a:cubicBezTo>
                    <a:pt x="275279" y="230837"/>
                    <a:pt x="245005" y="11450"/>
                    <a:pt x="153838" y="422"/>
                  </a:cubicBezTo>
                  <a:cubicBezTo>
                    <a:pt x="44316" y="-13482"/>
                    <a:pt x="9589" y="320085"/>
                    <a:pt x="0" y="455773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6"/>
            <p:cNvSpPr/>
            <p:nvPr/>
          </p:nvSpPr>
          <p:spPr>
            <a:xfrm>
              <a:off x="8056297" y="3181999"/>
              <a:ext cx="171726" cy="277456"/>
            </a:xfrm>
            <a:custGeom>
              <a:avLst/>
              <a:gdLst/>
              <a:ahLst/>
              <a:cxnLst/>
              <a:rect l="l" t="t" r="r" b="b"/>
              <a:pathLst>
                <a:path w="282676" h="456717" extrusionOk="0">
                  <a:moveTo>
                    <a:pt x="282676" y="456718"/>
                  </a:moveTo>
                  <a:cubicBezTo>
                    <a:pt x="278567" y="331510"/>
                    <a:pt x="257333" y="14107"/>
                    <a:pt x="147194" y="408"/>
                  </a:cubicBezTo>
                  <a:cubicBezTo>
                    <a:pt x="55070" y="-11099"/>
                    <a:pt x="15823" y="223152"/>
                    <a:pt x="0" y="378566"/>
                  </a:cubicBezTo>
                  <a:cubicBezTo>
                    <a:pt x="102125" y="403155"/>
                    <a:pt x="197127" y="431718"/>
                    <a:pt x="282676" y="456718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16200038" scaled="0"/>
            </a:gradFill>
            <a:ln>
              <a:noFill/>
            </a:ln>
            <a:effectLst>
              <a:outerShdw blurRad="14288" dist="28575" dir="162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7" name="Google Shape;837;p36"/>
          <p:cNvGrpSpPr/>
          <p:nvPr/>
        </p:nvGrpSpPr>
        <p:grpSpPr>
          <a:xfrm>
            <a:off x="4466010" y="3815991"/>
            <a:ext cx="1001051" cy="556845"/>
            <a:chOff x="7096674" y="3381214"/>
            <a:chExt cx="1162931" cy="646893"/>
          </a:xfrm>
        </p:grpSpPr>
        <p:sp>
          <p:nvSpPr>
            <p:cNvPr id="838" name="Google Shape;838;p36"/>
            <p:cNvSpPr/>
            <p:nvPr/>
          </p:nvSpPr>
          <p:spPr>
            <a:xfrm>
              <a:off x="7096674" y="3381214"/>
              <a:ext cx="1162931" cy="456384"/>
            </a:xfrm>
            <a:custGeom>
              <a:avLst/>
              <a:gdLst/>
              <a:ahLst/>
              <a:cxnLst/>
              <a:rect l="l" t="t" r="r" b="b"/>
              <a:pathLst>
                <a:path w="1356188" h="532226" extrusionOk="0">
                  <a:moveTo>
                    <a:pt x="0" y="103246"/>
                  </a:moveTo>
                  <a:cubicBezTo>
                    <a:pt x="58220" y="74410"/>
                    <a:pt x="120481" y="54752"/>
                    <a:pt x="183428" y="37971"/>
                  </a:cubicBezTo>
                  <a:cubicBezTo>
                    <a:pt x="246923" y="21943"/>
                    <a:pt x="311512" y="10902"/>
                    <a:pt x="376719" y="4956"/>
                  </a:cubicBezTo>
                  <a:cubicBezTo>
                    <a:pt x="507270" y="-6619"/>
                    <a:pt x="641656" y="1326"/>
                    <a:pt x="770288" y="36806"/>
                  </a:cubicBezTo>
                  <a:cubicBezTo>
                    <a:pt x="899742" y="71074"/>
                    <a:pt x="1020019" y="133554"/>
                    <a:pt x="1122486" y="219755"/>
                  </a:cubicBezTo>
                  <a:cubicBezTo>
                    <a:pt x="1172898" y="262454"/>
                    <a:pt x="1218241" y="310859"/>
                    <a:pt x="1257488" y="364004"/>
                  </a:cubicBezTo>
                  <a:cubicBezTo>
                    <a:pt x="1296462" y="416286"/>
                    <a:pt x="1329544" y="472704"/>
                    <a:pt x="1356189" y="532226"/>
                  </a:cubicBezTo>
                  <a:cubicBezTo>
                    <a:pt x="1273996" y="432430"/>
                    <a:pt x="1184953" y="341949"/>
                    <a:pt x="1082623" y="271468"/>
                  </a:cubicBezTo>
                  <a:cubicBezTo>
                    <a:pt x="981045" y="201035"/>
                    <a:pt x="867961" y="148753"/>
                    <a:pt x="748507" y="116945"/>
                  </a:cubicBezTo>
                  <a:cubicBezTo>
                    <a:pt x="629601" y="83999"/>
                    <a:pt x="505009" y="70848"/>
                    <a:pt x="379528" y="69958"/>
                  </a:cubicBezTo>
                  <a:cubicBezTo>
                    <a:pt x="252265" y="69608"/>
                    <a:pt x="125276" y="80752"/>
                    <a:pt x="0" y="103246"/>
                  </a:cubicBez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  <a:effectLst>
              <a:outerShdw blurRad="28575" dist="38100" dir="5400000" algn="bl" rotWithShape="0">
                <a:schemeClr val="dk1">
                  <a:alpha val="2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6"/>
            <p:cNvSpPr/>
            <p:nvPr/>
          </p:nvSpPr>
          <p:spPr>
            <a:xfrm>
              <a:off x="7858015" y="3522336"/>
              <a:ext cx="313698" cy="505772"/>
            </a:xfrm>
            <a:custGeom>
              <a:avLst/>
              <a:gdLst/>
              <a:ahLst/>
              <a:cxnLst/>
              <a:rect l="l" t="t" r="r" b="b"/>
              <a:pathLst>
                <a:path w="365828" h="589821" extrusionOk="0">
                  <a:moveTo>
                    <a:pt x="195620" y="107057"/>
                  </a:moveTo>
                  <a:cubicBezTo>
                    <a:pt x="134386" y="64583"/>
                    <a:pt x="68769" y="28699"/>
                    <a:pt x="0" y="0"/>
                  </a:cubicBezTo>
                  <a:cubicBezTo>
                    <a:pt x="6849" y="201922"/>
                    <a:pt x="38288" y="569188"/>
                    <a:pt x="178085" y="589052"/>
                  </a:cubicBezTo>
                  <a:cubicBezTo>
                    <a:pt x="272677" y="602751"/>
                    <a:pt x="330965" y="431515"/>
                    <a:pt x="365829" y="252744"/>
                  </a:cubicBezTo>
                  <a:cubicBezTo>
                    <a:pt x="313909" y="198826"/>
                    <a:pt x="256923" y="150037"/>
                    <a:pt x="195620" y="107057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14288" dist="28575" dir="5400000" algn="bl" rotWithShape="0">
                <a:schemeClr val="dk1">
                  <a:alpha val="30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0" name="Google Shape;840;p36"/>
          <p:cNvSpPr/>
          <p:nvPr/>
        </p:nvSpPr>
        <p:spPr>
          <a:xfrm>
            <a:off x="7152463" y="2382204"/>
            <a:ext cx="1196571" cy="1123538"/>
          </a:xfrm>
          <a:custGeom>
            <a:avLst/>
            <a:gdLst/>
            <a:ahLst/>
            <a:cxnLst/>
            <a:rect l="l" t="t" r="r" b="b"/>
            <a:pathLst>
              <a:path w="1256243" h="1404422" extrusionOk="0">
                <a:moveTo>
                  <a:pt x="136989" y="466050"/>
                </a:moveTo>
                <a:cubicBezTo>
                  <a:pt x="136989" y="466050"/>
                  <a:pt x="267128" y="-13411"/>
                  <a:pt x="705492" y="288"/>
                </a:cubicBezTo>
                <a:cubicBezTo>
                  <a:pt x="1198652" y="15699"/>
                  <a:pt x="1243790" y="411254"/>
                  <a:pt x="1253447" y="589340"/>
                </a:cubicBezTo>
                <a:cubicBezTo>
                  <a:pt x="1267146" y="842769"/>
                  <a:pt x="1239748" y="1020854"/>
                  <a:pt x="958921" y="1150994"/>
                </a:cubicBezTo>
                <a:cubicBezTo>
                  <a:pt x="958921" y="1150994"/>
                  <a:pt x="1137007" y="911263"/>
                  <a:pt x="1013717" y="719479"/>
                </a:cubicBezTo>
                <a:cubicBezTo>
                  <a:pt x="1013717" y="719479"/>
                  <a:pt x="965771" y="1301681"/>
                  <a:pt x="404117" y="1404423"/>
                </a:cubicBezTo>
                <a:cubicBezTo>
                  <a:pt x="404117" y="1404423"/>
                  <a:pt x="657546" y="1157843"/>
                  <a:pt x="506858" y="801672"/>
                </a:cubicBezTo>
                <a:cubicBezTo>
                  <a:pt x="506858" y="801672"/>
                  <a:pt x="520557" y="1144144"/>
                  <a:pt x="123290" y="1130445"/>
                </a:cubicBezTo>
                <a:cubicBezTo>
                  <a:pt x="123290" y="1130445"/>
                  <a:pt x="363020" y="993457"/>
                  <a:pt x="294526" y="746877"/>
                </a:cubicBezTo>
                <a:cubicBezTo>
                  <a:pt x="253429" y="842769"/>
                  <a:pt x="157537" y="904414"/>
                  <a:pt x="0" y="870167"/>
                </a:cubicBezTo>
                <a:cubicBezTo>
                  <a:pt x="116440" y="801672"/>
                  <a:pt x="116440" y="561942"/>
                  <a:pt x="136989" y="466050"/>
                </a:cubicBezTo>
                <a:close/>
              </a:path>
            </a:pathLst>
          </a:custGeom>
          <a:gradFill>
            <a:gsLst>
              <a:gs pos="0">
                <a:srgbClr val="BBFF45">
                  <a:alpha val="0"/>
                </a:srgbClr>
              </a:gs>
              <a:gs pos="65000">
                <a:srgbClr val="C2FF33"/>
              </a:gs>
              <a:gs pos="100000">
                <a:srgbClr val="C9FF20"/>
              </a:gs>
            </a:gsLst>
            <a:lin ang="5400012" scaled="0"/>
          </a:gradFill>
          <a:ln>
            <a:noFill/>
          </a:ln>
          <a:effectLst>
            <a:outerShdw blurRad="28575" dist="38100" dir="54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6"/>
          <p:cNvSpPr/>
          <p:nvPr/>
        </p:nvSpPr>
        <p:spPr>
          <a:xfrm>
            <a:off x="7060600" y="1732875"/>
            <a:ext cx="1288701" cy="477051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2" name="Google Shape;842;p36"/>
          <p:cNvGrpSpPr/>
          <p:nvPr/>
        </p:nvGrpSpPr>
        <p:grpSpPr>
          <a:xfrm>
            <a:off x="6789958" y="3816006"/>
            <a:ext cx="453116" cy="714197"/>
            <a:chOff x="1620532" y="2740711"/>
            <a:chExt cx="745257" cy="1174666"/>
          </a:xfrm>
        </p:grpSpPr>
        <p:sp>
          <p:nvSpPr>
            <p:cNvPr id="843" name="Google Shape;843;p36"/>
            <p:cNvSpPr/>
            <p:nvPr/>
          </p:nvSpPr>
          <p:spPr>
            <a:xfrm>
              <a:off x="1620532" y="2740711"/>
              <a:ext cx="745257" cy="1174666"/>
            </a:xfrm>
            <a:custGeom>
              <a:avLst/>
              <a:gdLst/>
              <a:ahLst/>
              <a:cxnLst/>
              <a:rect l="l" t="t" r="r" b="b"/>
              <a:pathLst>
                <a:path w="745257" h="1174666" extrusionOk="0">
                  <a:moveTo>
                    <a:pt x="105526" y="385886"/>
                  </a:moveTo>
                  <a:cubicBezTo>
                    <a:pt x="105526" y="385886"/>
                    <a:pt x="389709" y="456640"/>
                    <a:pt x="547452" y="114511"/>
                  </a:cubicBezTo>
                  <a:cubicBezTo>
                    <a:pt x="625124" y="-53848"/>
                    <a:pt x="678481" y="-1313"/>
                    <a:pt x="704989" y="51359"/>
                  </a:cubicBezTo>
                  <a:cubicBezTo>
                    <a:pt x="763894" y="169032"/>
                    <a:pt x="825744" y="770550"/>
                    <a:pt x="360393" y="1174667"/>
                  </a:cubicBezTo>
                  <a:cubicBezTo>
                    <a:pt x="360257" y="1174598"/>
                    <a:pt x="-235850" y="1027952"/>
                    <a:pt x="105526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6"/>
            <p:cNvSpPr/>
            <p:nvPr/>
          </p:nvSpPr>
          <p:spPr>
            <a:xfrm>
              <a:off x="1763362" y="3112760"/>
              <a:ext cx="446402" cy="667683"/>
            </a:xfrm>
            <a:custGeom>
              <a:avLst/>
              <a:gdLst/>
              <a:ahLst/>
              <a:cxnLst/>
              <a:rect l="l" t="t" r="r" b="b"/>
              <a:pathLst>
                <a:path w="446402" h="667683" extrusionOk="0">
                  <a:moveTo>
                    <a:pt x="446403" y="526996"/>
                  </a:moveTo>
                  <a:cubicBezTo>
                    <a:pt x="278523" y="500214"/>
                    <a:pt x="48382" y="393843"/>
                    <a:pt x="145028" y="0"/>
                  </a:cubicBezTo>
                  <a:cubicBezTo>
                    <a:pt x="115342" y="10103"/>
                    <a:pt x="84506" y="16432"/>
                    <a:pt x="53245" y="18836"/>
                  </a:cubicBezTo>
                  <a:cubicBezTo>
                    <a:pt x="-14085" y="183222"/>
                    <a:pt x="-95456" y="533023"/>
                    <a:pt x="348456" y="667683"/>
                  </a:cubicBezTo>
                  <a:cubicBezTo>
                    <a:pt x="384785" y="623463"/>
                    <a:pt x="417539" y="576414"/>
                    <a:pt x="446403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6"/>
            <p:cNvSpPr/>
            <p:nvPr/>
          </p:nvSpPr>
          <p:spPr>
            <a:xfrm>
              <a:off x="1980517" y="3061527"/>
              <a:ext cx="341579" cy="420075"/>
            </a:xfrm>
            <a:custGeom>
              <a:avLst/>
              <a:gdLst/>
              <a:ahLst/>
              <a:cxnLst/>
              <a:rect l="l" t="t" r="r" b="b"/>
              <a:pathLst>
                <a:path w="341579" h="420075" extrusionOk="0">
                  <a:moveTo>
                    <a:pt x="26848" y="0"/>
                  </a:moveTo>
                  <a:cubicBezTo>
                    <a:pt x="18170" y="6301"/>
                    <a:pt x="9430" y="12103"/>
                    <a:pt x="614" y="17398"/>
                  </a:cubicBezTo>
                  <a:cubicBezTo>
                    <a:pt x="-5002" y="131783"/>
                    <a:pt x="22670" y="353020"/>
                    <a:pt x="305346" y="420076"/>
                  </a:cubicBezTo>
                  <a:cubicBezTo>
                    <a:pt x="319593" y="383294"/>
                    <a:pt x="331579" y="346719"/>
                    <a:pt x="341579" y="310485"/>
                  </a:cubicBezTo>
                  <a:cubicBezTo>
                    <a:pt x="258016" y="305280"/>
                    <a:pt x="119795" y="254114"/>
                    <a:pt x="26848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36"/>
            <p:cNvSpPr/>
            <p:nvPr/>
          </p:nvSpPr>
          <p:spPr>
            <a:xfrm>
              <a:off x="2085517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9521" y="0"/>
                  </a:moveTo>
                  <a:cubicBezTo>
                    <a:pt x="6370" y="4041"/>
                    <a:pt x="3219" y="7877"/>
                    <a:pt x="0" y="11713"/>
                  </a:cubicBezTo>
                  <a:cubicBezTo>
                    <a:pt x="34795" y="89522"/>
                    <a:pt x="117468" y="221785"/>
                    <a:pt x="272744" y="206990"/>
                  </a:cubicBezTo>
                  <a:cubicBezTo>
                    <a:pt x="275416" y="182812"/>
                    <a:pt x="277334" y="159044"/>
                    <a:pt x="278498" y="136441"/>
                  </a:cubicBezTo>
                  <a:cubicBezTo>
                    <a:pt x="201168" y="146578"/>
                    <a:pt x="103906" y="122947"/>
                    <a:pt x="9521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36"/>
            <p:cNvSpPr/>
            <p:nvPr/>
          </p:nvSpPr>
          <p:spPr>
            <a:xfrm>
              <a:off x="1623727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43768" y="373549"/>
                  </a:moveTo>
                  <a:cubicBezTo>
                    <a:pt x="21822" y="429769"/>
                    <a:pt x="7110" y="488551"/>
                    <a:pt x="0" y="548483"/>
                  </a:cubicBezTo>
                  <a:cubicBezTo>
                    <a:pt x="270142" y="552525"/>
                    <a:pt x="564668" y="299095"/>
                    <a:pt x="602340" y="72447"/>
                  </a:cubicBezTo>
                  <a:cubicBezTo>
                    <a:pt x="620217" y="-35089"/>
                    <a:pt x="570627" y="-3855"/>
                    <a:pt x="548161" y="44433"/>
                  </a:cubicBezTo>
                  <a:cubicBezTo>
                    <a:pt x="413980" y="333343"/>
                    <a:pt x="151099" y="356905"/>
                    <a:pt x="43768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8" name="Google Shape;848;p36"/>
          <p:cNvGrpSpPr/>
          <p:nvPr/>
        </p:nvGrpSpPr>
        <p:grpSpPr>
          <a:xfrm>
            <a:off x="5925576" y="3816006"/>
            <a:ext cx="453093" cy="714197"/>
            <a:chOff x="188982" y="2740711"/>
            <a:chExt cx="745218" cy="1174666"/>
          </a:xfrm>
        </p:grpSpPr>
        <p:sp>
          <p:nvSpPr>
            <p:cNvPr id="849" name="Google Shape;849;p36"/>
            <p:cNvSpPr/>
            <p:nvPr/>
          </p:nvSpPr>
          <p:spPr>
            <a:xfrm>
              <a:off x="188982" y="2740711"/>
              <a:ext cx="745218" cy="1174666"/>
            </a:xfrm>
            <a:custGeom>
              <a:avLst/>
              <a:gdLst/>
              <a:ahLst/>
              <a:cxnLst/>
              <a:rect l="l" t="t" r="r" b="b"/>
              <a:pathLst>
                <a:path w="745218" h="1174666" extrusionOk="0">
                  <a:moveTo>
                    <a:pt x="639800" y="385886"/>
                  </a:moveTo>
                  <a:cubicBezTo>
                    <a:pt x="639800" y="385886"/>
                    <a:pt x="355617" y="456640"/>
                    <a:pt x="197806" y="114511"/>
                  </a:cubicBezTo>
                  <a:cubicBezTo>
                    <a:pt x="120133" y="-53848"/>
                    <a:pt x="66844" y="-1313"/>
                    <a:pt x="40268" y="51359"/>
                  </a:cubicBezTo>
                  <a:cubicBezTo>
                    <a:pt x="-18637" y="169032"/>
                    <a:pt x="-80487" y="770550"/>
                    <a:pt x="384864" y="1174667"/>
                  </a:cubicBezTo>
                  <a:cubicBezTo>
                    <a:pt x="384864" y="1174598"/>
                    <a:pt x="980970" y="1027952"/>
                    <a:pt x="639800" y="385886"/>
                  </a:cubicBezTo>
                  <a:close/>
                </a:path>
              </a:pathLst>
            </a:custGeom>
            <a:solidFill>
              <a:srgbClr val="F8F1E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36"/>
            <p:cNvSpPr/>
            <p:nvPr/>
          </p:nvSpPr>
          <p:spPr>
            <a:xfrm>
              <a:off x="344800" y="3112760"/>
              <a:ext cx="446368" cy="667683"/>
            </a:xfrm>
            <a:custGeom>
              <a:avLst/>
              <a:gdLst/>
              <a:ahLst/>
              <a:cxnLst/>
              <a:rect l="l" t="t" r="r" b="b"/>
              <a:pathLst>
                <a:path w="446368" h="667683" extrusionOk="0">
                  <a:moveTo>
                    <a:pt x="0" y="526996"/>
                  </a:moveTo>
                  <a:cubicBezTo>
                    <a:pt x="167948" y="500214"/>
                    <a:pt x="398021" y="393843"/>
                    <a:pt x="301375" y="0"/>
                  </a:cubicBezTo>
                  <a:cubicBezTo>
                    <a:pt x="331033" y="10110"/>
                    <a:pt x="361849" y="16439"/>
                    <a:pt x="393089" y="18836"/>
                  </a:cubicBezTo>
                  <a:cubicBezTo>
                    <a:pt x="460488" y="183222"/>
                    <a:pt x="541791" y="533023"/>
                    <a:pt x="97947" y="667683"/>
                  </a:cubicBezTo>
                  <a:cubicBezTo>
                    <a:pt x="61639" y="623443"/>
                    <a:pt x="28888" y="576401"/>
                    <a:pt x="0" y="526996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36"/>
            <p:cNvSpPr/>
            <p:nvPr/>
          </p:nvSpPr>
          <p:spPr>
            <a:xfrm>
              <a:off x="232538" y="3061527"/>
              <a:ext cx="341567" cy="420075"/>
            </a:xfrm>
            <a:custGeom>
              <a:avLst/>
              <a:gdLst/>
              <a:ahLst/>
              <a:cxnLst/>
              <a:rect l="l" t="t" r="r" b="b"/>
              <a:pathLst>
                <a:path w="341567" h="420075" extrusionOk="0">
                  <a:moveTo>
                    <a:pt x="314663" y="0"/>
                  </a:moveTo>
                  <a:cubicBezTo>
                    <a:pt x="323430" y="6301"/>
                    <a:pt x="332198" y="12103"/>
                    <a:pt x="340965" y="17398"/>
                  </a:cubicBezTo>
                  <a:cubicBezTo>
                    <a:pt x="346513" y="131783"/>
                    <a:pt x="318910" y="353020"/>
                    <a:pt x="36234" y="420076"/>
                  </a:cubicBezTo>
                  <a:cubicBezTo>
                    <a:pt x="21987" y="383294"/>
                    <a:pt x="10000" y="346719"/>
                    <a:pt x="0" y="310485"/>
                  </a:cubicBezTo>
                  <a:cubicBezTo>
                    <a:pt x="83495" y="305280"/>
                    <a:pt x="221785" y="254114"/>
                    <a:pt x="314663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36"/>
            <p:cNvSpPr/>
            <p:nvPr/>
          </p:nvSpPr>
          <p:spPr>
            <a:xfrm>
              <a:off x="190551" y="2976457"/>
              <a:ext cx="278498" cy="208133"/>
            </a:xfrm>
            <a:custGeom>
              <a:avLst/>
              <a:gdLst/>
              <a:ahLst/>
              <a:cxnLst/>
              <a:rect l="l" t="t" r="r" b="b"/>
              <a:pathLst>
                <a:path w="278498" h="208133" extrusionOk="0">
                  <a:moveTo>
                    <a:pt x="268977" y="0"/>
                  </a:moveTo>
                  <a:cubicBezTo>
                    <a:pt x="272128" y="4041"/>
                    <a:pt x="275347" y="7877"/>
                    <a:pt x="278498" y="11713"/>
                  </a:cubicBezTo>
                  <a:cubicBezTo>
                    <a:pt x="243703" y="89522"/>
                    <a:pt x="161099" y="221785"/>
                    <a:pt x="5754" y="206990"/>
                  </a:cubicBezTo>
                  <a:cubicBezTo>
                    <a:pt x="3082" y="182812"/>
                    <a:pt x="1233" y="159044"/>
                    <a:pt x="0" y="136441"/>
                  </a:cubicBezTo>
                  <a:cubicBezTo>
                    <a:pt x="77399" y="146578"/>
                    <a:pt x="174661" y="122947"/>
                    <a:pt x="268977" y="0"/>
                  </a:cubicBezTo>
                  <a:close/>
                </a:path>
              </a:pathLst>
            </a:custGeom>
            <a:solidFill>
              <a:srgbClr val="F0E0C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36"/>
            <p:cNvSpPr/>
            <p:nvPr/>
          </p:nvSpPr>
          <p:spPr>
            <a:xfrm>
              <a:off x="324756" y="2881337"/>
              <a:ext cx="606150" cy="548531"/>
            </a:xfrm>
            <a:custGeom>
              <a:avLst/>
              <a:gdLst/>
              <a:ahLst/>
              <a:cxnLst/>
              <a:rect l="l" t="t" r="r" b="b"/>
              <a:pathLst>
                <a:path w="606150" h="548531" extrusionOk="0">
                  <a:moveTo>
                    <a:pt x="562383" y="373549"/>
                  </a:moveTo>
                  <a:cubicBezTo>
                    <a:pt x="584328" y="429769"/>
                    <a:pt x="599041" y="488551"/>
                    <a:pt x="606151" y="548483"/>
                  </a:cubicBezTo>
                  <a:cubicBezTo>
                    <a:pt x="336009" y="552525"/>
                    <a:pt x="41483" y="299095"/>
                    <a:pt x="3811" y="72447"/>
                  </a:cubicBezTo>
                  <a:cubicBezTo>
                    <a:pt x="-14066" y="-35089"/>
                    <a:pt x="35524" y="-3855"/>
                    <a:pt x="57921" y="44433"/>
                  </a:cubicBezTo>
                  <a:cubicBezTo>
                    <a:pt x="192170" y="333343"/>
                    <a:pt x="455052" y="356905"/>
                    <a:pt x="562383" y="373549"/>
                  </a:cubicBezTo>
                  <a:close/>
                </a:path>
              </a:pathLst>
            </a:custGeom>
            <a:solidFill>
              <a:srgbClr val="FFFFFF">
                <a:alpha val="5475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4" name="Google Shape;854;p36"/>
          <p:cNvGrpSpPr/>
          <p:nvPr/>
        </p:nvGrpSpPr>
        <p:grpSpPr>
          <a:xfrm>
            <a:off x="7535506" y="3849894"/>
            <a:ext cx="645091" cy="646416"/>
            <a:chOff x="2893887" y="2547824"/>
            <a:chExt cx="1212350" cy="1214840"/>
          </a:xfrm>
        </p:grpSpPr>
        <p:sp>
          <p:nvSpPr>
            <p:cNvPr id="855" name="Google Shape;855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36"/>
          <p:cNvGrpSpPr/>
          <p:nvPr/>
        </p:nvGrpSpPr>
        <p:grpSpPr>
          <a:xfrm flipH="1">
            <a:off x="8345458" y="3849894"/>
            <a:ext cx="645091" cy="646416"/>
            <a:chOff x="2893887" y="2547824"/>
            <a:chExt cx="1212350" cy="1214840"/>
          </a:xfrm>
        </p:grpSpPr>
        <p:sp>
          <p:nvSpPr>
            <p:cNvPr id="860" name="Google Shape;860;p36"/>
            <p:cNvSpPr/>
            <p:nvPr/>
          </p:nvSpPr>
          <p:spPr>
            <a:xfrm>
              <a:off x="2893887" y="2547824"/>
              <a:ext cx="1212350" cy="1214840"/>
            </a:xfrm>
            <a:custGeom>
              <a:avLst/>
              <a:gdLst/>
              <a:ahLst/>
              <a:cxnLst/>
              <a:rect l="l" t="t" r="r" b="b"/>
              <a:pathLst>
                <a:path w="1212350" h="1214840" extrusionOk="0">
                  <a:moveTo>
                    <a:pt x="0" y="1070973"/>
                  </a:moveTo>
                  <a:cubicBezTo>
                    <a:pt x="0" y="1070973"/>
                    <a:pt x="650697" y="1447692"/>
                    <a:pt x="1212351" y="981930"/>
                  </a:cubicBezTo>
                  <a:lnTo>
                    <a:pt x="549325" y="40612"/>
                  </a:lnTo>
                  <a:cubicBezTo>
                    <a:pt x="518790" y="-2656"/>
                    <a:pt x="458960" y="-12985"/>
                    <a:pt x="415686" y="17550"/>
                  </a:cubicBezTo>
                  <a:cubicBezTo>
                    <a:pt x="400062" y="28578"/>
                    <a:pt x="388089" y="44030"/>
                    <a:pt x="381308" y="619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6"/>
            <p:cNvSpPr/>
            <p:nvPr/>
          </p:nvSpPr>
          <p:spPr>
            <a:xfrm>
              <a:off x="2996697" y="3186871"/>
              <a:ext cx="951250" cy="244546"/>
            </a:xfrm>
            <a:custGeom>
              <a:avLst/>
              <a:gdLst/>
              <a:ahLst/>
              <a:cxnLst/>
              <a:rect l="l" t="t" r="r" b="b"/>
              <a:pathLst>
                <a:path w="951250" h="244546" extrusionOk="0">
                  <a:moveTo>
                    <a:pt x="43357" y="45138"/>
                  </a:moveTo>
                  <a:lnTo>
                    <a:pt x="0" y="159934"/>
                  </a:lnTo>
                  <a:cubicBezTo>
                    <a:pt x="152674" y="234319"/>
                    <a:pt x="473639" y="323156"/>
                    <a:pt x="951250" y="118221"/>
                  </a:cubicBezTo>
                  <a:lnTo>
                    <a:pt x="867961" y="0"/>
                  </a:lnTo>
                  <a:cubicBezTo>
                    <a:pt x="691177" y="94111"/>
                    <a:pt x="402815" y="180483"/>
                    <a:pt x="43357" y="45138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6"/>
            <p:cNvSpPr/>
            <p:nvPr/>
          </p:nvSpPr>
          <p:spPr>
            <a:xfrm>
              <a:off x="3140056" y="2892620"/>
              <a:ext cx="568503" cy="125416"/>
            </a:xfrm>
            <a:custGeom>
              <a:avLst/>
              <a:gdLst/>
              <a:ahLst/>
              <a:cxnLst/>
              <a:rect l="l" t="t" r="r" b="b"/>
              <a:pathLst>
                <a:path w="568503" h="125416" extrusionOk="0">
                  <a:moveTo>
                    <a:pt x="27398" y="2123"/>
                  </a:moveTo>
                  <a:lnTo>
                    <a:pt x="0" y="74179"/>
                  </a:lnTo>
                  <a:cubicBezTo>
                    <a:pt x="118016" y="119317"/>
                    <a:pt x="322540" y="163222"/>
                    <a:pt x="568503" y="72261"/>
                  </a:cubicBezTo>
                  <a:lnTo>
                    <a:pt x="517544" y="0"/>
                  </a:lnTo>
                  <a:cubicBezTo>
                    <a:pt x="405281" y="47467"/>
                    <a:pt x="236717" y="79796"/>
                    <a:pt x="27398" y="2123"/>
                  </a:cubicBezTo>
                  <a:close/>
                </a:path>
              </a:pathLst>
            </a:custGeom>
            <a:solidFill>
              <a:srgbClr val="34365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6"/>
            <p:cNvSpPr/>
            <p:nvPr/>
          </p:nvSpPr>
          <p:spPr>
            <a:xfrm>
              <a:off x="3404162" y="2647161"/>
              <a:ext cx="524058" cy="1084446"/>
            </a:xfrm>
            <a:custGeom>
              <a:avLst/>
              <a:gdLst/>
              <a:ahLst/>
              <a:cxnLst/>
              <a:rect l="l" t="t" r="r" b="b"/>
              <a:pathLst>
                <a:path w="524058" h="1084446" extrusionOk="0">
                  <a:moveTo>
                    <a:pt x="524059" y="1002185"/>
                  </a:moveTo>
                  <a:lnTo>
                    <a:pt x="18570" y="4084"/>
                  </a:lnTo>
                  <a:cubicBezTo>
                    <a:pt x="13844" y="-5299"/>
                    <a:pt x="-2595" y="3057"/>
                    <a:pt x="351" y="13331"/>
                  </a:cubicBezTo>
                  <a:lnTo>
                    <a:pt x="311452" y="1084446"/>
                  </a:lnTo>
                  <a:cubicBezTo>
                    <a:pt x="385337" y="1065562"/>
                    <a:pt x="456708" y="1037952"/>
                    <a:pt x="524059" y="1002185"/>
                  </a:cubicBezTo>
                  <a:close/>
                </a:path>
              </a:pathLst>
            </a:custGeom>
            <a:solidFill>
              <a:srgbClr val="FFFFFF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BA327C5-B116-794D-A910-29B88CCA603F}"/>
              </a:ext>
            </a:extLst>
          </p:cNvPr>
          <p:cNvGrpSpPr/>
          <p:nvPr/>
        </p:nvGrpSpPr>
        <p:grpSpPr>
          <a:xfrm>
            <a:off x="2875340" y="18743"/>
            <a:ext cx="1065642" cy="998655"/>
            <a:chOff x="2875340" y="18743"/>
            <a:chExt cx="1065642" cy="998655"/>
          </a:xfrm>
        </p:grpSpPr>
        <p:sp>
          <p:nvSpPr>
            <p:cNvPr id="84" name="Google Shape;786;p36">
              <a:extLst>
                <a:ext uri="{FF2B5EF4-FFF2-40B4-BE49-F238E27FC236}">
                  <a16:creationId xmlns:a16="http://schemas.microsoft.com/office/drawing/2014/main" id="{FC2C89F4-D8BF-6540-808F-01B29AD4F631}"/>
                </a:ext>
              </a:extLst>
            </p:cNvPr>
            <p:cNvSpPr/>
            <p:nvPr/>
          </p:nvSpPr>
          <p:spPr>
            <a:xfrm>
              <a:off x="2875340" y="18743"/>
              <a:ext cx="1065642" cy="99865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787;p36">
              <a:extLst>
                <a:ext uri="{FF2B5EF4-FFF2-40B4-BE49-F238E27FC236}">
                  <a16:creationId xmlns:a16="http://schemas.microsoft.com/office/drawing/2014/main" id="{3882597A-3243-DD4F-92AE-B18B5DB4313D}"/>
                </a:ext>
              </a:extLst>
            </p:cNvPr>
            <p:cNvSpPr/>
            <p:nvPr/>
          </p:nvSpPr>
          <p:spPr>
            <a:xfrm>
              <a:off x="2937261" y="55916"/>
              <a:ext cx="941773" cy="874764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788;p36">
              <a:extLst>
                <a:ext uri="{FF2B5EF4-FFF2-40B4-BE49-F238E27FC236}">
                  <a16:creationId xmlns:a16="http://schemas.microsoft.com/office/drawing/2014/main" id="{74054EF6-8420-4C46-A7D4-945D95A06172}"/>
                </a:ext>
              </a:extLst>
            </p:cNvPr>
            <p:cNvSpPr/>
            <p:nvPr/>
          </p:nvSpPr>
          <p:spPr>
            <a:xfrm>
              <a:off x="2937264" y="471007"/>
              <a:ext cx="941739" cy="459674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5650D9-4F49-544E-93C7-920633A146E7}"/>
                </a:ext>
              </a:extLst>
            </p:cNvPr>
            <p:cNvGrpSpPr/>
            <p:nvPr/>
          </p:nvGrpSpPr>
          <p:grpSpPr>
            <a:xfrm>
              <a:off x="3042878" y="128250"/>
              <a:ext cx="730178" cy="730270"/>
              <a:chOff x="3217011" y="302405"/>
              <a:chExt cx="381911" cy="381959"/>
            </a:xfrm>
          </p:grpSpPr>
          <p:sp>
            <p:nvSpPr>
              <p:cNvPr id="87" name="Google Shape;789;p36">
                <a:extLst>
                  <a:ext uri="{FF2B5EF4-FFF2-40B4-BE49-F238E27FC236}">
                    <a16:creationId xmlns:a16="http://schemas.microsoft.com/office/drawing/2014/main" id="{C0422A8A-1797-844E-ACAF-945A527C192C}"/>
                  </a:ext>
                </a:extLst>
              </p:cNvPr>
              <p:cNvSpPr/>
              <p:nvPr/>
            </p:nvSpPr>
            <p:spPr>
              <a:xfrm>
                <a:off x="3217011" y="302405"/>
                <a:ext cx="381911" cy="381959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rgbClr val="BBFF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790;p36">
                <a:extLst>
                  <a:ext uri="{FF2B5EF4-FFF2-40B4-BE49-F238E27FC236}">
                    <a16:creationId xmlns:a16="http://schemas.microsoft.com/office/drawing/2014/main" id="{73385BC6-EBBE-3948-95B5-E98466837878}"/>
                  </a:ext>
                </a:extLst>
              </p:cNvPr>
              <p:cNvSpPr/>
              <p:nvPr/>
            </p:nvSpPr>
            <p:spPr>
              <a:xfrm>
                <a:off x="3258055" y="342848"/>
                <a:ext cx="300526" cy="300569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439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4"/>
        </a:solidFill>
        <a:effectLst/>
      </p:bgPr>
    </p:bg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38"/>
          <p:cNvSpPr txBox="1">
            <a:spLocks noGrp="1"/>
          </p:cNvSpPr>
          <p:nvPr>
            <p:ph type="title"/>
          </p:nvPr>
        </p:nvSpPr>
        <p:spPr>
          <a:xfrm>
            <a:off x="119921" y="-128817"/>
            <a:ext cx="8956623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</a:rPr>
              <a:t>https://</a:t>
            </a:r>
            <a:r>
              <a:rPr lang="en-US" sz="1800" dirty="0" err="1">
                <a:solidFill>
                  <a:schemeClr val="dk1"/>
                </a:solidFill>
              </a:rPr>
              <a:t>github.com</a:t>
            </a:r>
            <a:r>
              <a:rPr lang="en-US" sz="1800" dirty="0">
                <a:solidFill>
                  <a:schemeClr val="dk1"/>
                </a:solidFill>
              </a:rPr>
              <a:t>/</a:t>
            </a:r>
            <a:r>
              <a:rPr lang="en-US" sz="1800" dirty="0" err="1">
                <a:solidFill>
                  <a:schemeClr val="dk1"/>
                </a:solidFill>
              </a:rPr>
              <a:t>isidore</a:t>
            </a:r>
            <a:r>
              <a:rPr lang="en-US" sz="1800" dirty="0">
                <a:solidFill>
                  <a:schemeClr val="dk1"/>
                </a:solidFill>
              </a:rPr>
              <a:t>/Talks/blob/master/</a:t>
            </a:r>
            <a:r>
              <a:rPr lang="en-US" sz="1800" dirty="0" err="1">
                <a:solidFill>
                  <a:schemeClr val="dk1"/>
                </a:solidFill>
              </a:rPr>
              <a:t>Many_Of_One.md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448" name="Graphic 447">
            <a:extLst>
              <a:ext uri="{FF2B5EF4-FFF2-40B4-BE49-F238E27FC236}">
                <a16:creationId xmlns:a16="http://schemas.microsoft.com/office/drawing/2014/main" id="{56BC1EB9-750B-A04E-850C-80D87C546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59760"/>
            <a:ext cx="4766872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330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ctrTitle" idx="4294967295"/>
          </p:nvPr>
        </p:nvSpPr>
        <p:spPr>
          <a:xfrm>
            <a:off x="2720775" y="571800"/>
            <a:ext cx="37026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Easier, Smaller Refactoring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6" name="Google Shape;466;p26"/>
          <p:cNvSpPr txBox="1">
            <a:spLocks noGrp="1"/>
          </p:cNvSpPr>
          <p:nvPr>
            <p:ph type="subTitle" idx="4294967295"/>
          </p:nvPr>
        </p:nvSpPr>
        <p:spPr>
          <a:xfrm>
            <a:off x="2720775" y="1411308"/>
            <a:ext cx="37026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dirty="0"/>
              <a:t>I</a:t>
            </a:r>
            <a:r>
              <a:rPr lang="en" dirty="0" err="1"/>
              <a:t>nch</a:t>
            </a:r>
            <a:r>
              <a:rPr lang="en" dirty="0"/>
              <a:t> by inch, it’s a </a:t>
            </a:r>
            <a:r>
              <a:rPr lang="en-US" dirty="0"/>
              <a:t>cinch</a:t>
            </a:r>
          </a:p>
          <a:p>
            <a:pPr marL="0" lvl="0" indent="0" algn="ctr">
              <a:buNone/>
            </a:pPr>
            <a:r>
              <a:rPr lang="en-US" dirty="0"/>
              <a:t>Yard by yard, makes it hard</a:t>
            </a:r>
            <a:endParaRPr dirty="0"/>
          </a:p>
        </p:txBody>
      </p:sp>
      <p:sp>
        <p:nvSpPr>
          <p:cNvPr id="467" name="Google Shape;467;p26"/>
          <p:cNvSpPr txBox="1">
            <a:spLocks noGrp="1"/>
          </p:cNvSpPr>
          <p:nvPr>
            <p:ph type="ctrTitle" idx="4294967295"/>
          </p:nvPr>
        </p:nvSpPr>
        <p:spPr>
          <a:xfrm>
            <a:off x="2243797" y="3200693"/>
            <a:ext cx="4825218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Arial Rounded MT Bold" panose="020F0704030504030204" pitchFamily="34" charset="77"/>
              </a:rPr>
              <a:t>Backward Compatible APIs</a:t>
            </a:r>
            <a:endParaRPr sz="3000" dirty="0">
              <a:latin typeface="Arial Rounded MT Bold" panose="020F0704030504030204" pitchFamily="34" charset="77"/>
            </a:endParaRPr>
          </a:p>
        </p:txBody>
      </p:sp>
      <p:sp>
        <p:nvSpPr>
          <p:cNvPr id="468" name="Google Shape;468;p26"/>
          <p:cNvSpPr txBox="1">
            <a:spLocks noGrp="1"/>
          </p:cNvSpPr>
          <p:nvPr>
            <p:ph type="subTitle" idx="4294967295"/>
          </p:nvPr>
        </p:nvSpPr>
        <p:spPr>
          <a:xfrm>
            <a:off x="1711451" y="4040200"/>
            <a:ext cx="5721248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Moving forward without leaving others behind</a:t>
            </a:r>
            <a:endParaRPr dirty="0"/>
          </a:p>
        </p:txBody>
      </p:sp>
      <p:sp>
        <p:nvSpPr>
          <p:cNvPr id="471" name="Google Shape;471;p26"/>
          <p:cNvSpPr txBox="1">
            <a:spLocks noGrp="1"/>
          </p:cNvSpPr>
          <p:nvPr>
            <p:ph type="sldNum" idx="12"/>
          </p:nvPr>
        </p:nvSpPr>
        <p:spPr>
          <a:xfrm>
            <a:off x="4297650" y="4673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pSp>
        <p:nvGrpSpPr>
          <p:cNvPr id="472" name="Google Shape;472;p26"/>
          <p:cNvGrpSpPr/>
          <p:nvPr/>
        </p:nvGrpSpPr>
        <p:grpSpPr>
          <a:xfrm>
            <a:off x="6650037" y="1866988"/>
            <a:ext cx="1735952" cy="1626630"/>
            <a:chOff x="175906" y="401530"/>
            <a:chExt cx="2115209" cy="1982245"/>
          </a:xfrm>
        </p:grpSpPr>
        <p:sp>
          <p:nvSpPr>
            <p:cNvPr id="473" name="Google Shape;473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6"/>
            <p:cNvSpPr/>
            <p:nvPr/>
          </p:nvSpPr>
          <p:spPr>
            <a:xfrm>
              <a:off x="371497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26"/>
            <p:cNvSpPr/>
            <p:nvPr/>
          </p:nvSpPr>
          <p:spPr>
            <a:xfrm>
              <a:off x="545372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758172" y="1866988"/>
            <a:ext cx="1735952" cy="1626630"/>
            <a:chOff x="175906" y="401530"/>
            <a:chExt cx="2115209" cy="1982245"/>
          </a:xfrm>
        </p:grpSpPr>
        <p:sp>
          <p:nvSpPr>
            <p:cNvPr id="479" name="Google Shape;479;p26"/>
            <p:cNvSpPr/>
            <p:nvPr/>
          </p:nvSpPr>
          <p:spPr>
            <a:xfrm>
              <a:off x="175906" y="401530"/>
              <a:ext cx="2115209" cy="1982245"/>
            </a:xfrm>
            <a:custGeom>
              <a:avLst/>
              <a:gdLst/>
              <a:ahLst/>
              <a:cxnLst/>
              <a:rect l="l" t="t" r="r" b="b"/>
              <a:pathLst>
                <a:path w="2115209" h="1982245" extrusionOk="0">
                  <a:moveTo>
                    <a:pt x="1084390" y="1982245"/>
                  </a:moveTo>
                  <a:cubicBezTo>
                    <a:pt x="797399" y="1982245"/>
                    <a:pt x="529106" y="1889709"/>
                    <a:pt x="328897" y="1721967"/>
                  </a:cubicBezTo>
                  <a:cubicBezTo>
                    <a:pt x="126839" y="1552306"/>
                    <a:pt x="10261" y="1321480"/>
                    <a:pt x="672" y="1072023"/>
                  </a:cubicBezTo>
                  <a:cubicBezTo>
                    <a:pt x="-9739" y="802772"/>
                    <a:pt x="101359" y="520575"/>
                    <a:pt x="297801" y="316119"/>
                  </a:cubicBezTo>
                  <a:cubicBezTo>
                    <a:pt x="390549" y="219263"/>
                    <a:pt x="501447" y="141599"/>
                    <a:pt x="624176" y="87554"/>
                  </a:cubicBezTo>
                  <a:cubicBezTo>
                    <a:pt x="758672" y="28980"/>
                    <a:pt x="903928" y="-836"/>
                    <a:pt x="1050622" y="18"/>
                  </a:cubicBezTo>
                  <a:cubicBezTo>
                    <a:pt x="1339737" y="18"/>
                    <a:pt x="1578920" y="75910"/>
                    <a:pt x="1761389" y="225501"/>
                  </a:cubicBezTo>
                  <a:cubicBezTo>
                    <a:pt x="1935570" y="368312"/>
                    <a:pt x="2049065" y="569754"/>
                    <a:pt x="2098449" y="824416"/>
                  </a:cubicBezTo>
                  <a:cubicBezTo>
                    <a:pt x="2125608" y="962926"/>
                    <a:pt x="2119696" y="1105894"/>
                    <a:pt x="2081189" y="1241684"/>
                  </a:cubicBezTo>
                  <a:cubicBezTo>
                    <a:pt x="2044085" y="1372426"/>
                    <a:pt x="1979968" y="1493928"/>
                    <a:pt x="1892966" y="1598334"/>
                  </a:cubicBezTo>
                  <a:cubicBezTo>
                    <a:pt x="1795930" y="1715323"/>
                    <a:pt x="1675038" y="1810249"/>
                    <a:pt x="1538371" y="1876764"/>
                  </a:cubicBezTo>
                  <a:cubicBezTo>
                    <a:pt x="1396903" y="1945628"/>
                    <a:pt x="1241722" y="1981683"/>
                    <a:pt x="1084390" y="1982245"/>
                  </a:cubicBezTo>
                  <a:close/>
                </a:path>
              </a:pathLst>
            </a:custGeom>
            <a:solidFill>
              <a:srgbClr val="09052E">
                <a:alpha val="117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6"/>
            <p:cNvSpPr/>
            <p:nvPr/>
          </p:nvSpPr>
          <p:spPr>
            <a:xfrm>
              <a:off x="298813" y="475316"/>
              <a:ext cx="1869339" cy="1736332"/>
            </a:xfrm>
            <a:custGeom>
              <a:avLst/>
              <a:gdLst/>
              <a:ahLst/>
              <a:cxnLst/>
              <a:rect l="l" t="t" r="r" b="b"/>
              <a:pathLst>
                <a:path w="1869339" h="1736332" extrusionOk="0">
                  <a:moveTo>
                    <a:pt x="927716" y="0"/>
                  </a:moveTo>
                  <a:cubicBezTo>
                    <a:pt x="337774" y="0"/>
                    <a:pt x="-16274" y="505694"/>
                    <a:pt x="576" y="943990"/>
                  </a:cubicBezTo>
                  <a:cubicBezTo>
                    <a:pt x="17425" y="1382285"/>
                    <a:pt x="422022" y="1736332"/>
                    <a:pt x="961483" y="1736332"/>
                  </a:cubicBezTo>
                  <a:cubicBezTo>
                    <a:pt x="1500945" y="1736332"/>
                    <a:pt x="1957118" y="1250776"/>
                    <a:pt x="1854924" y="724876"/>
                  </a:cubicBezTo>
                  <a:cubicBezTo>
                    <a:pt x="1769717" y="285279"/>
                    <a:pt x="1464506" y="0"/>
                    <a:pt x="9277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26"/>
            <p:cNvSpPr/>
            <p:nvPr/>
          </p:nvSpPr>
          <p:spPr>
            <a:xfrm>
              <a:off x="298819" y="1299235"/>
              <a:ext cx="1869272" cy="912413"/>
            </a:xfrm>
            <a:custGeom>
              <a:avLst/>
              <a:gdLst/>
              <a:ahLst/>
              <a:cxnLst/>
              <a:rect l="l" t="t" r="r" b="b"/>
              <a:pathLst>
                <a:path w="1869272" h="912413" extrusionOk="0">
                  <a:moveTo>
                    <a:pt x="963190" y="603915"/>
                  </a:moveTo>
                  <a:cubicBezTo>
                    <a:pt x="507291" y="603915"/>
                    <a:pt x="141942" y="366308"/>
                    <a:pt x="1940" y="34795"/>
                  </a:cubicBezTo>
                  <a:cubicBezTo>
                    <a:pt x="-54" y="63172"/>
                    <a:pt x="-511" y="91639"/>
                    <a:pt x="570" y="120071"/>
                  </a:cubicBezTo>
                  <a:cubicBezTo>
                    <a:pt x="17419" y="558435"/>
                    <a:pt x="422016" y="912414"/>
                    <a:pt x="961477" y="912414"/>
                  </a:cubicBezTo>
                  <a:cubicBezTo>
                    <a:pt x="1466829" y="912414"/>
                    <a:pt x="1899097" y="486242"/>
                    <a:pt x="1867658" y="0"/>
                  </a:cubicBezTo>
                  <a:cubicBezTo>
                    <a:pt x="1728135" y="347404"/>
                    <a:pt x="1367649" y="603915"/>
                    <a:pt x="963190" y="6039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6"/>
            <p:cNvSpPr/>
            <p:nvPr/>
          </p:nvSpPr>
          <p:spPr>
            <a:xfrm>
              <a:off x="1299972" y="908954"/>
              <a:ext cx="758060" cy="758156"/>
            </a:xfrm>
            <a:custGeom>
              <a:avLst/>
              <a:gdLst/>
              <a:ahLst/>
              <a:cxnLst/>
              <a:rect l="l" t="t" r="r" b="b"/>
              <a:pathLst>
                <a:path w="758060" h="758156" extrusionOk="0">
                  <a:moveTo>
                    <a:pt x="724496" y="223151"/>
                  </a:moveTo>
                  <a:cubicBezTo>
                    <a:pt x="687310" y="294289"/>
                    <a:pt x="599494" y="321817"/>
                    <a:pt x="528355" y="284631"/>
                  </a:cubicBezTo>
                  <a:cubicBezTo>
                    <a:pt x="457217" y="247446"/>
                    <a:pt x="429689" y="159629"/>
                    <a:pt x="466875" y="88491"/>
                  </a:cubicBezTo>
                  <a:cubicBezTo>
                    <a:pt x="479923" y="63532"/>
                    <a:pt x="499937" y="42901"/>
                    <a:pt x="524492" y="29106"/>
                  </a:cubicBezTo>
                  <a:cubicBezTo>
                    <a:pt x="331208" y="-51203"/>
                    <a:pt x="109416" y="40382"/>
                    <a:pt x="29107" y="233665"/>
                  </a:cubicBezTo>
                  <a:cubicBezTo>
                    <a:pt x="-51203" y="426949"/>
                    <a:pt x="40381" y="648740"/>
                    <a:pt x="233665" y="729050"/>
                  </a:cubicBezTo>
                  <a:cubicBezTo>
                    <a:pt x="426956" y="809360"/>
                    <a:pt x="648741" y="717776"/>
                    <a:pt x="729051" y="524492"/>
                  </a:cubicBezTo>
                  <a:cubicBezTo>
                    <a:pt x="769257" y="427730"/>
                    <a:pt x="767606" y="318645"/>
                    <a:pt x="724496" y="22315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rgbClr val="BBFF4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26"/>
            <p:cNvSpPr/>
            <p:nvPr/>
          </p:nvSpPr>
          <p:spPr>
            <a:xfrm>
              <a:off x="1473848" y="1081651"/>
              <a:ext cx="411706" cy="411763"/>
            </a:xfrm>
            <a:custGeom>
              <a:avLst/>
              <a:gdLst/>
              <a:ahLst/>
              <a:cxnLst/>
              <a:rect l="l" t="t" r="r" b="b"/>
              <a:pathLst>
                <a:path w="411706" h="411763" extrusionOk="0">
                  <a:moveTo>
                    <a:pt x="279862" y="13810"/>
                  </a:moveTo>
                  <a:cubicBezTo>
                    <a:pt x="173784" y="-27047"/>
                    <a:pt x="54666" y="25824"/>
                    <a:pt x="13809" y="131901"/>
                  </a:cubicBezTo>
                  <a:cubicBezTo>
                    <a:pt x="-27048" y="237978"/>
                    <a:pt x="25830" y="357097"/>
                    <a:pt x="131907" y="397954"/>
                  </a:cubicBezTo>
                  <a:cubicBezTo>
                    <a:pt x="237984" y="438811"/>
                    <a:pt x="357096" y="385940"/>
                    <a:pt x="397953" y="279863"/>
                  </a:cubicBezTo>
                  <a:cubicBezTo>
                    <a:pt x="417090" y="230170"/>
                    <a:pt x="416227" y="174998"/>
                    <a:pt x="395549" y="125935"/>
                  </a:cubicBezTo>
                  <a:cubicBezTo>
                    <a:pt x="337897" y="115325"/>
                    <a:pt x="292273" y="71105"/>
                    <a:pt x="279862" y="1381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6"/>
          <p:cNvSpPr/>
          <p:nvPr/>
        </p:nvSpPr>
        <p:spPr>
          <a:xfrm rot="-427501">
            <a:off x="6360021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6"/>
          <p:cNvSpPr/>
          <p:nvPr/>
        </p:nvSpPr>
        <p:spPr>
          <a:xfrm rot="427501" flipH="1">
            <a:off x="650333" y="1183996"/>
            <a:ext cx="2133628" cy="789826"/>
          </a:xfrm>
          <a:custGeom>
            <a:avLst/>
            <a:gdLst/>
            <a:ahLst/>
            <a:cxnLst/>
            <a:rect l="l" t="t" r="r" b="b"/>
            <a:pathLst>
              <a:path w="2301252" h="851877" extrusionOk="0">
                <a:moveTo>
                  <a:pt x="9833" y="801529"/>
                </a:moveTo>
                <a:cubicBezTo>
                  <a:pt x="9833" y="801529"/>
                  <a:pt x="156479" y="507003"/>
                  <a:pt x="492924" y="317205"/>
                </a:cubicBezTo>
                <a:cubicBezTo>
                  <a:pt x="1075126" y="-11568"/>
                  <a:pt x="1738768" y="-119035"/>
                  <a:pt x="1353487" y="159668"/>
                </a:cubicBezTo>
                <a:cubicBezTo>
                  <a:pt x="1353487" y="159668"/>
                  <a:pt x="2116241" y="8981"/>
                  <a:pt x="2136789" y="255560"/>
                </a:cubicBezTo>
                <a:cubicBezTo>
                  <a:pt x="2147200" y="380083"/>
                  <a:pt x="1774591" y="392549"/>
                  <a:pt x="1774591" y="392549"/>
                </a:cubicBezTo>
                <a:cubicBezTo>
                  <a:pt x="1774591" y="392549"/>
                  <a:pt x="2292066" y="471044"/>
                  <a:pt x="2301176" y="735021"/>
                </a:cubicBezTo>
                <a:cubicBezTo>
                  <a:pt x="2308025" y="933655"/>
                  <a:pt x="1855962" y="515839"/>
                  <a:pt x="890191" y="673376"/>
                </a:cubicBezTo>
                <a:cubicBezTo>
                  <a:pt x="495184" y="737829"/>
                  <a:pt x="285180" y="778036"/>
                  <a:pt x="41957" y="848174"/>
                </a:cubicBezTo>
                <a:cubicBezTo>
                  <a:pt x="-27017" y="868037"/>
                  <a:pt x="9833" y="801529"/>
                  <a:pt x="9833" y="80152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rgbClr val="BBFF45"/>
              </a:gs>
            </a:gsLst>
            <a:lin ang="0" scaled="0"/>
          </a:gradFill>
          <a:ln>
            <a:noFill/>
          </a:ln>
          <a:effectLst>
            <a:outerShdw blurRad="28575" dist="19050" dir="5400000" algn="bl" rotWithShape="0">
              <a:srgbClr val="000000">
                <a:alpha val="3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8404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300" y="1583350"/>
            <a:ext cx="4548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Patterns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55300" y="2840052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start with the first set of slides</a:t>
            </a:r>
            <a:endParaRPr dirty="0"/>
          </a:p>
        </p:txBody>
      </p:sp>
      <p:grpSp>
        <p:nvGrpSpPr>
          <p:cNvPr id="134" name="Google Shape;134;p14"/>
          <p:cNvGrpSpPr/>
          <p:nvPr/>
        </p:nvGrpSpPr>
        <p:grpSpPr>
          <a:xfrm>
            <a:off x="6080071" y="2960311"/>
            <a:ext cx="1302084" cy="858127"/>
            <a:chOff x="6080071" y="2960311"/>
            <a:chExt cx="1302084" cy="858127"/>
          </a:xfrm>
        </p:grpSpPr>
        <p:sp>
          <p:nvSpPr>
            <p:cNvPr id="135" name="Google Shape;135;p14"/>
            <p:cNvSpPr/>
            <p:nvPr/>
          </p:nvSpPr>
          <p:spPr>
            <a:xfrm>
              <a:off x="6080071" y="2960311"/>
              <a:ext cx="1302084" cy="858127"/>
            </a:xfrm>
            <a:custGeom>
              <a:avLst/>
              <a:gdLst/>
              <a:ahLst/>
              <a:cxnLst/>
              <a:rect l="l" t="t" r="r" b="b"/>
              <a:pathLst>
                <a:path w="2141585" h="1411393" extrusionOk="0">
                  <a:moveTo>
                    <a:pt x="0" y="419802"/>
                  </a:moveTo>
                  <a:lnTo>
                    <a:pt x="2132709" y="0"/>
                  </a:lnTo>
                  <a:cubicBezTo>
                    <a:pt x="2132709" y="0"/>
                    <a:pt x="2300658" y="1376737"/>
                    <a:pt x="1175500" y="1410574"/>
                  </a:cubicBezTo>
                  <a:cubicBezTo>
                    <a:pt x="50343" y="1444410"/>
                    <a:pt x="0" y="419802"/>
                    <a:pt x="0" y="419802"/>
                  </a:cubicBezTo>
                  <a:close/>
                </a:path>
              </a:pathLst>
            </a:custGeom>
            <a:solidFill>
              <a:srgbClr val="4C11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6327898" y="3465710"/>
              <a:ext cx="879991" cy="352655"/>
            </a:xfrm>
            <a:custGeom>
              <a:avLst/>
              <a:gdLst/>
              <a:ahLst/>
              <a:cxnLst/>
              <a:rect l="l" t="t" r="r" b="b"/>
              <a:pathLst>
                <a:path w="1447354" h="580024" extrusionOk="0">
                  <a:moveTo>
                    <a:pt x="1447355" y="287676"/>
                  </a:moveTo>
                  <a:cubicBezTo>
                    <a:pt x="1320914" y="12671"/>
                    <a:pt x="873783" y="0"/>
                    <a:pt x="658779" y="0"/>
                  </a:cubicBezTo>
                  <a:cubicBezTo>
                    <a:pt x="406856" y="0"/>
                    <a:pt x="54179" y="83974"/>
                    <a:pt x="0" y="366856"/>
                  </a:cubicBezTo>
                  <a:cubicBezTo>
                    <a:pt x="172743" y="498159"/>
                    <a:pt x="418500" y="589805"/>
                    <a:pt x="767890" y="579188"/>
                  </a:cubicBezTo>
                  <a:cubicBezTo>
                    <a:pt x="1087759" y="570010"/>
                    <a:pt x="1302968" y="451583"/>
                    <a:pt x="1447355" y="28767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rgbClr val="FF6B4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487354" y="3095947"/>
              <a:ext cx="200893" cy="194088"/>
            </a:xfrm>
            <a:custGeom>
              <a:avLst/>
              <a:gdLst/>
              <a:ahLst/>
              <a:cxnLst/>
              <a:rect l="l" t="t" r="r" b="b"/>
              <a:pathLst>
                <a:path w="330416" h="319224" extrusionOk="0">
                  <a:moveTo>
                    <a:pt x="0" y="65070"/>
                  </a:moveTo>
                  <a:cubicBezTo>
                    <a:pt x="36850" y="195209"/>
                    <a:pt x="93564" y="314869"/>
                    <a:pt x="178085" y="319115"/>
                  </a:cubicBezTo>
                  <a:cubicBezTo>
                    <a:pt x="275074" y="324047"/>
                    <a:pt x="314731" y="160345"/>
                    <a:pt x="33041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6233989" y="3151418"/>
              <a:ext cx="172575" cy="159889"/>
            </a:xfrm>
            <a:custGeom>
              <a:avLst/>
              <a:gdLst/>
              <a:ahLst/>
              <a:cxnLst/>
              <a:rect l="l" t="t" r="r" b="b"/>
              <a:pathLst>
                <a:path w="283840" h="262975" extrusionOk="0">
                  <a:moveTo>
                    <a:pt x="283841" y="0"/>
                  </a:moveTo>
                  <a:lnTo>
                    <a:pt x="0" y="55892"/>
                  </a:lnTo>
                  <a:cubicBezTo>
                    <a:pt x="32398" y="163907"/>
                    <a:pt x="80960" y="259320"/>
                    <a:pt x="151852" y="262881"/>
                  </a:cubicBezTo>
                  <a:cubicBezTo>
                    <a:pt x="233498" y="266991"/>
                    <a:pt x="268909" y="135003"/>
                    <a:pt x="283841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7030567" y="2990920"/>
              <a:ext cx="191315" cy="259998"/>
            </a:xfrm>
            <a:custGeom>
              <a:avLst/>
              <a:gdLst/>
              <a:ahLst/>
              <a:cxnLst/>
              <a:rect l="l" t="t" r="r" b="b"/>
              <a:pathLst>
                <a:path w="314663" h="427629" extrusionOk="0">
                  <a:moveTo>
                    <a:pt x="0" y="61919"/>
                  </a:moveTo>
                  <a:cubicBezTo>
                    <a:pt x="23494" y="204593"/>
                    <a:pt x="76440" y="422268"/>
                    <a:pt x="181031" y="427542"/>
                  </a:cubicBezTo>
                  <a:cubicBezTo>
                    <a:pt x="297060" y="433364"/>
                    <a:pt x="313705" y="146715"/>
                    <a:pt x="314664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6771121" y="3039228"/>
              <a:ext cx="205307" cy="231196"/>
            </a:xfrm>
            <a:custGeom>
              <a:avLst/>
              <a:gdLst/>
              <a:ahLst/>
              <a:cxnLst/>
              <a:rect l="l" t="t" r="r" b="b"/>
              <a:pathLst>
                <a:path w="337676" h="380256" extrusionOk="0">
                  <a:moveTo>
                    <a:pt x="337677" y="0"/>
                  </a:moveTo>
                  <a:lnTo>
                    <a:pt x="0" y="66439"/>
                  </a:lnTo>
                  <a:cubicBezTo>
                    <a:pt x="33288" y="214524"/>
                    <a:pt x="91371" y="375281"/>
                    <a:pt x="187469" y="380144"/>
                  </a:cubicBezTo>
                  <a:cubicBezTo>
                    <a:pt x="295279" y="385897"/>
                    <a:pt x="328362" y="171304"/>
                    <a:pt x="337677" y="0"/>
                  </a:cubicBezTo>
                  <a:close/>
                </a:path>
              </a:pathLst>
            </a:custGeom>
            <a:gradFill>
              <a:gsLst>
                <a:gs pos="0">
                  <a:srgbClr val="F0E0C7"/>
                </a:gs>
                <a:gs pos="50000">
                  <a:srgbClr val="F8F1E4"/>
                </a:gs>
                <a:gs pos="100000">
                  <a:schemeClr val="lt1"/>
                </a:gs>
              </a:gsLst>
              <a:lin ang="5400012" scaled="0"/>
            </a:gradFill>
            <a:ln>
              <a:noFill/>
            </a:ln>
            <a:effectLst>
              <a:outerShdw blurRad="28575" dist="19050" dir="5400000" algn="bl" rotWithShape="0">
                <a:schemeClr val="dk1">
                  <a:alpha val="64999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14"/>
          <p:cNvGrpSpPr/>
          <p:nvPr/>
        </p:nvGrpSpPr>
        <p:grpSpPr>
          <a:xfrm>
            <a:off x="5192282" y="1325062"/>
            <a:ext cx="3077662" cy="1635238"/>
            <a:chOff x="5181459" y="1300137"/>
            <a:chExt cx="3077662" cy="1635238"/>
          </a:xfrm>
        </p:grpSpPr>
        <p:grpSp>
          <p:nvGrpSpPr>
            <p:cNvPr id="142" name="Google Shape;142;p14"/>
            <p:cNvGrpSpPr/>
            <p:nvPr/>
          </p:nvGrpSpPr>
          <p:grpSpPr>
            <a:xfrm>
              <a:off x="7173384" y="1918087"/>
              <a:ext cx="1085737" cy="1017288"/>
              <a:chOff x="175906" y="401530"/>
              <a:chExt cx="2115209" cy="1982245"/>
            </a:xfrm>
          </p:grpSpPr>
          <p:sp>
            <p:nvSpPr>
              <p:cNvPr id="143" name="Google Shape;143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" name="Google Shape;148;p14"/>
            <p:cNvGrpSpPr/>
            <p:nvPr/>
          </p:nvGrpSpPr>
          <p:grpSpPr>
            <a:xfrm>
              <a:off x="5181459" y="1918087"/>
              <a:ext cx="1085737" cy="1017288"/>
              <a:chOff x="175906" y="401530"/>
              <a:chExt cx="2115209" cy="1982245"/>
            </a:xfrm>
          </p:grpSpPr>
          <p:sp>
            <p:nvSpPr>
              <p:cNvPr id="149" name="Google Shape;149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4" name="Google Shape;154;p14"/>
            <p:cNvGrpSpPr/>
            <p:nvPr/>
          </p:nvGrpSpPr>
          <p:grpSpPr>
            <a:xfrm>
              <a:off x="6188258" y="1300137"/>
              <a:ext cx="1085737" cy="1017288"/>
              <a:chOff x="175906" y="401530"/>
              <a:chExt cx="2115209" cy="1982245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5906" y="401530"/>
                <a:ext cx="2115209" cy="1982245"/>
              </a:xfrm>
              <a:custGeom>
                <a:avLst/>
                <a:gdLst/>
                <a:ahLst/>
                <a:cxnLst/>
                <a:rect l="l" t="t" r="r" b="b"/>
                <a:pathLst>
                  <a:path w="2115209" h="1982245" extrusionOk="0">
                    <a:moveTo>
                      <a:pt x="1084390" y="1982245"/>
                    </a:moveTo>
                    <a:cubicBezTo>
                      <a:pt x="797399" y="1982245"/>
                      <a:pt x="529106" y="1889709"/>
                      <a:pt x="328897" y="1721967"/>
                    </a:cubicBezTo>
                    <a:cubicBezTo>
                      <a:pt x="126839" y="1552306"/>
                      <a:pt x="10261" y="1321480"/>
                      <a:pt x="672" y="1072023"/>
                    </a:cubicBezTo>
                    <a:cubicBezTo>
                      <a:pt x="-9739" y="802772"/>
                      <a:pt x="101359" y="520575"/>
                      <a:pt x="297801" y="316119"/>
                    </a:cubicBezTo>
                    <a:cubicBezTo>
                      <a:pt x="390549" y="219263"/>
                      <a:pt x="501447" y="141599"/>
                      <a:pt x="624176" y="87554"/>
                    </a:cubicBezTo>
                    <a:cubicBezTo>
                      <a:pt x="758672" y="28980"/>
                      <a:pt x="903928" y="-836"/>
                      <a:pt x="1050622" y="18"/>
                    </a:cubicBezTo>
                    <a:cubicBezTo>
                      <a:pt x="1339737" y="18"/>
                      <a:pt x="1578920" y="75910"/>
                      <a:pt x="1761389" y="225501"/>
                    </a:cubicBezTo>
                    <a:cubicBezTo>
                      <a:pt x="1935570" y="368312"/>
                      <a:pt x="2049065" y="569754"/>
                      <a:pt x="2098449" y="824416"/>
                    </a:cubicBezTo>
                    <a:cubicBezTo>
                      <a:pt x="2125608" y="962926"/>
                      <a:pt x="2119696" y="1105894"/>
                      <a:pt x="2081189" y="1241684"/>
                    </a:cubicBezTo>
                    <a:cubicBezTo>
                      <a:pt x="2044085" y="1372426"/>
                      <a:pt x="1979968" y="1493928"/>
                      <a:pt x="1892966" y="1598334"/>
                    </a:cubicBezTo>
                    <a:cubicBezTo>
                      <a:pt x="1795930" y="1715323"/>
                      <a:pt x="1675038" y="1810249"/>
                      <a:pt x="1538371" y="1876764"/>
                    </a:cubicBezTo>
                    <a:cubicBezTo>
                      <a:pt x="1396903" y="1945628"/>
                      <a:pt x="1241722" y="1981683"/>
                      <a:pt x="1084390" y="1982245"/>
                    </a:cubicBezTo>
                    <a:close/>
                  </a:path>
                </a:pathLst>
              </a:custGeom>
              <a:solidFill>
                <a:srgbClr val="09052E">
                  <a:alpha val="1173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298813" y="475316"/>
                <a:ext cx="1869339" cy="1736332"/>
              </a:xfrm>
              <a:custGeom>
                <a:avLst/>
                <a:gdLst/>
                <a:ahLst/>
                <a:cxnLst/>
                <a:rect l="l" t="t" r="r" b="b"/>
                <a:pathLst>
                  <a:path w="1869339" h="1736332" extrusionOk="0">
                    <a:moveTo>
                      <a:pt x="927716" y="0"/>
                    </a:moveTo>
                    <a:cubicBezTo>
                      <a:pt x="337774" y="0"/>
                      <a:pt x="-16274" y="505694"/>
                      <a:pt x="576" y="943990"/>
                    </a:cubicBezTo>
                    <a:cubicBezTo>
                      <a:pt x="17425" y="1382285"/>
                      <a:pt x="422022" y="1736332"/>
                      <a:pt x="961483" y="1736332"/>
                    </a:cubicBezTo>
                    <a:cubicBezTo>
                      <a:pt x="1500945" y="1736332"/>
                      <a:pt x="1957118" y="1250776"/>
                      <a:pt x="1854924" y="724876"/>
                    </a:cubicBezTo>
                    <a:cubicBezTo>
                      <a:pt x="1769717" y="285279"/>
                      <a:pt x="1464506" y="0"/>
                      <a:pt x="9277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98819" y="1299235"/>
                <a:ext cx="1869272" cy="912413"/>
              </a:xfrm>
              <a:custGeom>
                <a:avLst/>
                <a:gdLst/>
                <a:ahLst/>
                <a:cxnLst/>
                <a:rect l="l" t="t" r="r" b="b"/>
                <a:pathLst>
                  <a:path w="1869272" h="912413" extrusionOk="0">
                    <a:moveTo>
                      <a:pt x="963190" y="603915"/>
                    </a:moveTo>
                    <a:cubicBezTo>
                      <a:pt x="507291" y="603915"/>
                      <a:pt x="141942" y="366308"/>
                      <a:pt x="1940" y="34795"/>
                    </a:cubicBezTo>
                    <a:cubicBezTo>
                      <a:pt x="-54" y="63172"/>
                      <a:pt x="-511" y="91639"/>
                      <a:pt x="570" y="120071"/>
                    </a:cubicBezTo>
                    <a:cubicBezTo>
                      <a:pt x="17419" y="558435"/>
                      <a:pt x="422016" y="912414"/>
                      <a:pt x="961477" y="912414"/>
                    </a:cubicBezTo>
                    <a:cubicBezTo>
                      <a:pt x="1466829" y="912414"/>
                      <a:pt x="1899097" y="486242"/>
                      <a:pt x="1867658" y="0"/>
                    </a:cubicBezTo>
                    <a:cubicBezTo>
                      <a:pt x="1728135" y="347404"/>
                      <a:pt x="1367649" y="603915"/>
                      <a:pt x="963190" y="6039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4"/>
              <p:cNvSpPr/>
              <p:nvPr/>
            </p:nvSpPr>
            <p:spPr>
              <a:xfrm>
                <a:off x="557192" y="816095"/>
                <a:ext cx="758060" cy="758156"/>
              </a:xfrm>
              <a:custGeom>
                <a:avLst/>
                <a:gdLst/>
                <a:ahLst/>
                <a:cxnLst/>
                <a:rect l="l" t="t" r="r" b="b"/>
                <a:pathLst>
                  <a:path w="758060" h="758156" extrusionOk="0">
                    <a:moveTo>
                      <a:pt x="724496" y="223151"/>
                    </a:moveTo>
                    <a:cubicBezTo>
                      <a:pt x="687310" y="294289"/>
                      <a:pt x="599494" y="321817"/>
                      <a:pt x="528355" y="284631"/>
                    </a:cubicBezTo>
                    <a:cubicBezTo>
                      <a:pt x="457217" y="247446"/>
                      <a:pt x="429689" y="159629"/>
                      <a:pt x="466875" y="88491"/>
                    </a:cubicBezTo>
                    <a:cubicBezTo>
                      <a:pt x="479923" y="63532"/>
                      <a:pt x="499937" y="42901"/>
                      <a:pt x="524492" y="29106"/>
                    </a:cubicBezTo>
                    <a:cubicBezTo>
                      <a:pt x="331208" y="-51203"/>
                      <a:pt x="109416" y="40382"/>
                      <a:pt x="29107" y="233665"/>
                    </a:cubicBezTo>
                    <a:cubicBezTo>
                      <a:pt x="-51203" y="426949"/>
                      <a:pt x="40381" y="648740"/>
                      <a:pt x="233665" y="729050"/>
                    </a:cubicBezTo>
                    <a:cubicBezTo>
                      <a:pt x="426956" y="809360"/>
                      <a:pt x="648741" y="717776"/>
                      <a:pt x="729051" y="524492"/>
                    </a:cubicBezTo>
                    <a:cubicBezTo>
                      <a:pt x="769257" y="427730"/>
                      <a:pt x="767606" y="318645"/>
                      <a:pt x="724496" y="22315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731068" y="988792"/>
                <a:ext cx="411706" cy="411763"/>
              </a:xfrm>
              <a:custGeom>
                <a:avLst/>
                <a:gdLst/>
                <a:ahLst/>
                <a:cxnLst/>
                <a:rect l="l" t="t" r="r" b="b"/>
                <a:pathLst>
                  <a:path w="411706" h="411763" extrusionOk="0">
                    <a:moveTo>
                      <a:pt x="279862" y="13810"/>
                    </a:moveTo>
                    <a:cubicBezTo>
                      <a:pt x="173784" y="-27047"/>
                      <a:pt x="54666" y="25824"/>
                      <a:pt x="13809" y="131901"/>
                    </a:cubicBezTo>
                    <a:cubicBezTo>
                      <a:pt x="-27048" y="237978"/>
                      <a:pt x="25830" y="357097"/>
                      <a:pt x="131907" y="397954"/>
                    </a:cubicBezTo>
                    <a:cubicBezTo>
                      <a:pt x="237984" y="438811"/>
                      <a:pt x="357096" y="385940"/>
                      <a:pt x="397953" y="279863"/>
                    </a:cubicBezTo>
                    <a:cubicBezTo>
                      <a:pt x="417090" y="230170"/>
                      <a:pt x="416227" y="174998"/>
                      <a:pt x="395549" y="125935"/>
                    </a:cubicBezTo>
                    <a:cubicBezTo>
                      <a:pt x="337897" y="115325"/>
                      <a:pt x="292273" y="71105"/>
                      <a:pt x="279862" y="13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0" name="Google Shape;160;p14"/>
          <p:cNvGrpSpPr/>
          <p:nvPr/>
        </p:nvGrpSpPr>
        <p:grpSpPr>
          <a:xfrm>
            <a:off x="4846351" y="1325056"/>
            <a:ext cx="3769524" cy="714197"/>
            <a:chOff x="4846351" y="1300131"/>
            <a:chExt cx="3769524" cy="714197"/>
          </a:xfrm>
        </p:grpSpPr>
        <p:grpSp>
          <p:nvGrpSpPr>
            <p:cNvPr id="161" name="Google Shape;161;p14"/>
            <p:cNvGrpSpPr/>
            <p:nvPr/>
          </p:nvGrpSpPr>
          <p:grpSpPr>
            <a:xfrm rot="10800000">
              <a:off x="4846351" y="1300131"/>
              <a:ext cx="453116" cy="714197"/>
              <a:chOff x="1620532" y="2740711"/>
              <a:chExt cx="745257" cy="1174666"/>
            </a:xfrm>
          </p:grpSpPr>
          <p:sp>
            <p:nvSpPr>
              <p:cNvPr id="162" name="Google Shape;162;p14"/>
              <p:cNvSpPr/>
              <p:nvPr/>
            </p:nvSpPr>
            <p:spPr>
              <a:xfrm>
                <a:off x="1620532" y="2740711"/>
                <a:ext cx="745257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57" h="1174666" extrusionOk="0">
                    <a:moveTo>
                      <a:pt x="105526" y="385886"/>
                    </a:moveTo>
                    <a:cubicBezTo>
                      <a:pt x="105526" y="385886"/>
                      <a:pt x="389709" y="456640"/>
                      <a:pt x="547452" y="114511"/>
                    </a:cubicBezTo>
                    <a:cubicBezTo>
                      <a:pt x="625124" y="-53848"/>
                      <a:pt x="678481" y="-1313"/>
                      <a:pt x="704989" y="51359"/>
                    </a:cubicBezTo>
                    <a:cubicBezTo>
                      <a:pt x="763894" y="169032"/>
                      <a:pt x="825744" y="770550"/>
                      <a:pt x="360393" y="1174667"/>
                    </a:cubicBezTo>
                    <a:cubicBezTo>
                      <a:pt x="360257" y="1174598"/>
                      <a:pt x="-235850" y="1027952"/>
                      <a:pt x="105526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4"/>
              <p:cNvSpPr/>
              <p:nvPr/>
            </p:nvSpPr>
            <p:spPr>
              <a:xfrm>
                <a:off x="1763362" y="3112760"/>
                <a:ext cx="446402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402" h="667683" extrusionOk="0">
                    <a:moveTo>
                      <a:pt x="446403" y="526996"/>
                    </a:moveTo>
                    <a:cubicBezTo>
                      <a:pt x="278523" y="500214"/>
                      <a:pt x="48382" y="393843"/>
                      <a:pt x="145028" y="0"/>
                    </a:cubicBezTo>
                    <a:cubicBezTo>
                      <a:pt x="115342" y="10103"/>
                      <a:pt x="84506" y="16432"/>
                      <a:pt x="53245" y="18836"/>
                    </a:cubicBezTo>
                    <a:cubicBezTo>
                      <a:pt x="-14085" y="183222"/>
                      <a:pt x="-95456" y="533023"/>
                      <a:pt x="348456" y="667683"/>
                    </a:cubicBezTo>
                    <a:cubicBezTo>
                      <a:pt x="384785" y="623463"/>
                      <a:pt x="417539" y="576414"/>
                      <a:pt x="446403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4"/>
              <p:cNvSpPr/>
              <p:nvPr/>
            </p:nvSpPr>
            <p:spPr>
              <a:xfrm>
                <a:off x="1980517" y="3061527"/>
                <a:ext cx="341579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79" h="420075" extrusionOk="0">
                    <a:moveTo>
                      <a:pt x="26848" y="0"/>
                    </a:moveTo>
                    <a:cubicBezTo>
                      <a:pt x="18170" y="6301"/>
                      <a:pt x="9430" y="12103"/>
                      <a:pt x="614" y="17398"/>
                    </a:cubicBezTo>
                    <a:cubicBezTo>
                      <a:pt x="-5002" y="131783"/>
                      <a:pt x="22670" y="353020"/>
                      <a:pt x="305346" y="420076"/>
                    </a:cubicBezTo>
                    <a:cubicBezTo>
                      <a:pt x="319593" y="383294"/>
                      <a:pt x="331579" y="346719"/>
                      <a:pt x="341579" y="310485"/>
                    </a:cubicBezTo>
                    <a:cubicBezTo>
                      <a:pt x="258016" y="305280"/>
                      <a:pt x="119795" y="254114"/>
                      <a:pt x="26848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2085517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9521" y="0"/>
                    </a:moveTo>
                    <a:cubicBezTo>
                      <a:pt x="6370" y="4041"/>
                      <a:pt x="3219" y="7877"/>
                      <a:pt x="0" y="11713"/>
                    </a:cubicBezTo>
                    <a:cubicBezTo>
                      <a:pt x="34795" y="89522"/>
                      <a:pt x="117468" y="221785"/>
                      <a:pt x="272744" y="206990"/>
                    </a:cubicBezTo>
                    <a:cubicBezTo>
                      <a:pt x="275416" y="182812"/>
                      <a:pt x="277334" y="159044"/>
                      <a:pt x="278498" y="136441"/>
                    </a:cubicBezTo>
                    <a:cubicBezTo>
                      <a:pt x="201168" y="146578"/>
                      <a:pt x="103906" y="122947"/>
                      <a:pt x="9521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4"/>
              <p:cNvSpPr/>
              <p:nvPr/>
            </p:nvSpPr>
            <p:spPr>
              <a:xfrm>
                <a:off x="1623727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43768" y="373549"/>
                    </a:moveTo>
                    <a:cubicBezTo>
                      <a:pt x="21822" y="429769"/>
                      <a:pt x="7110" y="488551"/>
                      <a:pt x="0" y="548483"/>
                    </a:cubicBezTo>
                    <a:cubicBezTo>
                      <a:pt x="270142" y="552525"/>
                      <a:pt x="564668" y="299095"/>
                      <a:pt x="602340" y="72447"/>
                    </a:cubicBezTo>
                    <a:cubicBezTo>
                      <a:pt x="620217" y="-35089"/>
                      <a:pt x="570627" y="-3855"/>
                      <a:pt x="548161" y="44433"/>
                    </a:cubicBezTo>
                    <a:cubicBezTo>
                      <a:pt x="413980" y="333343"/>
                      <a:pt x="151099" y="356905"/>
                      <a:pt x="43768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14"/>
            <p:cNvGrpSpPr/>
            <p:nvPr/>
          </p:nvGrpSpPr>
          <p:grpSpPr>
            <a:xfrm rot="10800000">
              <a:off x="8162782" y="1300131"/>
              <a:ext cx="453093" cy="714197"/>
              <a:chOff x="188982" y="2740711"/>
              <a:chExt cx="745218" cy="1174666"/>
            </a:xfrm>
          </p:grpSpPr>
          <p:sp>
            <p:nvSpPr>
              <p:cNvPr id="168" name="Google Shape;168;p14"/>
              <p:cNvSpPr/>
              <p:nvPr/>
            </p:nvSpPr>
            <p:spPr>
              <a:xfrm>
                <a:off x="188982" y="2740711"/>
                <a:ext cx="745218" cy="1174666"/>
              </a:xfrm>
              <a:custGeom>
                <a:avLst/>
                <a:gdLst/>
                <a:ahLst/>
                <a:cxnLst/>
                <a:rect l="l" t="t" r="r" b="b"/>
                <a:pathLst>
                  <a:path w="745218" h="1174666" extrusionOk="0">
                    <a:moveTo>
                      <a:pt x="639800" y="385886"/>
                    </a:moveTo>
                    <a:cubicBezTo>
                      <a:pt x="639800" y="385886"/>
                      <a:pt x="355617" y="456640"/>
                      <a:pt x="197806" y="114511"/>
                    </a:cubicBezTo>
                    <a:cubicBezTo>
                      <a:pt x="120133" y="-53848"/>
                      <a:pt x="66844" y="-1313"/>
                      <a:pt x="40268" y="51359"/>
                    </a:cubicBezTo>
                    <a:cubicBezTo>
                      <a:pt x="-18637" y="169032"/>
                      <a:pt x="-80487" y="770550"/>
                      <a:pt x="384864" y="1174667"/>
                    </a:cubicBezTo>
                    <a:cubicBezTo>
                      <a:pt x="384864" y="1174598"/>
                      <a:pt x="980970" y="1027952"/>
                      <a:pt x="639800" y="385886"/>
                    </a:cubicBezTo>
                    <a:close/>
                  </a:path>
                </a:pathLst>
              </a:custGeom>
              <a:solidFill>
                <a:srgbClr val="F8F1E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344800" y="3112760"/>
                <a:ext cx="446368" cy="667683"/>
              </a:xfrm>
              <a:custGeom>
                <a:avLst/>
                <a:gdLst/>
                <a:ahLst/>
                <a:cxnLst/>
                <a:rect l="l" t="t" r="r" b="b"/>
                <a:pathLst>
                  <a:path w="446368" h="667683" extrusionOk="0">
                    <a:moveTo>
                      <a:pt x="0" y="526996"/>
                    </a:moveTo>
                    <a:cubicBezTo>
                      <a:pt x="167948" y="500214"/>
                      <a:pt x="398021" y="393843"/>
                      <a:pt x="301375" y="0"/>
                    </a:cubicBezTo>
                    <a:cubicBezTo>
                      <a:pt x="331033" y="10110"/>
                      <a:pt x="361849" y="16439"/>
                      <a:pt x="393089" y="18836"/>
                    </a:cubicBezTo>
                    <a:cubicBezTo>
                      <a:pt x="460488" y="183222"/>
                      <a:pt x="541791" y="533023"/>
                      <a:pt x="97947" y="667683"/>
                    </a:cubicBezTo>
                    <a:cubicBezTo>
                      <a:pt x="61639" y="623443"/>
                      <a:pt x="28888" y="576401"/>
                      <a:pt x="0" y="526996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4"/>
              <p:cNvSpPr/>
              <p:nvPr/>
            </p:nvSpPr>
            <p:spPr>
              <a:xfrm>
                <a:off x="232538" y="3061527"/>
                <a:ext cx="341567" cy="420075"/>
              </a:xfrm>
              <a:custGeom>
                <a:avLst/>
                <a:gdLst/>
                <a:ahLst/>
                <a:cxnLst/>
                <a:rect l="l" t="t" r="r" b="b"/>
                <a:pathLst>
                  <a:path w="341567" h="420075" extrusionOk="0">
                    <a:moveTo>
                      <a:pt x="314663" y="0"/>
                    </a:moveTo>
                    <a:cubicBezTo>
                      <a:pt x="323430" y="6301"/>
                      <a:pt x="332198" y="12103"/>
                      <a:pt x="340965" y="17398"/>
                    </a:cubicBezTo>
                    <a:cubicBezTo>
                      <a:pt x="346513" y="131783"/>
                      <a:pt x="318910" y="353020"/>
                      <a:pt x="36234" y="420076"/>
                    </a:cubicBezTo>
                    <a:cubicBezTo>
                      <a:pt x="21987" y="383294"/>
                      <a:pt x="10000" y="346719"/>
                      <a:pt x="0" y="310485"/>
                    </a:cubicBezTo>
                    <a:cubicBezTo>
                      <a:pt x="83495" y="305280"/>
                      <a:pt x="221785" y="254114"/>
                      <a:pt x="314663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4"/>
              <p:cNvSpPr/>
              <p:nvPr/>
            </p:nvSpPr>
            <p:spPr>
              <a:xfrm>
                <a:off x="190551" y="2976457"/>
                <a:ext cx="278498" cy="208133"/>
              </a:xfrm>
              <a:custGeom>
                <a:avLst/>
                <a:gdLst/>
                <a:ahLst/>
                <a:cxnLst/>
                <a:rect l="l" t="t" r="r" b="b"/>
                <a:pathLst>
                  <a:path w="278498" h="208133" extrusionOk="0">
                    <a:moveTo>
                      <a:pt x="268977" y="0"/>
                    </a:moveTo>
                    <a:cubicBezTo>
                      <a:pt x="272128" y="4041"/>
                      <a:pt x="275347" y="7877"/>
                      <a:pt x="278498" y="11713"/>
                    </a:cubicBezTo>
                    <a:cubicBezTo>
                      <a:pt x="243703" y="89522"/>
                      <a:pt x="161099" y="221785"/>
                      <a:pt x="5754" y="206990"/>
                    </a:cubicBezTo>
                    <a:cubicBezTo>
                      <a:pt x="3082" y="182812"/>
                      <a:pt x="1233" y="159044"/>
                      <a:pt x="0" y="136441"/>
                    </a:cubicBezTo>
                    <a:cubicBezTo>
                      <a:pt x="77399" y="146578"/>
                      <a:pt x="174661" y="122947"/>
                      <a:pt x="268977" y="0"/>
                    </a:cubicBezTo>
                    <a:close/>
                  </a:path>
                </a:pathLst>
              </a:custGeom>
              <a:solidFill>
                <a:srgbClr val="F0E0C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324756" y="2881337"/>
                <a:ext cx="606150" cy="548531"/>
              </a:xfrm>
              <a:custGeom>
                <a:avLst/>
                <a:gdLst/>
                <a:ahLst/>
                <a:cxnLst/>
                <a:rect l="l" t="t" r="r" b="b"/>
                <a:pathLst>
                  <a:path w="606150" h="548531" extrusionOk="0">
                    <a:moveTo>
                      <a:pt x="562383" y="373549"/>
                    </a:moveTo>
                    <a:cubicBezTo>
                      <a:pt x="584328" y="429769"/>
                      <a:pt x="599041" y="488551"/>
                      <a:pt x="606151" y="548483"/>
                    </a:cubicBezTo>
                    <a:cubicBezTo>
                      <a:pt x="336009" y="552525"/>
                      <a:pt x="41483" y="299095"/>
                      <a:pt x="3811" y="72447"/>
                    </a:cubicBezTo>
                    <a:cubicBezTo>
                      <a:pt x="-14066" y="-35089"/>
                      <a:pt x="35524" y="-3855"/>
                      <a:pt x="57921" y="44433"/>
                    </a:cubicBezTo>
                    <a:cubicBezTo>
                      <a:pt x="192170" y="333343"/>
                      <a:pt x="455052" y="356905"/>
                      <a:pt x="562383" y="373549"/>
                    </a:cubicBezTo>
                    <a:close/>
                  </a:path>
                </a:pathLst>
              </a:custGeom>
              <a:solidFill>
                <a:srgbClr val="FFFFFF">
                  <a:alpha val="5475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559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8669"/>
      </p:ext>
    </p:extLst>
  </p:cSld>
  <p:clrMapOvr>
    <a:masterClrMapping/>
  </p:clrMapOvr>
  <p:transition advTm="15000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855299" y="1583350"/>
            <a:ext cx="5130625" cy="147491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People/Statues </a:t>
            </a:r>
            <a:br>
              <a:rPr lang="en" dirty="0"/>
            </a:br>
            <a:r>
              <a:rPr lang="en" dirty="0"/>
              <a:t>Holding Footballs?</a:t>
            </a:r>
            <a:endParaRPr dirty="0"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876451" y="1220374"/>
            <a:ext cx="4548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many</a:t>
            </a:r>
            <a:endParaRPr dirty="0"/>
          </a:p>
        </p:txBody>
      </p:sp>
      <p:grpSp>
        <p:nvGrpSpPr>
          <p:cNvPr id="2" name="Group 1"/>
          <p:cNvGrpSpPr/>
          <p:nvPr/>
        </p:nvGrpSpPr>
        <p:grpSpPr>
          <a:xfrm>
            <a:off x="5920282" y="2645873"/>
            <a:ext cx="2994409" cy="1980676"/>
            <a:chOff x="4846351" y="1325056"/>
            <a:chExt cx="3769524" cy="2493382"/>
          </a:xfrm>
        </p:grpSpPr>
        <p:grpSp>
          <p:nvGrpSpPr>
            <p:cNvPr id="134" name="Google Shape;134;p14"/>
            <p:cNvGrpSpPr/>
            <p:nvPr/>
          </p:nvGrpSpPr>
          <p:grpSpPr>
            <a:xfrm>
              <a:off x="6080071" y="2960311"/>
              <a:ext cx="1302084" cy="858127"/>
              <a:chOff x="6080071" y="2960311"/>
              <a:chExt cx="1302084" cy="858127"/>
            </a:xfrm>
          </p:grpSpPr>
          <p:sp>
            <p:nvSpPr>
              <p:cNvPr id="135" name="Google Shape;135;p14"/>
              <p:cNvSpPr/>
              <p:nvPr/>
            </p:nvSpPr>
            <p:spPr>
              <a:xfrm>
                <a:off x="6080071" y="2960311"/>
                <a:ext cx="1302084" cy="858127"/>
              </a:xfrm>
              <a:custGeom>
                <a:avLst/>
                <a:gdLst/>
                <a:ahLst/>
                <a:cxnLst/>
                <a:rect l="l" t="t" r="r" b="b"/>
                <a:pathLst>
                  <a:path w="2141585" h="1411393" extrusionOk="0">
                    <a:moveTo>
                      <a:pt x="0" y="419802"/>
                    </a:moveTo>
                    <a:lnTo>
                      <a:pt x="2132709" y="0"/>
                    </a:lnTo>
                    <a:cubicBezTo>
                      <a:pt x="2132709" y="0"/>
                      <a:pt x="2300658" y="1376737"/>
                      <a:pt x="1175500" y="1410574"/>
                    </a:cubicBezTo>
                    <a:cubicBezTo>
                      <a:pt x="50343" y="1444410"/>
                      <a:pt x="0" y="419802"/>
                      <a:pt x="0" y="419802"/>
                    </a:cubicBezTo>
                    <a:close/>
                  </a:path>
                </a:pathLst>
              </a:custGeom>
              <a:solidFill>
                <a:srgbClr val="4C11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4"/>
              <p:cNvSpPr/>
              <p:nvPr/>
            </p:nvSpPr>
            <p:spPr>
              <a:xfrm>
                <a:off x="6327898" y="3465710"/>
                <a:ext cx="879991" cy="352655"/>
              </a:xfrm>
              <a:custGeom>
                <a:avLst/>
                <a:gdLst/>
                <a:ahLst/>
                <a:cxnLst/>
                <a:rect l="l" t="t" r="r" b="b"/>
                <a:pathLst>
                  <a:path w="1447354" h="580024" extrusionOk="0">
                    <a:moveTo>
                      <a:pt x="1447355" y="287676"/>
                    </a:moveTo>
                    <a:cubicBezTo>
                      <a:pt x="1320914" y="12671"/>
                      <a:pt x="873783" y="0"/>
                      <a:pt x="658779" y="0"/>
                    </a:cubicBezTo>
                    <a:cubicBezTo>
                      <a:pt x="406856" y="0"/>
                      <a:pt x="54179" y="83974"/>
                      <a:pt x="0" y="366856"/>
                    </a:cubicBezTo>
                    <a:cubicBezTo>
                      <a:pt x="172743" y="498159"/>
                      <a:pt x="418500" y="589805"/>
                      <a:pt x="767890" y="579188"/>
                    </a:cubicBezTo>
                    <a:cubicBezTo>
                      <a:pt x="1087759" y="570010"/>
                      <a:pt x="1302968" y="451583"/>
                      <a:pt x="1447355" y="28767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rgbClr val="FF6B4B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4"/>
              <p:cNvSpPr/>
              <p:nvPr/>
            </p:nvSpPr>
            <p:spPr>
              <a:xfrm>
                <a:off x="6487354" y="3095947"/>
                <a:ext cx="200893" cy="194088"/>
              </a:xfrm>
              <a:custGeom>
                <a:avLst/>
                <a:gdLst/>
                <a:ahLst/>
                <a:cxnLst/>
                <a:rect l="l" t="t" r="r" b="b"/>
                <a:pathLst>
                  <a:path w="330416" h="319224" extrusionOk="0">
                    <a:moveTo>
                      <a:pt x="0" y="65070"/>
                    </a:moveTo>
                    <a:cubicBezTo>
                      <a:pt x="36850" y="195209"/>
                      <a:pt x="93564" y="314869"/>
                      <a:pt x="178085" y="319115"/>
                    </a:cubicBezTo>
                    <a:cubicBezTo>
                      <a:pt x="275074" y="324047"/>
                      <a:pt x="314731" y="160345"/>
                      <a:pt x="33041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4"/>
              <p:cNvSpPr/>
              <p:nvPr/>
            </p:nvSpPr>
            <p:spPr>
              <a:xfrm>
                <a:off x="6233989" y="3151418"/>
                <a:ext cx="172575" cy="159889"/>
              </a:xfrm>
              <a:custGeom>
                <a:avLst/>
                <a:gdLst/>
                <a:ahLst/>
                <a:cxnLst/>
                <a:rect l="l" t="t" r="r" b="b"/>
                <a:pathLst>
                  <a:path w="283840" h="262975" extrusionOk="0">
                    <a:moveTo>
                      <a:pt x="283841" y="0"/>
                    </a:moveTo>
                    <a:lnTo>
                      <a:pt x="0" y="55892"/>
                    </a:lnTo>
                    <a:cubicBezTo>
                      <a:pt x="32398" y="163907"/>
                      <a:pt x="80960" y="259320"/>
                      <a:pt x="151852" y="262881"/>
                    </a:cubicBezTo>
                    <a:cubicBezTo>
                      <a:pt x="233498" y="266991"/>
                      <a:pt x="268909" y="135003"/>
                      <a:pt x="28384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4"/>
              <p:cNvSpPr/>
              <p:nvPr/>
            </p:nvSpPr>
            <p:spPr>
              <a:xfrm>
                <a:off x="7030567" y="2990920"/>
                <a:ext cx="191315" cy="259998"/>
              </a:xfrm>
              <a:custGeom>
                <a:avLst/>
                <a:gdLst/>
                <a:ahLst/>
                <a:cxnLst/>
                <a:rect l="l" t="t" r="r" b="b"/>
                <a:pathLst>
                  <a:path w="314663" h="427629" extrusionOk="0">
                    <a:moveTo>
                      <a:pt x="0" y="61919"/>
                    </a:moveTo>
                    <a:cubicBezTo>
                      <a:pt x="23494" y="204593"/>
                      <a:pt x="76440" y="422268"/>
                      <a:pt x="181031" y="427542"/>
                    </a:cubicBezTo>
                    <a:cubicBezTo>
                      <a:pt x="297060" y="433364"/>
                      <a:pt x="313705" y="146715"/>
                      <a:pt x="31466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4"/>
              <p:cNvSpPr/>
              <p:nvPr/>
            </p:nvSpPr>
            <p:spPr>
              <a:xfrm>
                <a:off x="6771121" y="3039228"/>
                <a:ext cx="205307" cy="231196"/>
              </a:xfrm>
              <a:custGeom>
                <a:avLst/>
                <a:gdLst/>
                <a:ahLst/>
                <a:cxnLst/>
                <a:rect l="l" t="t" r="r" b="b"/>
                <a:pathLst>
                  <a:path w="337676" h="380256" extrusionOk="0">
                    <a:moveTo>
                      <a:pt x="337677" y="0"/>
                    </a:moveTo>
                    <a:lnTo>
                      <a:pt x="0" y="66439"/>
                    </a:lnTo>
                    <a:cubicBezTo>
                      <a:pt x="33288" y="214524"/>
                      <a:pt x="91371" y="375281"/>
                      <a:pt x="187469" y="380144"/>
                    </a:cubicBezTo>
                    <a:cubicBezTo>
                      <a:pt x="295279" y="385897"/>
                      <a:pt x="328362" y="171304"/>
                      <a:pt x="337677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E0C7"/>
                  </a:gs>
                  <a:gs pos="50000">
                    <a:srgbClr val="F8F1E4"/>
                  </a:gs>
                  <a:gs pos="100000">
                    <a:schemeClr val="lt1"/>
                  </a:gs>
                </a:gsLst>
                <a:lin ang="5400012" scaled="0"/>
              </a:gradFill>
              <a:ln>
                <a:noFill/>
              </a:ln>
              <a:effectLst>
                <a:outerShdw blurRad="28575" dist="19050" dir="5400000" algn="bl" rotWithShape="0">
                  <a:schemeClr val="dk1">
                    <a:alpha val="64999"/>
                  </a:scheme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14"/>
            <p:cNvGrpSpPr/>
            <p:nvPr/>
          </p:nvGrpSpPr>
          <p:grpSpPr>
            <a:xfrm>
              <a:off x="5192282" y="1325062"/>
              <a:ext cx="3077662" cy="1635238"/>
              <a:chOff x="5181459" y="1300137"/>
              <a:chExt cx="3077662" cy="1635238"/>
            </a:xfrm>
          </p:grpSpPr>
          <p:grpSp>
            <p:nvGrpSpPr>
              <p:cNvPr id="142" name="Google Shape;142;p14"/>
              <p:cNvGrpSpPr/>
              <p:nvPr/>
            </p:nvGrpSpPr>
            <p:grpSpPr>
              <a:xfrm>
                <a:off x="7173384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3" name="Google Shape;143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6" name="Google Shape;146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7" name="Google Shape;147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8" name="Google Shape;148;p14"/>
              <p:cNvGrpSpPr/>
              <p:nvPr/>
            </p:nvGrpSpPr>
            <p:grpSpPr>
              <a:xfrm>
                <a:off x="5181459" y="191808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49" name="Google Shape;149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0" name="Google Shape;150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1" name="Google Shape;151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2" name="Google Shape;152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3" name="Google Shape;153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4" name="Google Shape;154;p14"/>
              <p:cNvGrpSpPr/>
              <p:nvPr/>
            </p:nvGrpSpPr>
            <p:grpSpPr>
              <a:xfrm>
                <a:off x="6188258" y="1300137"/>
                <a:ext cx="1085737" cy="1017288"/>
                <a:chOff x="175906" y="401530"/>
                <a:chExt cx="2115209" cy="1982245"/>
              </a:xfrm>
            </p:grpSpPr>
            <p:sp>
              <p:nvSpPr>
                <p:cNvPr id="155" name="Google Shape;155;p14"/>
                <p:cNvSpPr/>
                <p:nvPr/>
              </p:nvSpPr>
              <p:spPr>
                <a:xfrm>
                  <a:off x="175906" y="401530"/>
                  <a:ext cx="2115209" cy="1982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209" h="1982245" extrusionOk="0">
                      <a:moveTo>
                        <a:pt x="1084390" y="1982245"/>
                      </a:moveTo>
                      <a:cubicBezTo>
                        <a:pt x="797399" y="1982245"/>
                        <a:pt x="529106" y="1889709"/>
                        <a:pt x="328897" y="1721967"/>
                      </a:cubicBezTo>
                      <a:cubicBezTo>
                        <a:pt x="126839" y="1552306"/>
                        <a:pt x="10261" y="1321480"/>
                        <a:pt x="672" y="1072023"/>
                      </a:cubicBezTo>
                      <a:cubicBezTo>
                        <a:pt x="-9739" y="802772"/>
                        <a:pt x="101359" y="520575"/>
                        <a:pt x="297801" y="316119"/>
                      </a:cubicBezTo>
                      <a:cubicBezTo>
                        <a:pt x="390549" y="219263"/>
                        <a:pt x="501447" y="141599"/>
                        <a:pt x="624176" y="87554"/>
                      </a:cubicBezTo>
                      <a:cubicBezTo>
                        <a:pt x="758672" y="28980"/>
                        <a:pt x="903928" y="-836"/>
                        <a:pt x="1050622" y="18"/>
                      </a:cubicBezTo>
                      <a:cubicBezTo>
                        <a:pt x="1339737" y="18"/>
                        <a:pt x="1578920" y="75910"/>
                        <a:pt x="1761389" y="225501"/>
                      </a:cubicBezTo>
                      <a:cubicBezTo>
                        <a:pt x="1935570" y="368312"/>
                        <a:pt x="2049065" y="569754"/>
                        <a:pt x="2098449" y="824416"/>
                      </a:cubicBezTo>
                      <a:cubicBezTo>
                        <a:pt x="2125608" y="962926"/>
                        <a:pt x="2119696" y="1105894"/>
                        <a:pt x="2081189" y="1241684"/>
                      </a:cubicBezTo>
                      <a:cubicBezTo>
                        <a:pt x="2044085" y="1372426"/>
                        <a:pt x="1979968" y="1493928"/>
                        <a:pt x="1892966" y="1598334"/>
                      </a:cubicBezTo>
                      <a:cubicBezTo>
                        <a:pt x="1795930" y="1715323"/>
                        <a:pt x="1675038" y="1810249"/>
                        <a:pt x="1538371" y="1876764"/>
                      </a:cubicBezTo>
                      <a:cubicBezTo>
                        <a:pt x="1396903" y="1945628"/>
                        <a:pt x="1241722" y="1981683"/>
                        <a:pt x="1084390" y="1982245"/>
                      </a:cubicBezTo>
                      <a:close/>
                    </a:path>
                  </a:pathLst>
                </a:custGeom>
                <a:solidFill>
                  <a:srgbClr val="09052E">
                    <a:alpha val="1173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" name="Google Shape;156;p14"/>
                <p:cNvSpPr/>
                <p:nvPr/>
              </p:nvSpPr>
              <p:spPr>
                <a:xfrm>
                  <a:off x="298813" y="475316"/>
                  <a:ext cx="1869339" cy="17363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339" h="1736332" extrusionOk="0">
                      <a:moveTo>
                        <a:pt x="927716" y="0"/>
                      </a:moveTo>
                      <a:cubicBezTo>
                        <a:pt x="337774" y="0"/>
                        <a:pt x="-16274" y="505694"/>
                        <a:pt x="576" y="943990"/>
                      </a:cubicBezTo>
                      <a:cubicBezTo>
                        <a:pt x="17425" y="1382285"/>
                        <a:pt x="422022" y="1736332"/>
                        <a:pt x="961483" y="1736332"/>
                      </a:cubicBezTo>
                      <a:cubicBezTo>
                        <a:pt x="1500945" y="1736332"/>
                        <a:pt x="1957118" y="1250776"/>
                        <a:pt x="1854924" y="724876"/>
                      </a:cubicBezTo>
                      <a:cubicBezTo>
                        <a:pt x="1769717" y="285279"/>
                        <a:pt x="1464506" y="0"/>
                        <a:pt x="927716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" name="Google Shape;157;p14"/>
                <p:cNvSpPr/>
                <p:nvPr/>
              </p:nvSpPr>
              <p:spPr>
                <a:xfrm>
                  <a:off x="298819" y="1299235"/>
                  <a:ext cx="1869272" cy="9124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9272" h="912413" extrusionOk="0">
                      <a:moveTo>
                        <a:pt x="963190" y="603915"/>
                      </a:moveTo>
                      <a:cubicBezTo>
                        <a:pt x="507291" y="603915"/>
                        <a:pt x="141942" y="366308"/>
                        <a:pt x="1940" y="34795"/>
                      </a:cubicBezTo>
                      <a:cubicBezTo>
                        <a:pt x="-54" y="63172"/>
                        <a:pt x="-511" y="91639"/>
                        <a:pt x="570" y="120071"/>
                      </a:cubicBezTo>
                      <a:cubicBezTo>
                        <a:pt x="17419" y="558435"/>
                        <a:pt x="422016" y="912414"/>
                        <a:pt x="961477" y="912414"/>
                      </a:cubicBezTo>
                      <a:cubicBezTo>
                        <a:pt x="1466829" y="912414"/>
                        <a:pt x="1899097" y="486242"/>
                        <a:pt x="1867658" y="0"/>
                      </a:cubicBezTo>
                      <a:cubicBezTo>
                        <a:pt x="1728135" y="347404"/>
                        <a:pt x="1367649" y="603915"/>
                        <a:pt x="963190" y="6039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" name="Google Shape;158;p14"/>
                <p:cNvSpPr/>
                <p:nvPr/>
              </p:nvSpPr>
              <p:spPr>
                <a:xfrm>
                  <a:off x="557192" y="816095"/>
                  <a:ext cx="758060" cy="7581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60" h="758156" extrusionOk="0">
                      <a:moveTo>
                        <a:pt x="724496" y="223151"/>
                      </a:moveTo>
                      <a:cubicBezTo>
                        <a:pt x="687310" y="294289"/>
                        <a:pt x="599494" y="321817"/>
                        <a:pt x="528355" y="284631"/>
                      </a:cubicBezTo>
                      <a:cubicBezTo>
                        <a:pt x="457217" y="247446"/>
                        <a:pt x="429689" y="159629"/>
                        <a:pt x="466875" y="88491"/>
                      </a:cubicBezTo>
                      <a:cubicBezTo>
                        <a:pt x="479923" y="63532"/>
                        <a:pt x="499937" y="42901"/>
                        <a:pt x="524492" y="29106"/>
                      </a:cubicBezTo>
                      <a:cubicBezTo>
                        <a:pt x="331208" y="-51203"/>
                        <a:pt x="109416" y="40382"/>
                        <a:pt x="29107" y="233665"/>
                      </a:cubicBezTo>
                      <a:cubicBezTo>
                        <a:pt x="-51203" y="426949"/>
                        <a:pt x="40381" y="648740"/>
                        <a:pt x="233665" y="729050"/>
                      </a:cubicBezTo>
                      <a:cubicBezTo>
                        <a:pt x="426956" y="809360"/>
                        <a:pt x="648741" y="717776"/>
                        <a:pt x="729051" y="524492"/>
                      </a:cubicBezTo>
                      <a:cubicBezTo>
                        <a:pt x="769257" y="427730"/>
                        <a:pt x="767606" y="318645"/>
                        <a:pt x="724496" y="2231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5"/>
                    </a:gs>
                    <a:gs pos="100000">
                      <a:schemeClr val="accent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accen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" name="Google Shape;159;p14"/>
                <p:cNvSpPr/>
                <p:nvPr/>
              </p:nvSpPr>
              <p:spPr>
                <a:xfrm>
                  <a:off x="731068" y="988792"/>
                  <a:ext cx="411706" cy="411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706" h="411763" extrusionOk="0">
                      <a:moveTo>
                        <a:pt x="279862" y="13810"/>
                      </a:moveTo>
                      <a:cubicBezTo>
                        <a:pt x="173784" y="-27047"/>
                        <a:pt x="54666" y="25824"/>
                        <a:pt x="13809" y="131901"/>
                      </a:cubicBezTo>
                      <a:cubicBezTo>
                        <a:pt x="-27048" y="237978"/>
                        <a:pt x="25830" y="357097"/>
                        <a:pt x="131907" y="397954"/>
                      </a:cubicBezTo>
                      <a:cubicBezTo>
                        <a:pt x="237984" y="438811"/>
                        <a:pt x="357096" y="385940"/>
                        <a:pt x="397953" y="279863"/>
                      </a:cubicBezTo>
                      <a:cubicBezTo>
                        <a:pt x="417090" y="230170"/>
                        <a:pt x="416227" y="174998"/>
                        <a:pt x="395549" y="125935"/>
                      </a:cubicBezTo>
                      <a:cubicBezTo>
                        <a:pt x="337897" y="115325"/>
                        <a:pt x="292273" y="71105"/>
                        <a:pt x="279862" y="138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60" name="Google Shape;160;p14"/>
            <p:cNvGrpSpPr/>
            <p:nvPr/>
          </p:nvGrpSpPr>
          <p:grpSpPr>
            <a:xfrm>
              <a:off x="4846351" y="1325056"/>
              <a:ext cx="3769524" cy="714197"/>
              <a:chOff x="4846351" y="1300131"/>
              <a:chExt cx="3769524" cy="714197"/>
            </a:xfrm>
          </p:grpSpPr>
          <p:grpSp>
            <p:nvGrpSpPr>
              <p:cNvPr id="161" name="Google Shape;161;p14"/>
              <p:cNvGrpSpPr/>
              <p:nvPr/>
            </p:nvGrpSpPr>
            <p:grpSpPr>
              <a:xfrm rot="10800000">
                <a:off x="4846351" y="1300131"/>
                <a:ext cx="453116" cy="714197"/>
                <a:chOff x="1620532" y="2740711"/>
                <a:chExt cx="745257" cy="1174666"/>
              </a:xfrm>
            </p:grpSpPr>
            <p:sp>
              <p:nvSpPr>
                <p:cNvPr id="162" name="Google Shape;162;p14"/>
                <p:cNvSpPr/>
                <p:nvPr/>
              </p:nvSpPr>
              <p:spPr>
                <a:xfrm>
                  <a:off x="1620532" y="2740711"/>
                  <a:ext cx="745257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57" h="1174666" extrusionOk="0">
                      <a:moveTo>
                        <a:pt x="105526" y="385886"/>
                      </a:moveTo>
                      <a:cubicBezTo>
                        <a:pt x="105526" y="385886"/>
                        <a:pt x="389709" y="456640"/>
                        <a:pt x="547452" y="114511"/>
                      </a:cubicBezTo>
                      <a:cubicBezTo>
                        <a:pt x="625124" y="-53848"/>
                        <a:pt x="678481" y="-1313"/>
                        <a:pt x="704989" y="51359"/>
                      </a:cubicBezTo>
                      <a:cubicBezTo>
                        <a:pt x="763894" y="169032"/>
                        <a:pt x="825744" y="770550"/>
                        <a:pt x="360393" y="1174667"/>
                      </a:cubicBezTo>
                      <a:cubicBezTo>
                        <a:pt x="360257" y="1174598"/>
                        <a:pt x="-235850" y="1027952"/>
                        <a:pt x="105526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14"/>
                <p:cNvSpPr/>
                <p:nvPr/>
              </p:nvSpPr>
              <p:spPr>
                <a:xfrm>
                  <a:off x="1763362" y="3112760"/>
                  <a:ext cx="446402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402" h="667683" extrusionOk="0">
                      <a:moveTo>
                        <a:pt x="446403" y="526996"/>
                      </a:moveTo>
                      <a:cubicBezTo>
                        <a:pt x="278523" y="500214"/>
                        <a:pt x="48382" y="393843"/>
                        <a:pt x="145028" y="0"/>
                      </a:cubicBezTo>
                      <a:cubicBezTo>
                        <a:pt x="115342" y="10103"/>
                        <a:pt x="84506" y="16432"/>
                        <a:pt x="53245" y="18836"/>
                      </a:cubicBezTo>
                      <a:cubicBezTo>
                        <a:pt x="-14085" y="183222"/>
                        <a:pt x="-95456" y="533023"/>
                        <a:pt x="348456" y="667683"/>
                      </a:cubicBezTo>
                      <a:cubicBezTo>
                        <a:pt x="384785" y="623463"/>
                        <a:pt x="417539" y="576414"/>
                        <a:pt x="446403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4" name="Google Shape;164;p14"/>
                <p:cNvSpPr/>
                <p:nvPr/>
              </p:nvSpPr>
              <p:spPr>
                <a:xfrm>
                  <a:off x="1980517" y="3061527"/>
                  <a:ext cx="341579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79" h="420075" extrusionOk="0">
                      <a:moveTo>
                        <a:pt x="26848" y="0"/>
                      </a:moveTo>
                      <a:cubicBezTo>
                        <a:pt x="18170" y="6301"/>
                        <a:pt x="9430" y="12103"/>
                        <a:pt x="614" y="17398"/>
                      </a:cubicBezTo>
                      <a:cubicBezTo>
                        <a:pt x="-5002" y="131783"/>
                        <a:pt x="22670" y="353020"/>
                        <a:pt x="305346" y="420076"/>
                      </a:cubicBezTo>
                      <a:cubicBezTo>
                        <a:pt x="319593" y="383294"/>
                        <a:pt x="331579" y="346719"/>
                        <a:pt x="341579" y="310485"/>
                      </a:cubicBezTo>
                      <a:cubicBezTo>
                        <a:pt x="258016" y="305280"/>
                        <a:pt x="119795" y="254114"/>
                        <a:pt x="26848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" name="Google Shape;165;p14"/>
                <p:cNvSpPr/>
                <p:nvPr/>
              </p:nvSpPr>
              <p:spPr>
                <a:xfrm>
                  <a:off x="2085517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9521" y="0"/>
                      </a:moveTo>
                      <a:cubicBezTo>
                        <a:pt x="6370" y="4041"/>
                        <a:pt x="3219" y="7877"/>
                        <a:pt x="0" y="11713"/>
                      </a:cubicBezTo>
                      <a:cubicBezTo>
                        <a:pt x="34795" y="89522"/>
                        <a:pt x="117468" y="221785"/>
                        <a:pt x="272744" y="206990"/>
                      </a:cubicBezTo>
                      <a:cubicBezTo>
                        <a:pt x="275416" y="182812"/>
                        <a:pt x="277334" y="159044"/>
                        <a:pt x="278498" y="136441"/>
                      </a:cubicBezTo>
                      <a:cubicBezTo>
                        <a:pt x="201168" y="146578"/>
                        <a:pt x="103906" y="122947"/>
                        <a:pt x="9521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" name="Google Shape;166;p14"/>
                <p:cNvSpPr/>
                <p:nvPr/>
              </p:nvSpPr>
              <p:spPr>
                <a:xfrm>
                  <a:off x="1623727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43768" y="373549"/>
                      </a:moveTo>
                      <a:cubicBezTo>
                        <a:pt x="21822" y="429769"/>
                        <a:pt x="7110" y="488551"/>
                        <a:pt x="0" y="548483"/>
                      </a:cubicBezTo>
                      <a:cubicBezTo>
                        <a:pt x="270142" y="552525"/>
                        <a:pt x="564668" y="299095"/>
                        <a:pt x="602340" y="72447"/>
                      </a:cubicBezTo>
                      <a:cubicBezTo>
                        <a:pt x="620217" y="-35089"/>
                        <a:pt x="570627" y="-3855"/>
                        <a:pt x="548161" y="44433"/>
                      </a:cubicBezTo>
                      <a:cubicBezTo>
                        <a:pt x="413980" y="333343"/>
                        <a:pt x="151099" y="356905"/>
                        <a:pt x="43768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7" name="Google Shape;167;p14"/>
              <p:cNvGrpSpPr/>
              <p:nvPr/>
            </p:nvGrpSpPr>
            <p:grpSpPr>
              <a:xfrm rot="10800000">
                <a:off x="8162782" y="1300131"/>
                <a:ext cx="453093" cy="714197"/>
                <a:chOff x="188982" y="2740711"/>
                <a:chExt cx="745218" cy="1174666"/>
              </a:xfrm>
            </p:grpSpPr>
            <p:sp>
              <p:nvSpPr>
                <p:cNvPr id="168" name="Google Shape;168;p14"/>
                <p:cNvSpPr/>
                <p:nvPr/>
              </p:nvSpPr>
              <p:spPr>
                <a:xfrm>
                  <a:off x="188982" y="2740711"/>
                  <a:ext cx="745218" cy="11746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5218" h="1174666" extrusionOk="0">
                      <a:moveTo>
                        <a:pt x="639800" y="385886"/>
                      </a:moveTo>
                      <a:cubicBezTo>
                        <a:pt x="639800" y="385886"/>
                        <a:pt x="355617" y="456640"/>
                        <a:pt x="197806" y="114511"/>
                      </a:cubicBezTo>
                      <a:cubicBezTo>
                        <a:pt x="120133" y="-53848"/>
                        <a:pt x="66844" y="-1313"/>
                        <a:pt x="40268" y="51359"/>
                      </a:cubicBezTo>
                      <a:cubicBezTo>
                        <a:pt x="-18637" y="169032"/>
                        <a:pt x="-80487" y="770550"/>
                        <a:pt x="384864" y="1174667"/>
                      </a:cubicBezTo>
                      <a:cubicBezTo>
                        <a:pt x="384864" y="1174598"/>
                        <a:pt x="980970" y="1027952"/>
                        <a:pt x="639800" y="385886"/>
                      </a:cubicBezTo>
                      <a:close/>
                    </a:path>
                  </a:pathLst>
                </a:custGeom>
                <a:solidFill>
                  <a:srgbClr val="F8F1E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" name="Google Shape;169;p14"/>
                <p:cNvSpPr/>
                <p:nvPr/>
              </p:nvSpPr>
              <p:spPr>
                <a:xfrm>
                  <a:off x="344800" y="3112760"/>
                  <a:ext cx="446368" cy="667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368" h="667683" extrusionOk="0">
                      <a:moveTo>
                        <a:pt x="0" y="526996"/>
                      </a:moveTo>
                      <a:cubicBezTo>
                        <a:pt x="167948" y="500214"/>
                        <a:pt x="398021" y="393843"/>
                        <a:pt x="301375" y="0"/>
                      </a:cubicBezTo>
                      <a:cubicBezTo>
                        <a:pt x="331033" y="10110"/>
                        <a:pt x="361849" y="16439"/>
                        <a:pt x="393089" y="18836"/>
                      </a:cubicBezTo>
                      <a:cubicBezTo>
                        <a:pt x="460488" y="183222"/>
                        <a:pt x="541791" y="533023"/>
                        <a:pt x="97947" y="667683"/>
                      </a:cubicBezTo>
                      <a:cubicBezTo>
                        <a:pt x="61639" y="623443"/>
                        <a:pt x="28888" y="576401"/>
                        <a:pt x="0" y="526996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" name="Google Shape;170;p14"/>
                <p:cNvSpPr/>
                <p:nvPr/>
              </p:nvSpPr>
              <p:spPr>
                <a:xfrm>
                  <a:off x="232538" y="3061527"/>
                  <a:ext cx="341567" cy="420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567" h="420075" extrusionOk="0">
                      <a:moveTo>
                        <a:pt x="314663" y="0"/>
                      </a:moveTo>
                      <a:cubicBezTo>
                        <a:pt x="323430" y="6301"/>
                        <a:pt x="332198" y="12103"/>
                        <a:pt x="340965" y="17398"/>
                      </a:cubicBezTo>
                      <a:cubicBezTo>
                        <a:pt x="346513" y="131783"/>
                        <a:pt x="318910" y="353020"/>
                        <a:pt x="36234" y="420076"/>
                      </a:cubicBezTo>
                      <a:cubicBezTo>
                        <a:pt x="21987" y="383294"/>
                        <a:pt x="10000" y="346719"/>
                        <a:pt x="0" y="310485"/>
                      </a:cubicBezTo>
                      <a:cubicBezTo>
                        <a:pt x="83495" y="305280"/>
                        <a:pt x="221785" y="254114"/>
                        <a:pt x="314663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" name="Google Shape;171;p14"/>
                <p:cNvSpPr/>
                <p:nvPr/>
              </p:nvSpPr>
              <p:spPr>
                <a:xfrm>
                  <a:off x="190551" y="2976457"/>
                  <a:ext cx="278498" cy="2081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498" h="208133" extrusionOk="0">
                      <a:moveTo>
                        <a:pt x="268977" y="0"/>
                      </a:moveTo>
                      <a:cubicBezTo>
                        <a:pt x="272128" y="4041"/>
                        <a:pt x="275347" y="7877"/>
                        <a:pt x="278498" y="11713"/>
                      </a:cubicBezTo>
                      <a:cubicBezTo>
                        <a:pt x="243703" y="89522"/>
                        <a:pt x="161099" y="221785"/>
                        <a:pt x="5754" y="206990"/>
                      </a:cubicBezTo>
                      <a:cubicBezTo>
                        <a:pt x="3082" y="182812"/>
                        <a:pt x="1233" y="159044"/>
                        <a:pt x="0" y="136441"/>
                      </a:cubicBezTo>
                      <a:cubicBezTo>
                        <a:pt x="77399" y="146578"/>
                        <a:pt x="174661" y="122947"/>
                        <a:pt x="268977" y="0"/>
                      </a:cubicBezTo>
                      <a:close/>
                    </a:path>
                  </a:pathLst>
                </a:custGeom>
                <a:solidFill>
                  <a:srgbClr val="F0E0C7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" name="Google Shape;172;p14"/>
                <p:cNvSpPr/>
                <p:nvPr/>
              </p:nvSpPr>
              <p:spPr>
                <a:xfrm>
                  <a:off x="324756" y="2881337"/>
                  <a:ext cx="606150" cy="548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150" h="548531" extrusionOk="0">
                      <a:moveTo>
                        <a:pt x="562383" y="373549"/>
                      </a:moveTo>
                      <a:cubicBezTo>
                        <a:pt x="584328" y="429769"/>
                        <a:pt x="599041" y="488551"/>
                        <a:pt x="606151" y="548483"/>
                      </a:cubicBezTo>
                      <a:cubicBezTo>
                        <a:pt x="336009" y="552525"/>
                        <a:pt x="41483" y="299095"/>
                        <a:pt x="3811" y="72447"/>
                      </a:cubicBezTo>
                      <a:cubicBezTo>
                        <a:pt x="-14066" y="-35089"/>
                        <a:pt x="35524" y="-3855"/>
                        <a:pt x="57921" y="44433"/>
                      </a:cubicBezTo>
                      <a:cubicBezTo>
                        <a:pt x="192170" y="333343"/>
                        <a:pt x="455052" y="356905"/>
                        <a:pt x="562383" y="373549"/>
                      </a:cubicBezTo>
                      <a:close/>
                    </a:path>
                  </a:pathLst>
                </a:custGeom>
                <a:solidFill>
                  <a:srgbClr val="FFFFFF">
                    <a:alpha val="5475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4DBFCC-0F42-864E-B26E-AD4F2AF039A6}"/>
              </a:ext>
            </a:extLst>
          </p:cNvPr>
          <p:cNvSpPr txBox="1"/>
          <p:nvPr/>
        </p:nvSpPr>
        <p:spPr>
          <a:xfrm>
            <a:off x="2531165" y="4696679"/>
            <a:ext cx="3267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www.menti.com</a:t>
            </a:r>
            <a:r>
              <a:rPr lang="en-US" b="1" dirty="0">
                <a:solidFill>
                  <a:schemeClr val="bg1"/>
                </a:solidFill>
              </a:rPr>
              <a:t>      code: 28 19 68 6 </a:t>
            </a:r>
          </a:p>
        </p:txBody>
      </p:sp>
    </p:spTree>
    <p:extLst>
      <p:ext uri="{BB962C8B-B14F-4D97-AF65-F5344CB8AC3E}">
        <p14:creationId xmlns:p14="http://schemas.microsoft.com/office/powerpoint/2010/main" val="3596125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5E0677-449F-9E4B-A01D-DD0439F02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40" y="0"/>
            <a:ext cx="3915512" cy="516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6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dam-carnegie-trafalgar-square-mcrwc2015-l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930654"/>
      </p:ext>
    </p:extLst>
  </p:cSld>
  <p:clrMapOvr>
    <a:masterClrMapping/>
  </p:clrMapOvr>
  <p:transition advTm="15000">
    <p:fade thruBlk="1"/>
  </p:transition>
</p:sld>
</file>

<file path=ppt/theme/theme1.xml><?xml version="1.0" encoding="utf-8"?>
<a:theme xmlns:a="http://schemas.openxmlformats.org/drawingml/2006/main" name="Moth template">
  <a:themeElements>
    <a:clrScheme name="Custom 347">
      <a:dk1>
        <a:srgbClr val="00032A"/>
      </a:dk1>
      <a:lt1>
        <a:srgbClr val="FFFFFF"/>
      </a:lt1>
      <a:dk2>
        <a:srgbClr val="8B8D9E"/>
      </a:dk2>
      <a:lt2>
        <a:srgbClr val="F1F2F7"/>
      </a:lt2>
      <a:accent1>
        <a:srgbClr val="32C34B"/>
      </a:accent1>
      <a:accent2>
        <a:srgbClr val="FFCC19"/>
      </a:accent2>
      <a:accent3>
        <a:srgbClr val="F14545"/>
      </a:accent3>
      <a:accent4>
        <a:srgbClr val="C0007C"/>
      </a:accent4>
      <a:accent5>
        <a:srgbClr val="7B62D5"/>
      </a:accent5>
      <a:accent6>
        <a:srgbClr val="2EC6DD"/>
      </a:accent6>
      <a:hlink>
        <a:srgbClr val="1B249E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761</Words>
  <Application>Microsoft Macintosh PowerPoint</Application>
  <PresentationFormat>On-screen Show (16:9)</PresentationFormat>
  <Paragraphs>100</Paragraphs>
  <Slides>29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Arial</vt:lpstr>
      <vt:lpstr>Arial Rounded MT Bold</vt:lpstr>
      <vt:lpstr>Atma</vt:lpstr>
      <vt:lpstr>Calibri</vt:lpstr>
      <vt:lpstr>Cooper Std Black</vt:lpstr>
      <vt:lpstr>Dosis ExtraLight</vt:lpstr>
      <vt:lpstr>Dosis-ExtraLight</vt:lpstr>
      <vt:lpstr>Quicksand Light</vt:lpstr>
      <vt:lpstr>Verdana</vt:lpstr>
      <vt:lpstr>Moth template</vt:lpstr>
      <vt:lpstr>PowerPoint Presentation</vt:lpstr>
      <vt:lpstr>Pattern: Many of One</vt:lpstr>
      <vt:lpstr>https://github.com/isidore/Talks/blob/master/Many_Of_One.md</vt:lpstr>
      <vt:lpstr>Easier, Smaller Refactoring</vt:lpstr>
      <vt:lpstr>Patterns</vt:lpstr>
      <vt:lpstr>PowerPoint Presentation</vt:lpstr>
      <vt:lpstr>People/Statues  Holding Footballs?</vt:lpstr>
      <vt:lpstr>PowerPoint Presentation</vt:lpstr>
      <vt:lpstr>PowerPoint Presentation</vt:lpstr>
      <vt:lpstr>People/Statues  Holding Footballs?</vt:lpstr>
      <vt:lpstr>0, 1, Many</vt:lpstr>
      <vt:lpstr>Pattern: Many of One</vt:lpstr>
      <vt:lpstr>PowerPoint Presentation</vt:lpstr>
      <vt:lpstr>The Value of  Small Steps</vt:lpstr>
      <vt:lpstr>Failures  in Refactoring</vt:lpstr>
      <vt:lpstr>The Value of  Small Steps</vt:lpstr>
      <vt:lpstr>Many of One: The smallest step between 1 and 2</vt:lpstr>
      <vt:lpstr>Many of One: The smallest step between 1 and 2</vt:lpstr>
      <vt:lpstr>Variable</vt:lpstr>
      <vt:lpstr>Loop</vt:lpstr>
      <vt:lpstr>Variable Parameter Array </vt:lpstr>
      <vt:lpstr>Container Parameter  with default value </vt:lpstr>
      <vt:lpstr>Container Parameter  with default value </vt:lpstr>
      <vt:lpstr>ApprovalTests</vt:lpstr>
      <vt:lpstr>ApprovalTests</vt:lpstr>
      <vt:lpstr>PowerPoint Presentation</vt:lpstr>
      <vt:lpstr>https://github.com/isidore/Talks/blob/master/Many_Of_One.md</vt:lpstr>
      <vt:lpstr>Thanks!</vt:lpstr>
      <vt:lpstr>Extra resources · Build your own monsters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Pattern: Many of One</dc:title>
  <cp:lastModifiedBy>Llewellyn Falco</cp:lastModifiedBy>
  <cp:revision>41</cp:revision>
  <dcterms:modified xsi:type="dcterms:W3CDTF">2021-06-02T05:22:18Z</dcterms:modified>
</cp:coreProperties>
</file>