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6"/>
  </p:notesMasterIdLst>
  <p:sldIdLst>
    <p:sldId id="256" r:id="rId2"/>
    <p:sldId id="311" r:id="rId3"/>
    <p:sldId id="319" r:id="rId4"/>
    <p:sldId id="295" r:id="rId5"/>
    <p:sldId id="286" r:id="rId6"/>
    <p:sldId id="287" r:id="rId7"/>
    <p:sldId id="288" r:id="rId8"/>
    <p:sldId id="291" r:id="rId9"/>
    <p:sldId id="289" r:id="rId10"/>
    <p:sldId id="290" r:id="rId11"/>
    <p:sldId id="293" r:id="rId12"/>
    <p:sldId id="292" r:id="rId13"/>
    <p:sldId id="297" r:id="rId14"/>
    <p:sldId id="309" r:id="rId15"/>
    <p:sldId id="315" r:id="rId16"/>
    <p:sldId id="308" r:id="rId17"/>
    <p:sldId id="307" r:id="rId18"/>
    <p:sldId id="310" r:id="rId19"/>
    <p:sldId id="257" r:id="rId20"/>
    <p:sldId id="298" r:id="rId21"/>
    <p:sldId id="316" r:id="rId22"/>
    <p:sldId id="296" r:id="rId23"/>
    <p:sldId id="299" r:id="rId24"/>
    <p:sldId id="317" r:id="rId25"/>
    <p:sldId id="300" r:id="rId26"/>
    <p:sldId id="303" r:id="rId27"/>
    <p:sldId id="318" r:id="rId28"/>
    <p:sldId id="305" r:id="rId29"/>
    <p:sldId id="306" r:id="rId30"/>
    <p:sldId id="314" r:id="rId31"/>
    <p:sldId id="302" r:id="rId32"/>
    <p:sldId id="312" r:id="rId33"/>
    <p:sldId id="258" r:id="rId34"/>
    <p:sldId id="301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319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7"/>
            <p14:sldId id="309"/>
            <p14:sldId id="315"/>
            <p14:sldId id="308"/>
            <p14:sldId id="307"/>
            <p14:sldId id="310"/>
            <p14:sldId id="257"/>
            <p14:sldId id="298"/>
            <p14:sldId id="316"/>
            <p14:sldId id="296"/>
            <p14:sldId id="299"/>
            <p14:sldId id="317"/>
            <p14:sldId id="300"/>
            <p14:sldId id="303"/>
            <p14:sldId id="318"/>
            <p14:sldId id="305"/>
            <p14:sldId id="306"/>
            <p14:sldId id="314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1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120" y="1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8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4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2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68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86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1: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/>
              <a:t>Refactoring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35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2: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Var </a:t>
            </a:r>
            <a:r>
              <a:rPr lang="en-US" sz="5400" dirty="0" err="1">
                <a:latin typeface="Arial Rounded MT Bold" panose="020F0704030504030204" pitchFamily="34" charset="77"/>
              </a:rPr>
              <a:t>Args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01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3: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Container Parameter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81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1786786" y="1722568"/>
            <a:ext cx="5731182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4: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 err="1">
                <a:latin typeface="Arial Rounded MT Bold" panose="020F0704030504030204" pitchFamily="34" charset="77"/>
              </a:rPr>
              <a:t>ApprovalTests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87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6"/>
          <p:cNvGrpSpPr/>
          <p:nvPr/>
        </p:nvGrpSpPr>
        <p:grpSpPr>
          <a:xfrm>
            <a:off x="3299408" y="18426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20206824" flipH="1" flipV="1">
            <a:off x="3007212" y="3281448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1397284" flipH="1">
            <a:off x="3007212" y="1239321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EDD674-6901-9846-84DF-AF99BD589F64}"/>
              </a:ext>
            </a:extLst>
          </p:cNvPr>
          <p:cNvSpPr/>
          <p:nvPr/>
        </p:nvSpPr>
        <p:spPr>
          <a:xfrm>
            <a:off x="5791779" y="2603962"/>
            <a:ext cx="3061334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D360AA-6BAB-0B4C-8C8E-1A1B9F71DB0A}"/>
              </a:ext>
            </a:extLst>
          </p:cNvPr>
          <p:cNvSpPr/>
          <p:nvPr/>
        </p:nvSpPr>
        <p:spPr>
          <a:xfrm>
            <a:off x="178423" y="2465462"/>
            <a:ext cx="2983026" cy="64633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</a:p>
          <a:p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93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381555" y="1793389"/>
            <a:ext cx="4453286" cy="5024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First, make the space.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C8798-2B58-ED49-B09A-171E9A560ECB}"/>
              </a:ext>
            </a:extLst>
          </p:cNvPr>
          <p:cNvGrpSpPr/>
          <p:nvPr/>
        </p:nvGrpSpPr>
        <p:grpSpPr>
          <a:xfrm>
            <a:off x="5209994" y="1665068"/>
            <a:ext cx="2192762" cy="2054546"/>
            <a:chOff x="5209994" y="1665068"/>
            <a:chExt cx="2192762" cy="2054546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5209994" y="1665068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5359179" y="1906175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4893129" y="1252071"/>
            <a:ext cx="2913941" cy="2884212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4931983" y="1276524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9841B9-ED40-FF4F-8584-14C7AC5D50DF}"/>
              </a:ext>
            </a:extLst>
          </p:cNvPr>
          <p:cNvSpPr/>
          <p:nvPr/>
        </p:nvSpPr>
        <p:spPr>
          <a:xfrm>
            <a:off x="254873" y="2230070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b="1" dirty="0">
                <a:solidFill>
                  <a:schemeClr val="lt1"/>
                </a:solidFill>
                <a:latin typeface="Arial Rounded MT Bold" panose="020F0704030504030204" pitchFamily="34" charset="77"/>
                <a:sym typeface="Atma"/>
              </a:rPr>
              <a:t>Then fill the space</a:t>
            </a:r>
            <a:endParaRPr lang="en-US" sz="3200" b="1" dirty="0">
              <a:solidFill>
                <a:schemeClr val="lt1"/>
              </a:solidFill>
              <a:latin typeface="Arial Rounded MT Bold" panose="020F0704030504030204" pitchFamily="34" charset="77"/>
              <a:sym typeface="Atma"/>
            </a:endParaRPr>
          </a:p>
        </p:txBody>
      </p:sp>
    </p:spTree>
    <p:extLst>
      <p:ext uri="{BB962C8B-B14F-4D97-AF65-F5344CB8AC3E}">
        <p14:creationId xmlns:p14="http://schemas.microsoft.com/office/powerpoint/2010/main" val="977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783</Words>
  <Application>Microsoft Macintosh PowerPoint</Application>
  <PresentationFormat>On-screen Show (16:9)</PresentationFormat>
  <Paragraphs>102</Paragraphs>
  <Slides>34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PowerPoint Presentation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Many of One: The smallest step between 1 and 2</vt:lpstr>
      <vt:lpstr>Many of One: The smallest step between 1 and 2</vt:lpstr>
      <vt:lpstr>Exercise 1: Refactoring</vt:lpstr>
      <vt:lpstr>The Value of  Small Steps</vt:lpstr>
      <vt:lpstr>The Value of  Small Steps</vt:lpstr>
      <vt:lpstr>Failures  in Refactoring</vt:lpstr>
      <vt:lpstr>Variable</vt:lpstr>
      <vt:lpstr>Loop</vt:lpstr>
      <vt:lpstr>Exercise 2: Var Args</vt:lpstr>
      <vt:lpstr>PowerPoint Presentation</vt:lpstr>
      <vt:lpstr>Variable Parameter Array </vt:lpstr>
      <vt:lpstr>Exercise 3: Container Parameter</vt:lpstr>
      <vt:lpstr>Container Parameter  with default value </vt:lpstr>
      <vt:lpstr>Container Parameter  with default value </vt:lpstr>
      <vt:lpstr>Exercise 4: ApprovalTests</vt:lpstr>
      <vt:lpstr>ApprovalTests</vt:lpstr>
      <vt:lpstr>ApprovalTests</vt:lpstr>
      <vt:lpstr>First, make the space.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52</cp:revision>
  <dcterms:modified xsi:type="dcterms:W3CDTF">2021-06-04T13:22:34Z</dcterms:modified>
</cp:coreProperties>
</file>