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331270-39A7-4196-8482-22B8214D3B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20310-6CE1-4F4F-9351-49C61E3ED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1E1758-B432-46D6-A859-57EA75A73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128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204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128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204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90C8E-0F9C-404D-BC61-E5C2AB2F57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AAB6A-EEFA-44F4-AEFE-8B80E1E3B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3D6D9-BD7E-4996-8CA6-297DB879AB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3E2A8-4432-40BD-ABB7-DC07DEF6D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7C7BD5-8A61-4A05-9C1E-ED90FC6940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920240" y="11361960"/>
            <a:ext cx="21762000" cy="36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E0D7C-30AB-492B-B17F-6A26D4F5F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095052-D0AE-46D6-948A-EAE81AD9DA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C75EE-AB36-4F3C-974E-F1388E339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B777B-3470-49E9-8FF8-4B43EA3834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20240" y="11361960"/>
            <a:ext cx="21762000" cy="78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8747280" y="33900120"/>
            <a:ext cx="8107200" cy="19461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8348480" y="33900120"/>
            <a:ext cx="5973480" cy="19461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2F15B-8FA1-4F39-850A-A613D7A888A0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3480" cy="194616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7200" y="457200"/>
            <a:ext cx="24688800" cy="356616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 txBox="1"/>
          <p:nvPr/>
        </p:nvSpPr>
        <p:spPr>
          <a:xfrm>
            <a:off x="457200" y="457200"/>
            <a:ext cx="24688800" cy="213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7200" spc="-1" strike="noStrike">
                <a:latin typeface="Arial"/>
              </a:rPr>
              <a:t>Motorized Robotic Hand Controlled by Surface </a:t>
            </a:r>
            <a:r>
              <a:rPr b="0" lang="en-US" sz="7200" spc="-1" strike="noStrike">
                <a:latin typeface="Arial"/>
              </a:rPr>
              <a:t>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57200" y="2658960"/>
            <a:ext cx="246888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Jay E. Bernstein, David J. Mora, Juan R. Ortiz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Advised by Dr. Norali Pernalete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2024-04-11T12:54:24Z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