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5603200" cy="3657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018AAE-6D34-49B0-8FFB-648A5911DA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1640" cy="78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2304216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80160" y="19638720"/>
            <a:ext cx="2304216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9B10FC-0FF6-466E-8499-0CC13DC36C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1640" cy="78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3087080" y="8558640"/>
            <a:ext cx="11244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11244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3087080" y="19638720"/>
            <a:ext cx="11244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CA1DEC-A3E9-465E-B618-26EFCD8D33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1640" cy="78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7419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070920" y="8558640"/>
            <a:ext cx="7419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6861320" y="8558640"/>
            <a:ext cx="7419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280160" y="19638720"/>
            <a:ext cx="7419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9070920" y="19638720"/>
            <a:ext cx="7419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6861320" y="19638720"/>
            <a:ext cx="7419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55BE08-A86C-4624-8F2B-5785EC1B92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1640" cy="78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80160" y="8558640"/>
            <a:ext cx="23042160" cy="212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C975A0-44A0-43EB-84D9-B91FE84D18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1640" cy="78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23042160" cy="212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FBE67E-BF9D-4EFC-9F03-7A020A4B90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1640" cy="78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240" cy="212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3087080" y="8558640"/>
            <a:ext cx="11244240" cy="212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60D3DD-3067-4B4D-9B98-D276DDA226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1640" cy="78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3F169C-6AD8-4CCB-95B2-20B237F761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920240" y="11361960"/>
            <a:ext cx="21761640" cy="36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D17D44-088C-434B-965D-0A169628E0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1640" cy="78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3087080" y="8558640"/>
            <a:ext cx="11244240" cy="212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11244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AF2ADC-7E02-4FFA-ABCC-A3EA31F039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1640" cy="78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240" cy="212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3087080" y="8558640"/>
            <a:ext cx="11244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3087080" y="19638720"/>
            <a:ext cx="11244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84C83A-476C-48CB-AE13-D4C95E78A1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1640" cy="78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3087080" y="8558640"/>
            <a:ext cx="1124424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2304216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B166DF-E20A-460C-A845-AAB73CDAEB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1640" cy="78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80160" y="8558640"/>
            <a:ext cx="23042160" cy="212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8747280" y="33900120"/>
            <a:ext cx="8106840" cy="194580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18348480" y="33900120"/>
            <a:ext cx="5973120" cy="194580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56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AC8594-2C2D-4D65-8824-C2512E750C64}" type="slidenum">
              <a:rPr b="0" lang="en-US" sz="5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56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1280160" y="33900120"/>
            <a:ext cx="5973120" cy="194580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457200" y="457200"/>
            <a:ext cx="24688440" cy="356612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457200" y="457200"/>
            <a:ext cx="24688440" cy="21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7200" spc="-1" strike="noStrike">
                <a:latin typeface="Arial"/>
              </a:rPr>
              <a:t>Motorized Robotic Hand Controlled by Surface Electromyography (sEMG)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57200" y="2658960"/>
            <a:ext cx="2468844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Jay E. Bernstein, David J. Mora, Juan R. Ortiz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Advised by Dr. Norali Pernalete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457560" y="23317200"/>
            <a:ext cx="16001640" cy="800100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 txBox="1"/>
          <p:nvPr/>
        </p:nvSpPr>
        <p:spPr>
          <a:xfrm>
            <a:off x="9601200" y="4343400"/>
            <a:ext cx="9372600" cy="221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6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8</a:t>
            </a:r>
            <a:r>
              <a:rPr b="0" lang="en-US" sz="2400" spc="-1" strike="noStrike">
                <a:latin typeface="Arial"/>
              </a:rPr>
              <a:t>m</a:t>
            </a:r>
            <a:r>
              <a:rPr b="0" lang="en-US" sz="24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3000" spc="-1" strike="noStrike">
                <a:latin typeface="Arial"/>
              </a:rPr>
              <a:t>1</a:t>
            </a:r>
            <a:r>
              <a:rPr b="0" lang="en-US" sz="3000" spc="-1" strike="noStrike">
                <a:latin typeface="Arial"/>
              </a:rPr>
              <a:t>0</a:t>
            </a:r>
            <a:r>
              <a:rPr b="0" lang="en-US" sz="3000" spc="-1" strike="noStrike">
                <a:latin typeface="Arial"/>
              </a:rPr>
              <a:t>m</a:t>
            </a:r>
            <a:r>
              <a:rPr b="0" lang="en-US" sz="30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6000" spc="-1" strike="noStrike">
                <a:latin typeface="Arial"/>
              </a:rPr>
              <a:t>2</a:t>
            </a:r>
            <a:r>
              <a:rPr b="0" lang="en-US" sz="6000" spc="-1" strike="noStrike">
                <a:latin typeface="Arial"/>
              </a:rPr>
              <a:t>0</a:t>
            </a:r>
            <a:r>
              <a:rPr b="0" lang="en-US" sz="6000" spc="-1" strike="noStrike">
                <a:latin typeface="Arial"/>
              </a:rPr>
              <a:t>m</a:t>
            </a:r>
            <a:r>
              <a:rPr b="0" lang="en-US" sz="60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9000" spc="-1" strike="noStrike">
                <a:latin typeface="Arial"/>
              </a:rPr>
              <a:t>3</a:t>
            </a:r>
            <a:r>
              <a:rPr b="0" lang="en-US" sz="9000" spc="-1" strike="noStrike">
                <a:latin typeface="Arial"/>
              </a:rPr>
              <a:t>0</a:t>
            </a:r>
            <a:r>
              <a:rPr b="0" lang="en-US" sz="9000" spc="-1" strike="noStrike">
                <a:latin typeface="Arial"/>
              </a:rPr>
              <a:t>m</a:t>
            </a:r>
            <a:r>
              <a:rPr b="0" lang="en-US" sz="9000" spc="-1" strike="noStrike">
                <a:latin typeface="Arial"/>
              </a:rPr>
              <a:t>m</a:t>
            </a:r>
            <a:endParaRPr b="0" lang="en-US" sz="90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743200" y="7543800"/>
            <a:ext cx="10828800" cy="708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2012-07-25T23:39:45Z</dcterms:created>
  <dc:creator>kjfranke</dc:creator>
  <dc:description/>
  <dc:language>en-US</dc:language>
  <cp:lastModifiedBy/>
  <dcterms:modified xsi:type="dcterms:W3CDTF">2024-04-11T16:07:34Z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