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charts/chart11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5603200" cy="3657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3200" spc="-1" strike="noStrike">
                <a:latin typeface="Arial"/>
              </a:defRPr>
            </a:pPr>
            <a:r>
              <a:rPr b="0" sz="3200" spc="-1" strike="noStrike">
                <a:latin typeface="Arial"/>
              </a:rPr>
              <a:t>Recorded Vs Processed Signal From Probe</a:t>
            </a:r>
          </a:p>
        </c:rich>
      </c:tx>
      <c:layout>
        <c:manualLayout>
          <c:xMode val="edge"/>
          <c:yMode val="edge"/>
          <c:x val="0.15397134264992"/>
          <c:y val="0.0113745143307619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38700574575868"/>
          <c:y val="0.115422077922078"/>
          <c:w val="0.879339067759154"/>
          <c:h val="0.745616883116883"/>
        </c:manualLayout>
      </c:layout>
      <c:scatterChart>
        <c:scatterStyle val="line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Original Signal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0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998"/>
                <c:pt idx="0">
                  <c:v>1.983428</c:v>
                </c:pt>
                <c:pt idx="1">
                  <c:v>1.966925</c:v>
                </c:pt>
                <c:pt idx="2">
                  <c:v>1.980694</c:v>
                </c:pt>
                <c:pt idx="3">
                  <c:v>1.968955</c:v>
                </c:pt>
                <c:pt idx="4">
                  <c:v>1.950965</c:v>
                </c:pt>
                <c:pt idx="5">
                  <c:v>1.981237</c:v>
                </c:pt>
                <c:pt idx="6">
                  <c:v>1.966885</c:v>
                </c:pt>
                <c:pt idx="7">
                  <c:v>1.995669</c:v>
                </c:pt>
                <c:pt idx="8">
                  <c:v>1.976594</c:v>
                </c:pt>
                <c:pt idx="9">
                  <c:v>1.966121</c:v>
                </c:pt>
                <c:pt idx="10">
                  <c:v>1.963026</c:v>
                </c:pt>
                <c:pt idx="11">
                  <c:v>1.963991</c:v>
                </c:pt>
                <c:pt idx="12">
                  <c:v>1.984614</c:v>
                </c:pt>
                <c:pt idx="13">
                  <c:v>1.978584</c:v>
                </c:pt>
                <c:pt idx="14">
                  <c:v>1.984976</c:v>
                </c:pt>
                <c:pt idx="15">
                  <c:v>1.979528</c:v>
                </c:pt>
                <c:pt idx="16">
                  <c:v>1.976151</c:v>
                </c:pt>
                <c:pt idx="17">
                  <c:v>1.966021</c:v>
                </c:pt>
                <c:pt idx="18">
                  <c:v>1.966543</c:v>
                </c:pt>
                <c:pt idx="19">
                  <c:v>1.978222</c:v>
                </c:pt>
                <c:pt idx="20">
                  <c:v>1.985177</c:v>
                </c:pt>
                <c:pt idx="21">
                  <c:v>1.991267</c:v>
                </c:pt>
                <c:pt idx="22">
                  <c:v>1.981096</c:v>
                </c:pt>
                <c:pt idx="23">
                  <c:v>1.966664</c:v>
                </c:pt>
                <c:pt idx="24">
                  <c:v>1.956473</c:v>
                </c:pt>
                <c:pt idx="25">
                  <c:v>1.973357</c:v>
                </c:pt>
                <c:pt idx="26">
                  <c:v>1.976815</c:v>
                </c:pt>
                <c:pt idx="27">
                  <c:v>1.98391</c:v>
                </c:pt>
                <c:pt idx="28">
                  <c:v>1.989337</c:v>
                </c:pt>
                <c:pt idx="29">
                  <c:v>1.974785</c:v>
                </c:pt>
                <c:pt idx="30">
                  <c:v>1.955548</c:v>
                </c:pt>
                <c:pt idx="31">
                  <c:v>1.982664</c:v>
                </c:pt>
                <c:pt idx="32">
                  <c:v>1.973357</c:v>
                </c:pt>
                <c:pt idx="33">
                  <c:v>1.970262</c:v>
                </c:pt>
                <c:pt idx="34">
                  <c:v>1.97378</c:v>
                </c:pt>
                <c:pt idx="35">
                  <c:v>1.982523</c:v>
                </c:pt>
                <c:pt idx="36">
                  <c:v>1.970724</c:v>
                </c:pt>
                <c:pt idx="37">
                  <c:v>1.968031</c:v>
                </c:pt>
                <c:pt idx="38">
                  <c:v>1.962945</c:v>
                </c:pt>
                <c:pt idx="39">
                  <c:v>1.966121</c:v>
                </c:pt>
                <c:pt idx="40">
                  <c:v>1.988031</c:v>
                </c:pt>
                <c:pt idx="41">
                  <c:v>1.972754</c:v>
                </c:pt>
                <c:pt idx="42">
                  <c:v>1.971749</c:v>
                </c:pt>
                <c:pt idx="43">
                  <c:v>1.974423</c:v>
                </c:pt>
                <c:pt idx="44">
                  <c:v>1.969197</c:v>
                </c:pt>
                <c:pt idx="45">
                  <c:v>1.947569</c:v>
                </c:pt>
                <c:pt idx="46">
                  <c:v>1.984775</c:v>
                </c:pt>
                <c:pt idx="47">
                  <c:v>1.989036</c:v>
                </c:pt>
                <c:pt idx="48">
                  <c:v>1.985981</c:v>
                </c:pt>
                <c:pt idx="49">
                  <c:v>1.986001</c:v>
                </c:pt>
                <c:pt idx="50">
                  <c:v>1.971347</c:v>
                </c:pt>
                <c:pt idx="51">
                  <c:v>1.964734</c:v>
                </c:pt>
                <c:pt idx="52">
                  <c:v>1.964212</c:v>
                </c:pt>
                <c:pt idx="53">
                  <c:v>1.978202</c:v>
                </c:pt>
                <c:pt idx="54">
                  <c:v>1.981639</c:v>
                </c:pt>
                <c:pt idx="55">
                  <c:v>1.980996</c:v>
                </c:pt>
                <c:pt idx="56">
                  <c:v>1.963066</c:v>
                </c:pt>
                <c:pt idx="57">
                  <c:v>1.979589</c:v>
                </c:pt>
                <c:pt idx="58">
                  <c:v>1.972795</c:v>
                </c:pt>
                <c:pt idx="59">
                  <c:v>1.987066</c:v>
                </c:pt>
                <c:pt idx="60">
                  <c:v>1.992151</c:v>
                </c:pt>
                <c:pt idx="61">
                  <c:v>1.980674</c:v>
                </c:pt>
                <c:pt idx="62">
                  <c:v>1.985116</c:v>
                </c:pt>
                <c:pt idx="63">
                  <c:v>1.977378</c:v>
                </c:pt>
                <c:pt idx="64">
                  <c:v>1.968996</c:v>
                </c:pt>
                <c:pt idx="65">
                  <c:v>1.974141</c:v>
                </c:pt>
                <c:pt idx="66">
                  <c:v>1.986805</c:v>
                </c:pt>
                <c:pt idx="67">
                  <c:v>1.979287</c:v>
                </c:pt>
                <c:pt idx="68">
                  <c:v>1.993076</c:v>
                </c:pt>
                <c:pt idx="69">
                  <c:v>1.976775</c:v>
                </c:pt>
                <c:pt idx="70">
                  <c:v>1.975006</c:v>
                </c:pt>
                <c:pt idx="71">
                  <c:v>1.963609</c:v>
                </c:pt>
                <c:pt idx="72">
                  <c:v>1.978785</c:v>
                </c:pt>
                <c:pt idx="73">
                  <c:v>1.988051</c:v>
                </c:pt>
                <c:pt idx="74">
                  <c:v>1.982362</c:v>
                </c:pt>
                <c:pt idx="75">
                  <c:v>1.976232</c:v>
                </c:pt>
                <c:pt idx="76">
                  <c:v>1.964594</c:v>
                </c:pt>
                <c:pt idx="77">
                  <c:v>1.966121</c:v>
                </c:pt>
                <c:pt idx="78">
                  <c:v>1.968011</c:v>
                </c:pt>
                <c:pt idx="79">
                  <c:v>1.96978</c:v>
                </c:pt>
                <c:pt idx="80">
                  <c:v>1.977438</c:v>
                </c:pt>
                <c:pt idx="81">
                  <c:v>1.976654</c:v>
                </c:pt>
                <c:pt idx="82">
                  <c:v>1.971448</c:v>
                </c:pt>
                <c:pt idx="83">
                  <c:v>1.963327</c:v>
                </c:pt>
                <c:pt idx="84">
                  <c:v>1.940393</c:v>
                </c:pt>
                <c:pt idx="85">
                  <c:v>1.972815</c:v>
                </c:pt>
                <c:pt idx="86">
                  <c:v>1.978322</c:v>
                </c:pt>
                <c:pt idx="87">
                  <c:v>1.971046</c:v>
                </c:pt>
                <c:pt idx="88">
                  <c:v>1.972594</c:v>
                </c:pt>
                <c:pt idx="89">
                  <c:v>1.957659</c:v>
                </c:pt>
                <c:pt idx="90">
                  <c:v>1.971287</c:v>
                </c:pt>
                <c:pt idx="91">
                  <c:v>1.962121</c:v>
                </c:pt>
                <c:pt idx="92">
                  <c:v>1.971749</c:v>
                </c:pt>
                <c:pt idx="93">
                  <c:v>1.981981</c:v>
                </c:pt>
                <c:pt idx="94">
                  <c:v>1.984533</c:v>
                </c:pt>
                <c:pt idx="95">
                  <c:v>1.975508</c:v>
                </c:pt>
                <c:pt idx="96">
                  <c:v>1.966101</c:v>
                </c:pt>
                <c:pt idx="97">
                  <c:v>1.953458</c:v>
                </c:pt>
                <c:pt idx="98">
                  <c:v>1.948172</c:v>
                </c:pt>
                <c:pt idx="99">
                  <c:v>1.974041</c:v>
                </c:pt>
                <c:pt idx="100">
                  <c:v>1.970423</c:v>
                </c:pt>
                <c:pt idx="101">
                  <c:v>1.980312</c:v>
                </c:pt>
                <c:pt idx="102">
                  <c:v>1.966222</c:v>
                </c:pt>
                <c:pt idx="103">
                  <c:v>1.951548</c:v>
                </c:pt>
                <c:pt idx="104">
                  <c:v>1.96385</c:v>
                </c:pt>
                <c:pt idx="105">
                  <c:v>1.956694</c:v>
                </c:pt>
                <c:pt idx="106">
                  <c:v>1.963508</c:v>
                </c:pt>
                <c:pt idx="107">
                  <c:v>1.981197</c:v>
                </c:pt>
                <c:pt idx="108">
                  <c:v>1.979548</c:v>
                </c:pt>
                <c:pt idx="109">
                  <c:v>1.959307</c:v>
                </c:pt>
                <c:pt idx="110">
                  <c:v>1.966061</c:v>
                </c:pt>
                <c:pt idx="111">
                  <c:v>1.95981</c:v>
                </c:pt>
                <c:pt idx="112">
                  <c:v>1.963508</c:v>
                </c:pt>
                <c:pt idx="113">
                  <c:v>1.974724</c:v>
                </c:pt>
                <c:pt idx="114">
                  <c:v>1.97386</c:v>
                </c:pt>
                <c:pt idx="115">
                  <c:v>1.981478</c:v>
                </c:pt>
                <c:pt idx="116">
                  <c:v>1.961357</c:v>
                </c:pt>
                <c:pt idx="117">
                  <c:v>1.954061</c:v>
                </c:pt>
                <c:pt idx="118">
                  <c:v>1.954684</c:v>
                </c:pt>
                <c:pt idx="119">
                  <c:v>1.975528</c:v>
                </c:pt>
                <c:pt idx="120">
                  <c:v>1.978845</c:v>
                </c:pt>
                <c:pt idx="121">
                  <c:v>1.976272</c:v>
                </c:pt>
                <c:pt idx="122">
                  <c:v>1.968433</c:v>
                </c:pt>
                <c:pt idx="123">
                  <c:v>1.968453</c:v>
                </c:pt>
                <c:pt idx="124">
                  <c:v>1.965478</c:v>
                </c:pt>
                <c:pt idx="125">
                  <c:v>1.967146</c:v>
                </c:pt>
                <c:pt idx="126">
                  <c:v>1.970081</c:v>
                </c:pt>
                <c:pt idx="127">
                  <c:v>1.978684</c:v>
                </c:pt>
                <c:pt idx="128">
                  <c:v>1.97985</c:v>
                </c:pt>
                <c:pt idx="129">
                  <c:v>1.971709</c:v>
                </c:pt>
                <c:pt idx="130">
                  <c:v>1.95987</c:v>
                </c:pt>
                <c:pt idx="131">
                  <c:v>1.970342</c:v>
                </c:pt>
                <c:pt idx="132">
                  <c:v>1.970744</c:v>
                </c:pt>
                <c:pt idx="133">
                  <c:v>1.974383</c:v>
                </c:pt>
                <c:pt idx="134">
                  <c:v>1.973659</c:v>
                </c:pt>
                <c:pt idx="135">
                  <c:v>1.972393</c:v>
                </c:pt>
                <c:pt idx="136">
                  <c:v>1.953197</c:v>
                </c:pt>
                <c:pt idx="137">
                  <c:v>1.959488</c:v>
                </c:pt>
                <c:pt idx="138">
                  <c:v>1.95179</c:v>
                </c:pt>
                <c:pt idx="139">
                  <c:v>1.974764</c:v>
                </c:pt>
                <c:pt idx="140">
                  <c:v>1.966121</c:v>
                </c:pt>
                <c:pt idx="141">
                  <c:v>1.991086</c:v>
                </c:pt>
                <c:pt idx="142">
                  <c:v>1.978282</c:v>
                </c:pt>
                <c:pt idx="143">
                  <c:v>1.958905</c:v>
                </c:pt>
                <c:pt idx="144">
                  <c:v>1.964212</c:v>
                </c:pt>
                <c:pt idx="145">
                  <c:v>1.965458</c:v>
                </c:pt>
                <c:pt idx="146">
                  <c:v>1.974322</c:v>
                </c:pt>
                <c:pt idx="147">
                  <c:v>1.977478</c:v>
                </c:pt>
                <c:pt idx="148">
                  <c:v>1.973277</c:v>
                </c:pt>
                <c:pt idx="149">
                  <c:v>1.970081</c:v>
                </c:pt>
                <c:pt idx="150">
                  <c:v>1.970362</c:v>
                </c:pt>
                <c:pt idx="151">
                  <c:v>1.965076</c:v>
                </c:pt>
                <c:pt idx="152">
                  <c:v>1.969538</c:v>
                </c:pt>
                <c:pt idx="153">
                  <c:v>1.984835</c:v>
                </c:pt>
                <c:pt idx="154">
                  <c:v>1.986021</c:v>
                </c:pt>
                <c:pt idx="155">
                  <c:v>1.979689</c:v>
                </c:pt>
                <c:pt idx="156">
                  <c:v>1.95595</c:v>
                </c:pt>
                <c:pt idx="157">
                  <c:v>1.967126</c:v>
                </c:pt>
                <c:pt idx="158">
                  <c:v>1.970664</c:v>
                </c:pt>
                <c:pt idx="159">
                  <c:v>1.979026</c:v>
                </c:pt>
                <c:pt idx="160">
                  <c:v>1.987166</c:v>
                </c:pt>
                <c:pt idx="161">
                  <c:v>1.985378</c:v>
                </c:pt>
                <c:pt idx="162">
                  <c:v>1.981599</c:v>
                </c:pt>
                <c:pt idx="163">
                  <c:v>1.9739</c:v>
                </c:pt>
                <c:pt idx="164">
                  <c:v>1.965478</c:v>
                </c:pt>
                <c:pt idx="165">
                  <c:v>1.969378</c:v>
                </c:pt>
                <c:pt idx="166">
                  <c:v>1.980634</c:v>
                </c:pt>
                <c:pt idx="167">
                  <c:v>1.982805</c:v>
                </c:pt>
                <c:pt idx="168">
                  <c:v>1.977197</c:v>
                </c:pt>
                <c:pt idx="169">
                  <c:v>1.971367</c:v>
                </c:pt>
                <c:pt idx="170">
                  <c:v>1.963307</c:v>
                </c:pt>
                <c:pt idx="171">
                  <c:v>1.978945</c:v>
                </c:pt>
                <c:pt idx="172">
                  <c:v>1.973558</c:v>
                </c:pt>
                <c:pt idx="173">
                  <c:v>1.980835</c:v>
                </c:pt>
                <c:pt idx="174">
                  <c:v>1.979971</c:v>
                </c:pt>
                <c:pt idx="175">
                  <c:v>1.969156</c:v>
                </c:pt>
                <c:pt idx="176">
                  <c:v>1.98383</c:v>
                </c:pt>
                <c:pt idx="177">
                  <c:v>1.972453</c:v>
                </c:pt>
                <c:pt idx="178">
                  <c:v>1.966342</c:v>
                </c:pt>
                <c:pt idx="179">
                  <c:v>1.973378</c:v>
                </c:pt>
                <c:pt idx="180">
                  <c:v>1.977739</c:v>
                </c:pt>
                <c:pt idx="181">
                  <c:v>1.988151</c:v>
                </c:pt>
                <c:pt idx="182">
                  <c:v>1.977076</c:v>
                </c:pt>
                <c:pt idx="183">
                  <c:v>1.96986</c:v>
                </c:pt>
                <c:pt idx="184">
                  <c:v>1.970262</c:v>
                </c:pt>
                <c:pt idx="185">
                  <c:v>1.975548</c:v>
                </c:pt>
                <c:pt idx="186">
                  <c:v>1.981136</c:v>
                </c:pt>
                <c:pt idx="187">
                  <c:v>1.990141</c:v>
                </c:pt>
                <c:pt idx="188">
                  <c:v>1.979006</c:v>
                </c:pt>
                <c:pt idx="189">
                  <c:v>1.972553</c:v>
                </c:pt>
                <c:pt idx="190">
                  <c:v>1.964111</c:v>
                </c:pt>
                <c:pt idx="191">
                  <c:v>1.96783</c:v>
                </c:pt>
                <c:pt idx="192">
                  <c:v>1.965016</c:v>
                </c:pt>
                <c:pt idx="193">
                  <c:v>1.97786</c:v>
                </c:pt>
                <c:pt idx="194">
                  <c:v>1.994342</c:v>
                </c:pt>
                <c:pt idx="195">
                  <c:v>1.980634</c:v>
                </c:pt>
                <c:pt idx="196">
                  <c:v>1.966383</c:v>
                </c:pt>
                <c:pt idx="197">
                  <c:v>1.982202</c:v>
                </c:pt>
                <c:pt idx="198">
                  <c:v>1.977297</c:v>
                </c:pt>
                <c:pt idx="199">
                  <c:v>1.977056</c:v>
                </c:pt>
                <c:pt idx="200">
                  <c:v>2.011609</c:v>
                </c:pt>
                <c:pt idx="201">
                  <c:v>1.989317</c:v>
                </c:pt>
                <c:pt idx="202">
                  <c:v>1.979991</c:v>
                </c:pt>
                <c:pt idx="203">
                  <c:v>1.988594</c:v>
                </c:pt>
                <c:pt idx="204">
                  <c:v>2.020915</c:v>
                </c:pt>
                <c:pt idx="205">
                  <c:v>2.06389</c:v>
                </c:pt>
                <c:pt idx="206">
                  <c:v>2.045357</c:v>
                </c:pt>
                <c:pt idx="207">
                  <c:v>1.952453</c:v>
                </c:pt>
                <c:pt idx="208">
                  <c:v>2.08194</c:v>
                </c:pt>
                <c:pt idx="209">
                  <c:v>1.98383</c:v>
                </c:pt>
                <c:pt idx="210">
                  <c:v>1.838161</c:v>
                </c:pt>
                <c:pt idx="211">
                  <c:v>2.032654</c:v>
                </c:pt>
                <c:pt idx="212">
                  <c:v>2.209739</c:v>
                </c:pt>
                <c:pt idx="213">
                  <c:v>2.327568</c:v>
                </c:pt>
                <c:pt idx="214">
                  <c:v>1.890061</c:v>
                </c:pt>
                <c:pt idx="215">
                  <c:v>2.155689</c:v>
                </c:pt>
                <c:pt idx="216">
                  <c:v>2.090182</c:v>
                </c:pt>
                <c:pt idx="217">
                  <c:v>1.89577</c:v>
                </c:pt>
                <c:pt idx="218">
                  <c:v>1.980795</c:v>
                </c:pt>
                <c:pt idx="219">
                  <c:v>2.117116</c:v>
                </c:pt>
                <c:pt idx="220">
                  <c:v>2.393056</c:v>
                </c:pt>
                <c:pt idx="221">
                  <c:v>1.657156</c:v>
                </c:pt>
                <c:pt idx="222">
                  <c:v>2.420493</c:v>
                </c:pt>
                <c:pt idx="223">
                  <c:v>2.269579</c:v>
                </c:pt>
                <c:pt idx="224">
                  <c:v>1.890945</c:v>
                </c:pt>
                <c:pt idx="225">
                  <c:v>1.832875</c:v>
                </c:pt>
                <c:pt idx="226">
                  <c:v>2.520775</c:v>
                </c:pt>
                <c:pt idx="227">
                  <c:v>2.331347</c:v>
                </c:pt>
                <c:pt idx="228">
                  <c:v>1.907488</c:v>
                </c:pt>
                <c:pt idx="229">
                  <c:v>2.233498</c:v>
                </c:pt>
                <c:pt idx="230">
                  <c:v>2.192332</c:v>
                </c:pt>
                <c:pt idx="231">
                  <c:v>1.746302</c:v>
                </c:pt>
                <c:pt idx="232">
                  <c:v>1.348332</c:v>
                </c:pt>
                <c:pt idx="233">
                  <c:v>1.196513</c:v>
                </c:pt>
                <c:pt idx="234">
                  <c:v>1.954443</c:v>
                </c:pt>
                <c:pt idx="235">
                  <c:v>1.834282</c:v>
                </c:pt>
                <c:pt idx="236">
                  <c:v>1.58789</c:v>
                </c:pt>
                <c:pt idx="237">
                  <c:v>1.618785</c:v>
                </c:pt>
                <c:pt idx="238">
                  <c:v>1.784292</c:v>
                </c:pt>
                <c:pt idx="239">
                  <c:v>2.030664</c:v>
                </c:pt>
                <c:pt idx="240">
                  <c:v>1.70789</c:v>
                </c:pt>
                <c:pt idx="241">
                  <c:v>2.048192</c:v>
                </c:pt>
                <c:pt idx="242">
                  <c:v>1.924212</c:v>
                </c:pt>
                <c:pt idx="243">
                  <c:v>2.068533</c:v>
                </c:pt>
                <c:pt idx="244">
                  <c:v>2.052875</c:v>
                </c:pt>
                <c:pt idx="245">
                  <c:v>1.883126</c:v>
                </c:pt>
                <c:pt idx="246">
                  <c:v>2.04381</c:v>
                </c:pt>
                <c:pt idx="247">
                  <c:v>2.047327</c:v>
                </c:pt>
                <c:pt idx="248">
                  <c:v>2.047367</c:v>
                </c:pt>
                <c:pt idx="249">
                  <c:v>1.976734</c:v>
                </c:pt>
                <c:pt idx="250">
                  <c:v>2.076011</c:v>
                </c:pt>
                <c:pt idx="251">
                  <c:v>2.074001</c:v>
                </c:pt>
                <c:pt idx="252">
                  <c:v>1.957378</c:v>
                </c:pt>
                <c:pt idx="253">
                  <c:v>2.170342</c:v>
                </c:pt>
                <c:pt idx="254">
                  <c:v>2.076634</c:v>
                </c:pt>
                <c:pt idx="255">
                  <c:v>1.902081</c:v>
                </c:pt>
                <c:pt idx="256">
                  <c:v>1.829378</c:v>
                </c:pt>
                <c:pt idx="257">
                  <c:v>1.948935</c:v>
                </c:pt>
                <c:pt idx="258">
                  <c:v>1.83181</c:v>
                </c:pt>
                <c:pt idx="259">
                  <c:v>2.008754</c:v>
                </c:pt>
                <c:pt idx="260">
                  <c:v>2.098543</c:v>
                </c:pt>
                <c:pt idx="261">
                  <c:v>1.762021</c:v>
                </c:pt>
                <c:pt idx="262">
                  <c:v>1.918785</c:v>
                </c:pt>
                <c:pt idx="263">
                  <c:v>2.2659</c:v>
                </c:pt>
                <c:pt idx="264">
                  <c:v>1.862101</c:v>
                </c:pt>
                <c:pt idx="265">
                  <c:v>2.059006</c:v>
                </c:pt>
                <c:pt idx="266">
                  <c:v>1.870483</c:v>
                </c:pt>
                <c:pt idx="267">
                  <c:v>1.953458</c:v>
                </c:pt>
                <c:pt idx="268">
                  <c:v>2.062563</c:v>
                </c:pt>
                <c:pt idx="269">
                  <c:v>1.984754</c:v>
                </c:pt>
                <c:pt idx="270">
                  <c:v>1.780614</c:v>
                </c:pt>
                <c:pt idx="271">
                  <c:v>2.044513</c:v>
                </c:pt>
                <c:pt idx="272">
                  <c:v>1.908533</c:v>
                </c:pt>
                <c:pt idx="273">
                  <c:v>1.937056</c:v>
                </c:pt>
                <c:pt idx="274">
                  <c:v>1.944071</c:v>
                </c:pt>
                <c:pt idx="275">
                  <c:v>2.046302</c:v>
                </c:pt>
                <c:pt idx="276">
                  <c:v>2.072553</c:v>
                </c:pt>
                <c:pt idx="277">
                  <c:v>2.004212</c:v>
                </c:pt>
                <c:pt idx="278">
                  <c:v>2.088051</c:v>
                </c:pt>
                <c:pt idx="279">
                  <c:v>1.984513</c:v>
                </c:pt>
                <c:pt idx="280">
                  <c:v>1.966403</c:v>
                </c:pt>
                <c:pt idx="281">
                  <c:v>2.069719</c:v>
                </c:pt>
                <c:pt idx="282">
                  <c:v>1.98391</c:v>
                </c:pt>
                <c:pt idx="283">
                  <c:v>1.918423</c:v>
                </c:pt>
                <c:pt idx="284">
                  <c:v>1.938965</c:v>
                </c:pt>
                <c:pt idx="285">
                  <c:v>1.926362</c:v>
                </c:pt>
                <c:pt idx="286">
                  <c:v>1.958764</c:v>
                </c:pt>
                <c:pt idx="287">
                  <c:v>1.979086</c:v>
                </c:pt>
                <c:pt idx="288">
                  <c:v>1.980875</c:v>
                </c:pt>
                <c:pt idx="289">
                  <c:v>1.920373</c:v>
                </c:pt>
                <c:pt idx="290">
                  <c:v>1.966383</c:v>
                </c:pt>
                <c:pt idx="291">
                  <c:v>2.195408</c:v>
                </c:pt>
                <c:pt idx="292">
                  <c:v>2.460694</c:v>
                </c:pt>
                <c:pt idx="293">
                  <c:v>2.198041</c:v>
                </c:pt>
                <c:pt idx="294">
                  <c:v>1.848955</c:v>
                </c:pt>
                <c:pt idx="295">
                  <c:v>1.92982</c:v>
                </c:pt>
                <c:pt idx="296">
                  <c:v>1.712413</c:v>
                </c:pt>
                <c:pt idx="297">
                  <c:v>1.809438</c:v>
                </c:pt>
                <c:pt idx="298">
                  <c:v>1.963086</c:v>
                </c:pt>
                <c:pt idx="299">
                  <c:v>2.225538</c:v>
                </c:pt>
                <c:pt idx="300">
                  <c:v>2.214805</c:v>
                </c:pt>
                <c:pt idx="301">
                  <c:v>2.10789</c:v>
                </c:pt>
                <c:pt idx="302">
                  <c:v>1.754061</c:v>
                </c:pt>
                <c:pt idx="303">
                  <c:v>1.855629</c:v>
                </c:pt>
                <c:pt idx="304">
                  <c:v>2.028875</c:v>
                </c:pt>
                <c:pt idx="305">
                  <c:v>1.918021</c:v>
                </c:pt>
                <c:pt idx="306">
                  <c:v>1.922182</c:v>
                </c:pt>
                <c:pt idx="307">
                  <c:v>1.900292</c:v>
                </c:pt>
                <c:pt idx="308">
                  <c:v>1.972071</c:v>
                </c:pt>
                <c:pt idx="309">
                  <c:v>1.993579</c:v>
                </c:pt>
                <c:pt idx="310">
                  <c:v>1.966986</c:v>
                </c:pt>
                <c:pt idx="311">
                  <c:v>1.896011</c:v>
                </c:pt>
                <c:pt idx="312">
                  <c:v>1.925317</c:v>
                </c:pt>
                <c:pt idx="313">
                  <c:v>2.075247</c:v>
                </c:pt>
                <c:pt idx="314">
                  <c:v>2.039569</c:v>
                </c:pt>
                <c:pt idx="315">
                  <c:v>2.0139</c:v>
                </c:pt>
                <c:pt idx="316">
                  <c:v>2.022061</c:v>
                </c:pt>
                <c:pt idx="317">
                  <c:v>1.974362</c:v>
                </c:pt>
                <c:pt idx="318">
                  <c:v>1.989599</c:v>
                </c:pt>
                <c:pt idx="319">
                  <c:v>1.968634</c:v>
                </c:pt>
                <c:pt idx="320">
                  <c:v>1.994905</c:v>
                </c:pt>
                <c:pt idx="321">
                  <c:v>2.030423</c:v>
                </c:pt>
                <c:pt idx="322">
                  <c:v>1.974262</c:v>
                </c:pt>
                <c:pt idx="323">
                  <c:v>2.04789</c:v>
                </c:pt>
                <c:pt idx="324">
                  <c:v>1.985217</c:v>
                </c:pt>
                <c:pt idx="325">
                  <c:v>2.028553</c:v>
                </c:pt>
                <c:pt idx="326">
                  <c:v>2.138383</c:v>
                </c:pt>
                <c:pt idx="327">
                  <c:v>2.03979</c:v>
                </c:pt>
                <c:pt idx="328">
                  <c:v>1.913518</c:v>
                </c:pt>
                <c:pt idx="329">
                  <c:v>2.055287</c:v>
                </c:pt>
                <c:pt idx="330">
                  <c:v>2.068996</c:v>
                </c:pt>
                <c:pt idx="331">
                  <c:v>1.880493</c:v>
                </c:pt>
                <c:pt idx="332">
                  <c:v>1.945016</c:v>
                </c:pt>
                <c:pt idx="333">
                  <c:v>2.046403</c:v>
                </c:pt>
                <c:pt idx="334">
                  <c:v>2.274443</c:v>
                </c:pt>
                <c:pt idx="335">
                  <c:v>1.982342</c:v>
                </c:pt>
                <c:pt idx="336">
                  <c:v>1.912614</c:v>
                </c:pt>
                <c:pt idx="337">
                  <c:v>1.985116</c:v>
                </c:pt>
                <c:pt idx="338">
                  <c:v>1.874483</c:v>
                </c:pt>
                <c:pt idx="339">
                  <c:v>2.008131</c:v>
                </c:pt>
                <c:pt idx="340">
                  <c:v>1.959287</c:v>
                </c:pt>
                <c:pt idx="341">
                  <c:v>2.010001</c:v>
                </c:pt>
                <c:pt idx="342">
                  <c:v>1.987729</c:v>
                </c:pt>
                <c:pt idx="343">
                  <c:v>1.960212</c:v>
                </c:pt>
                <c:pt idx="344">
                  <c:v>1.974724</c:v>
                </c:pt>
                <c:pt idx="345">
                  <c:v>1.97593</c:v>
                </c:pt>
                <c:pt idx="346">
                  <c:v>1.937016</c:v>
                </c:pt>
                <c:pt idx="347">
                  <c:v>1.984212</c:v>
                </c:pt>
                <c:pt idx="348">
                  <c:v>2.052051</c:v>
                </c:pt>
                <c:pt idx="349">
                  <c:v>1.984734</c:v>
                </c:pt>
                <c:pt idx="350">
                  <c:v>1.947528</c:v>
                </c:pt>
                <c:pt idx="351">
                  <c:v>1.954463</c:v>
                </c:pt>
                <c:pt idx="352">
                  <c:v>2.023709</c:v>
                </c:pt>
                <c:pt idx="353">
                  <c:v>2.044292</c:v>
                </c:pt>
                <c:pt idx="354">
                  <c:v>1.929096</c:v>
                </c:pt>
                <c:pt idx="355">
                  <c:v>1.880875</c:v>
                </c:pt>
                <c:pt idx="356">
                  <c:v>1.953579</c:v>
                </c:pt>
                <c:pt idx="357">
                  <c:v>1.977277</c:v>
                </c:pt>
                <c:pt idx="358">
                  <c:v>2.047307</c:v>
                </c:pt>
                <c:pt idx="359">
                  <c:v>2.030141</c:v>
                </c:pt>
                <c:pt idx="360">
                  <c:v>1.987669</c:v>
                </c:pt>
                <c:pt idx="361">
                  <c:v>1.993016</c:v>
                </c:pt>
                <c:pt idx="362">
                  <c:v>1.957478</c:v>
                </c:pt>
                <c:pt idx="363">
                  <c:v>1.928493</c:v>
                </c:pt>
                <c:pt idx="364">
                  <c:v>1.989136</c:v>
                </c:pt>
                <c:pt idx="365">
                  <c:v>1.989036</c:v>
                </c:pt>
                <c:pt idx="366">
                  <c:v>1.992855</c:v>
                </c:pt>
                <c:pt idx="367">
                  <c:v>1.996875</c:v>
                </c:pt>
                <c:pt idx="368">
                  <c:v>2.031267</c:v>
                </c:pt>
                <c:pt idx="369">
                  <c:v>2.018684</c:v>
                </c:pt>
                <c:pt idx="370">
                  <c:v>1.977136</c:v>
                </c:pt>
                <c:pt idx="371">
                  <c:v>1.951508</c:v>
                </c:pt>
                <c:pt idx="372">
                  <c:v>1.99195</c:v>
                </c:pt>
                <c:pt idx="373">
                  <c:v>1.976031</c:v>
                </c:pt>
                <c:pt idx="374">
                  <c:v>1.967146</c:v>
                </c:pt>
                <c:pt idx="375">
                  <c:v>1.95388</c:v>
                </c:pt>
                <c:pt idx="376">
                  <c:v>1.996373</c:v>
                </c:pt>
                <c:pt idx="377">
                  <c:v>1.952051</c:v>
                </c:pt>
                <c:pt idx="378">
                  <c:v>1.946965</c:v>
                </c:pt>
                <c:pt idx="379">
                  <c:v>1.91577</c:v>
                </c:pt>
                <c:pt idx="380">
                  <c:v>2.023086</c:v>
                </c:pt>
                <c:pt idx="381">
                  <c:v>2.125478</c:v>
                </c:pt>
                <c:pt idx="382">
                  <c:v>1.914262</c:v>
                </c:pt>
                <c:pt idx="383">
                  <c:v>1.956312</c:v>
                </c:pt>
                <c:pt idx="384">
                  <c:v>2.001498</c:v>
                </c:pt>
                <c:pt idx="385">
                  <c:v>1.989398</c:v>
                </c:pt>
                <c:pt idx="386">
                  <c:v>1.89583</c:v>
                </c:pt>
                <c:pt idx="387">
                  <c:v>1.986121</c:v>
                </c:pt>
                <c:pt idx="388">
                  <c:v>2.051749</c:v>
                </c:pt>
                <c:pt idx="389">
                  <c:v>1.977518</c:v>
                </c:pt>
                <c:pt idx="390">
                  <c:v>2.002704</c:v>
                </c:pt>
                <c:pt idx="391">
                  <c:v>2.034403</c:v>
                </c:pt>
                <c:pt idx="392">
                  <c:v>1.830141</c:v>
                </c:pt>
                <c:pt idx="393">
                  <c:v>1.972634</c:v>
                </c:pt>
                <c:pt idx="394">
                  <c:v>2.060111</c:v>
                </c:pt>
                <c:pt idx="395">
                  <c:v>2.037156</c:v>
                </c:pt>
                <c:pt idx="396">
                  <c:v>1.786443</c:v>
                </c:pt>
                <c:pt idx="397">
                  <c:v>1.92592</c:v>
                </c:pt>
                <c:pt idx="398">
                  <c:v>2.008594</c:v>
                </c:pt>
                <c:pt idx="399">
                  <c:v>1.95191</c:v>
                </c:pt>
                <c:pt idx="400">
                  <c:v>2.174965</c:v>
                </c:pt>
                <c:pt idx="401">
                  <c:v>2.132533</c:v>
                </c:pt>
                <c:pt idx="402">
                  <c:v>1.891448</c:v>
                </c:pt>
                <c:pt idx="403">
                  <c:v>1.805639</c:v>
                </c:pt>
                <c:pt idx="404">
                  <c:v>1.911187</c:v>
                </c:pt>
                <c:pt idx="405">
                  <c:v>1.925679</c:v>
                </c:pt>
                <c:pt idx="406">
                  <c:v>1.954805</c:v>
                </c:pt>
                <c:pt idx="407">
                  <c:v>1.950443</c:v>
                </c:pt>
                <c:pt idx="408">
                  <c:v>2.018342</c:v>
                </c:pt>
                <c:pt idx="409">
                  <c:v>1.984574</c:v>
                </c:pt>
                <c:pt idx="410">
                  <c:v>1.935046</c:v>
                </c:pt>
                <c:pt idx="411">
                  <c:v>1.926664</c:v>
                </c:pt>
                <c:pt idx="412">
                  <c:v>1.946423</c:v>
                </c:pt>
                <c:pt idx="413">
                  <c:v>1.974704</c:v>
                </c:pt>
                <c:pt idx="414">
                  <c:v>2.025538</c:v>
                </c:pt>
                <c:pt idx="415">
                  <c:v>2.019669</c:v>
                </c:pt>
                <c:pt idx="416">
                  <c:v>2.005538</c:v>
                </c:pt>
                <c:pt idx="417">
                  <c:v>1.897579</c:v>
                </c:pt>
                <c:pt idx="418">
                  <c:v>1.98192</c:v>
                </c:pt>
                <c:pt idx="419">
                  <c:v>2.016131</c:v>
                </c:pt>
                <c:pt idx="420">
                  <c:v>1.998101</c:v>
                </c:pt>
                <c:pt idx="421">
                  <c:v>1.970182</c:v>
                </c:pt>
                <c:pt idx="422">
                  <c:v>2.020493</c:v>
                </c:pt>
                <c:pt idx="423">
                  <c:v>2.050443</c:v>
                </c:pt>
                <c:pt idx="424">
                  <c:v>1.914905</c:v>
                </c:pt>
                <c:pt idx="425">
                  <c:v>1.841398</c:v>
                </c:pt>
                <c:pt idx="426">
                  <c:v>1.952875</c:v>
                </c:pt>
                <c:pt idx="427">
                  <c:v>1.958684</c:v>
                </c:pt>
                <c:pt idx="428">
                  <c:v>1.991508</c:v>
                </c:pt>
                <c:pt idx="429">
                  <c:v>1.975126</c:v>
                </c:pt>
                <c:pt idx="430">
                  <c:v>1.947448</c:v>
                </c:pt>
                <c:pt idx="431">
                  <c:v>1.983709</c:v>
                </c:pt>
                <c:pt idx="432">
                  <c:v>2.080192</c:v>
                </c:pt>
                <c:pt idx="433">
                  <c:v>2.070182</c:v>
                </c:pt>
                <c:pt idx="434">
                  <c:v>1.846664</c:v>
                </c:pt>
                <c:pt idx="435">
                  <c:v>1.950141</c:v>
                </c:pt>
                <c:pt idx="436">
                  <c:v>1.966805</c:v>
                </c:pt>
                <c:pt idx="437">
                  <c:v>2.007227</c:v>
                </c:pt>
                <c:pt idx="438">
                  <c:v>1.916775</c:v>
                </c:pt>
                <c:pt idx="439">
                  <c:v>1.946041</c:v>
                </c:pt>
                <c:pt idx="440">
                  <c:v>1.993378</c:v>
                </c:pt>
                <c:pt idx="441">
                  <c:v>1.970081</c:v>
                </c:pt>
                <c:pt idx="442">
                  <c:v>1.995367</c:v>
                </c:pt>
                <c:pt idx="443">
                  <c:v>1.977599</c:v>
                </c:pt>
                <c:pt idx="444">
                  <c:v>1.932754</c:v>
                </c:pt>
                <c:pt idx="445">
                  <c:v>1.945498</c:v>
                </c:pt>
                <c:pt idx="446">
                  <c:v>2.05989</c:v>
                </c:pt>
                <c:pt idx="447">
                  <c:v>2.07185</c:v>
                </c:pt>
                <c:pt idx="448">
                  <c:v>1.990905</c:v>
                </c:pt>
                <c:pt idx="449">
                  <c:v>1.943589</c:v>
                </c:pt>
                <c:pt idx="450">
                  <c:v>1.935166</c:v>
                </c:pt>
                <c:pt idx="451">
                  <c:v>1.929237</c:v>
                </c:pt>
                <c:pt idx="452">
                  <c:v>1.958182</c:v>
                </c:pt>
                <c:pt idx="453">
                  <c:v>1.952312</c:v>
                </c:pt>
                <c:pt idx="454">
                  <c:v>2.002222</c:v>
                </c:pt>
                <c:pt idx="455">
                  <c:v>2.062503</c:v>
                </c:pt>
                <c:pt idx="456">
                  <c:v>2.058443</c:v>
                </c:pt>
                <c:pt idx="457">
                  <c:v>1.849237</c:v>
                </c:pt>
                <c:pt idx="458">
                  <c:v>1.92785</c:v>
                </c:pt>
                <c:pt idx="459">
                  <c:v>1.929579</c:v>
                </c:pt>
                <c:pt idx="460">
                  <c:v>2.003568</c:v>
                </c:pt>
                <c:pt idx="461">
                  <c:v>1.976513</c:v>
                </c:pt>
                <c:pt idx="462">
                  <c:v>2.020292</c:v>
                </c:pt>
                <c:pt idx="463">
                  <c:v>1.936151</c:v>
                </c:pt>
                <c:pt idx="464">
                  <c:v>1.941759</c:v>
                </c:pt>
                <c:pt idx="465">
                  <c:v>1.929558</c:v>
                </c:pt>
                <c:pt idx="466">
                  <c:v>1.959247</c:v>
                </c:pt>
                <c:pt idx="467">
                  <c:v>2.000091</c:v>
                </c:pt>
                <c:pt idx="468">
                  <c:v>1.96592</c:v>
                </c:pt>
                <c:pt idx="469">
                  <c:v>1.977076</c:v>
                </c:pt>
                <c:pt idx="470">
                  <c:v>1.967991</c:v>
                </c:pt>
                <c:pt idx="471">
                  <c:v>1.971166</c:v>
                </c:pt>
                <c:pt idx="472">
                  <c:v>1.963207</c:v>
                </c:pt>
                <c:pt idx="473">
                  <c:v>1.969056</c:v>
                </c:pt>
                <c:pt idx="474">
                  <c:v>1.957317</c:v>
                </c:pt>
                <c:pt idx="475">
                  <c:v>1.978302</c:v>
                </c:pt>
                <c:pt idx="476">
                  <c:v>1.997739</c:v>
                </c:pt>
                <c:pt idx="477">
                  <c:v>1.978785</c:v>
                </c:pt>
                <c:pt idx="478">
                  <c:v>1.96377</c:v>
                </c:pt>
                <c:pt idx="479">
                  <c:v>1.990383</c:v>
                </c:pt>
                <c:pt idx="480">
                  <c:v>1.968212</c:v>
                </c:pt>
                <c:pt idx="481">
                  <c:v>1.970644</c:v>
                </c:pt>
                <c:pt idx="482">
                  <c:v>1.994463</c:v>
                </c:pt>
                <c:pt idx="483">
                  <c:v>1.973217</c:v>
                </c:pt>
                <c:pt idx="484">
                  <c:v>1.934322</c:v>
                </c:pt>
                <c:pt idx="485">
                  <c:v>1.95181</c:v>
                </c:pt>
                <c:pt idx="486">
                  <c:v>1.966523</c:v>
                </c:pt>
                <c:pt idx="487">
                  <c:v>2.03788</c:v>
                </c:pt>
                <c:pt idx="488">
                  <c:v>2.066483</c:v>
                </c:pt>
                <c:pt idx="489">
                  <c:v>2.064332</c:v>
                </c:pt>
                <c:pt idx="490">
                  <c:v>1.86978</c:v>
                </c:pt>
                <c:pt idx="491">
                  <c:v>1.940694</c:v>
                </c:pt>
                <c:pt idx="492">
                  <c:v>1.924413</c:v>
                </c:pt>
                <c:pt idx="493">
                  <c:v>1.946684</c:v>
                </c:pt>
                <c:pt idx="494">
                  <c:v>1.97581</c:v>
                </c:pt>
                <c:pt idx="495">
                  <c:v>1.961719</c:v>
                </c:pt>
                <c:pt idx="496">
                  <c:v>1.97577</c:v>
                </c:pt>
                <c:pt idx="497">
                  <c:v>1.97577</c:v>
                </c:pt>
                <c:pt idx="498">
                  <c:v>2.000754</c:v>
                </c:pt>
                <c:pt idx="499">
                  <c:v>1.974423</c:v>
                </c:pt>
                <c:pt idx="500">
                  <c:v>1.934483</c:v>
                </c:pt>
                <c:pt idx="501">
                  <c:v>1.963267</c:v>
                </c:pt>
                <c:pt idx="502">
                  <c:v>1.965518</c:v>
                </c:pt>
                <c:pt idx="503">
                  <c:v>1.947126</c:v>
                </c:pt>
                <c:pt idx="504">
                  <c:v>1.972172</c:v>
                </c:pt>
                <c:pt idx="505">
                  <c:v>1.969056</c:v>
                </c:pt>
                <c:pt idx="506">
                  <c:v>1.97989</c:v>
                </c:pt>
                <c:pt idx="507">
                  <c:v>1.975468</c:v>
                </c:pt>
                <c:pt idx="508">
                  <c:v>1.972734</c:v>
                </c:pt>
                <c:pt idx="509">
                  <c:v>1.983327</c:v>
                </c:pt>
                <c:pt idx="510">
                  <c:v>1.96385</c:v>
                </c:pt>
                <c:pt idx="511">
                  <c:v>1.948935</c:v>
                </c:pt>
                <c:pt idx="512">
                  <c:v>1.950945</c:v>
                </c:pt>
                <c:pt idx="513">
                  <c:v>1.923609</c:v>
                </c:pt>
                <c:pt idx="514">
                  <c:v>2.001599</c:v>
                </c:pt>
                <c:pt idx="515">
                  <c:v>2.061197</c:v>
                </c:pt>
                <c:pt idx="516">
                  <c:v>2.041538</c:v>
                </c:pt>
                <c:pt idx="517">
                  <c:v>1.936574</c:v>
                </c:pt>
                <c:pt idx="518">
                  <c:v>1.946322</c:v>
                </c:pt>
                <c:pt idx="519">
                  <c:v>1.970644</c:v>
                </c:pt>
                <c:pt idx="520">
                  <c:v>1.967468</c:v>
                </c:pt>
                <c:pt idx="521">
                  <c:v>1.997277</c:v>
                </c:pt>
                <c:pt idx="522">
                  <c:v>1.971448</c:v>
                </c:pt>
                <c:pt idx="523">
                  <c:v>1.966362</c:v>
                </c:pt>
                <c:pt idx="524">
                  <c:v>1.964976</c:v>
                </c:pt>
                <c:pt idx="525">
                  <c:v>1.918342</c:v>
                </c:pt>
                <c:pt idx="526">
                  <c:v>1.965679</c:v>
                </c:pt>
                <c:pt idx="527">
                  <c:v>1.970342</c:v>
                </c:pt>
                <c:pt idx="528">
                  <c:v>2.003971</c:v>
                </c:pt>
                <c:pt idx="529">
                  <c:v>2.009558</c:v>
                </c:pt>
                <c:pt idx="530">
                  <c:v>1.968151</c:v>
                </c:pt>
                <c:pt idx="531">
                  <c:v>1.927991</c:v>
                </c:pt>
                <c:pt idx="532">
                  <c:v>1.944413</c:v>
                </c:pt>
                <c:pt idx="533">
                  <c:v>1.975408</c:v>
                </c:pt>
                <c:pt idx="534">
                  <c:v>2.000413</c:v>
                </c:pt>
                <c:pt idx="535">
                  <c:v>1.964553</c:v>
                </c:pt>
                <c:pt idx="536">
                  <c:v>1.961096</c:v>
                </c:pt>
                <c:pt idx="537">
                  <c:v>1.961498</c:v>
                </c:pt>
                <c:pt idx="538">
                  <c:v>1.974362</c:v>
                </c:pt>
                <c:pt idx="539">
                  <c:v>1.969759</c:v>
                </c:pt>
                <c:pt idx="540">
                  <c:v>1.982423</c:v>
                </c:pt>
                <c:pt idx="541">
                  <c:v>1.97983</c:v>
                </c:pt>
                <c:pt idx="542">
                  <c:v>1.984413</c:v>
                </c:pt>
                <c:pt idx="543">
                  <c:v>1.998503</c:v>
                </c:pt>
                <c:pt idx="544">
                  <c:v>1.968614</c:v>
                </c:pt>
                <c:pt idx="545">
                  <c:v>2.018805</c:v>
                </c:pt>
                <c:pt idx="546">
                  <c:v>1.883368</c:v>
                </c:pt>
                <c:pt idx="547">
                  <c:v>1.948232</c:v>
                </c:pt>
                <c:pt idx="548">
                  <c:v>1.974202</c:v>
                </c:pt>
                <c:pt idx="549">
                  <c:v>1.957599</c:v>
                </c:pt>
                <c:pt idx="550">
                  <c:v>1.946383</c:v>
                </c:pt>
                <c:pt idx="551">
                  <c:v>1.999669</c:v>
                </c:pt>
                <c:pt idx="552">
                  <c:v>1.95587</c:v>
                </c:pt>
                <c:pt idx="553">
                  <c:v>1.913538</c:v>
                </c:pt>
                <c:pt idx="554">
                  <c:v>1.963548</c:v>
                </c:pt>
                <c:pt idx="555">
                  <c:v>1.968111</c:v>
                </c:pt>
                <c:pt idx="556">
                  <c:v>1.944352</c:v>
                </c:pt>
                <c:pt idx="557">
                  <c:v>1.937579</c:v>
                </c:pt>
                <c:pt idx="558">
                  <c:v>1.948111</c:v>
                </c:pt>
                <c:pt idx="559">
                  <c:v>1.972754</c:v>
                </c:pt>
                <c:pt idx="560">
                  <c:v>1.985096</c:v>
                </c:pt>
                <c:pt idx="561">
                  <c:v>1.97581</c:v>
                </c:pt>
                <c:pt idx="562">
                  <c:v>1.963508</c:v>
                </c:pt>
                <c:pt idx="563">
                  <c:v>1.962764</c:v>
                </c:pt>
                <c:pt idx="564">
                  <c:v>1.949096</c:v>
                </c:pt>
                <c:pt idx="565">
                  <c:v>1.939749</c:v>
                </c:pt>
                <c:pt idx="566">
                  <c:v>1.957357</c:v>
                </c:pt>
                <c:pt idx="567">
                  <c:v>1.957076</c:v>
                </c:pt>
                <c:pt idx="568">
                  <c:v>1.960855</c:v>
                </c:pt>
                <c:pt idx="569">
                  <c:v>1.956815</c:v>
                </c:pt>
                <c:pt idx="570">
                  <c:v>1.950724</c:v>
                </c:pt>
                <c:pt idx="571">
                  <c:v>1.955568</c:v>
                </c:pt>
                <c:pt idx="572">
                  <c:v>1.951749</c:v>
                </c:pt>
                <c:pt idx="573">
                  <c:v>1.958242</c:v>
                </c:pt>
                <c:pt idx="574">
                  <c:v>1.962121</c:v>
                </c:pt>
                <c:pt idx="575">
                  <c:v>1.971146</c:v>
                </c:pt>
                <c:pt idx="576">
                  <c:v>1.945317</c:v>
                </c:pt>
                <c:pt idx="577">
                  <c:v>1.960996</c:v>
                </c:pt>
                <c:pt idx="578">
                  <c:v>1.95788</c:v>
                </c:pt>
                <c:pt idx="579">
                  <c:v>1.948212</c:v>
                </c:pt>
                <c:pt idx="580">
                  <c:v>1.970403</c:v>
                </c:pt>
                <c:pt idx="581">
                  <c:v>1.977337</c:v>
                </c:pt>
                <c:pt idx="582">
                  <c:v>1.951046</c:v>
                </c:pt>
                <c:pt idx="583">
                  <c:v>1.960373</c:v>
                </c:pt>
                <c:pt idx="584">
                  <c:v>1.958483</c:v>
                </c:pt>
                <c:pt idx="585">
                  <c:v>1.948091</c:v>
                </c:pt>
                <c:pt idx="586">
                  <c:v>1.959528</c:v>
                </c:pt>
                <c:pt idx="587">
                  <c:v>1.975066</c:v>
                </c:pt>
                <c:pt idx="588">
                  <c:v>1.983207</c:v>
                </c:pt>
                <c:pt idx="589">
                  <c:v>1.958202</c:v>
                </c:pt>
                <c:pt idx="590">
                  <c:v>1.959166</c:v>
                </c:pt>
                <c:pt idx="591">
                  <c:v>1.969438</c:v>
                </c:pt>
                <c:pt idx="592">
                  <c:v>1.969739</c:v>
                </c:pt>
                <c:pt idx="593">
                  <c:v>1.95179</c:v>
                </c:pt>
                <c:pt idx="594">
                  <c:v>1.977297</c:v>
                </c:pt>
                <c:pt idx="595">
                  <c:v>1.973398</c:v>
                </c:pt>
                <c:pt idx="596">
                  <c:v>1.946362</c:v>
                </c:pt>
                <c:pt idx="597">
                  <c:v>1.967729</c:v>
                </c:pt>
                <c:pt idx="598">
                  <c:v>1.938563</c:v>
                </c:pt>
                <c:pt idx="599">
                  <c:v>1.967106</c:v>
                </c:pt>
                <c:pt idx="600">
                  <c:v>1.9739</c:v>
                </c:pt>
                <c:pt idx="601">
                  <c:v>1.978182</c:v>
                </c:pt>
                <c:pt idx="602">
                  <c:v>1.975568</c:v>
                </c:pt>
                <c:pt idx="603">
                  <c:v>1.961156</c:v>
                </c:pt>
                <c:pt idx="604">
                  <c:v>1.962161</c:v>
                </c:pt>
                <c:pt idx="605">
                  <c:v>1.962021</c:v>
                </c:pt>
                <c:pt idx="606">
                  <c:v>1.961679</c:v>
                </c:pt>
                <c:pt idx="607">
                  <c:v>1.973357</c:v>
                </c:pt>
                <c:pt idx="608">
                  <c:v>1.967468</c:v>
                </c:pt>
                <c:pt idx="609">
                  <c:v>1.964373</c:v>
                </c:pt>
                <c:pt idx="610">
                  <c:v>1.958644</c:v>
                </c:pt>
                <c:pt idx="611">
                  <c:v>1.961639</c:v>
                </c:pt>
                <c:pt idx="612">
                  <c:v>1.950443</c:v>
                </c:pt>
                <c:pt idx="613">
                  <c:v>1.966403</c:v>
                </c:pt>
                <c:pt idx="614">
                  <c:v>1.971749</c:v>
                </c:pt>
                <c:pt idx="615">
                  <c:v>1.96389</c:v>
                </c:pt>
                <c:pt idx="616">
                  <c:v>1.943187</c:v>
                </c:pt>
                <c:pt idx="617">
                  <c:v>1.948533</c:v>
                </c:pt>
                <c:pt idx="618">
                  <c:v>1.953599</c:v>
                </c:pt>
                <c:pt idx="619">
                  <c:v>1.958182</c:v>
                </c:pt>
                <c:pt idx="620">
                  <c:v>1.96586</c:v>
                </c:pt>
                <c:pt idx="621">
                  <c:v>1.968795</c:v>
                </c:pt>
                <c:pt idx="622">
                  <c:v>1.968031</c:v>
                </c:pt>
                <c:pt idx="623">
                  <c:v>1.960212</c:v>
                </c:pt>
                <c:pt idx="624">
                  <c:v>1.956413</c:v>
                </c:pt>
                <c:pt idx="625">
                  <c:v>1.943709</c:v>
                </c:pt>
                <c:pt idx="626">
                  <c:v>1.956051</c:v>
                </c:pt>
                <c:pt idx="627">
                  <c:v>1.960292</c:v>
                </c:pt>
                <c:pt idx="628">
                  <c:v>1.961217</c:v>
                </c:pt>
                <c:pt idx="629">
                  <c:v>1.95384</c:v>
                </c:pt>
                <c:pt idx="630">
                  <c:v>1.954885</c:v>
                </c:pt>
                <c:pt idx="631">
                  <c:v>1.954161</c:v>
                </c:pt>
                <c:pt idx="632">
                  <c:v>1.948935</c:v>
                </c:pt>
                <c:pt idx="633">
                  <c:v>1.94992</c:v>
                </c:pt>
                <c:pt idx="634">
                  <c:v>1.973719</c:v>
                </c:pt>
                <c:pt idx="635">
                  <c:v>1.972473</c:v>
                </c:pt>
                <c:pt idx="636">
                  <c:v>1.956674</c:v>
                </c:pt>
                <c:pt idx="637">
                  <c:v>1.931347</c:v>
                </c:pt>
                <c:pt idx="638">
                  <c:v>1.933378</c:v>
                </c:pt>
                <c:pt idx="639">
                  <c:v>1.94385</c:v>
                </c:pt>
                <c:pt idx="640">
                  <c:v>1.967106</c:v>
                </c:pt>
                <c:pt idx="641">
                  <c:v>1.96393</c:v>
                </c:pt>
                <c:pt idx="642">
                  <c:v>1.942604</c:v>
                </c:pt>
                <c:pt idx="643">
                  <c:v>1.932433</c:v>
                </c:pt>
                <c:pt idx="644">
                  <c:v>1.9458</c:v>
                </c:pt>
                <c:pt idx="645">
                  <c:v>1.945981</c:v>
                </c:pt>
                <c:pt idx="646">
                  <c:v>1.953538</c:v>
                </c:pt>
                <c:pt idx="647">
                  <c:v>1.955971</c:v>
                </c:pt>
                <c:pt idx="648">
                  <c:v>1.968996</c:v>
                </c:pt>
                <c:pt idx="649">
                  <c:v>1.970222</c:v>
                </c:pt>
                <c:pt idx="650">
                  <c:v>1.919227</c:v>
                </c:pt>
                <c:pt idx="651">
                  <c:v>1.94596</c:v>
                </c:pt>
                <c:pt idx="652">
                  <c:v>1.945116</c:v>
                </c:pt>
                <c:pt idx="653">
                  <c:v>1.957418</c:v>
                </c:pt>
                <c:pt idx="654">
                  <c:v>1.96178</c:v>
                </c:pt>
                <c:pt idx="655">
                  <c:v>1.953639</c:v>
                </c:pt>
                <c:pt idx="656">
                  <c:v>1.945981</c:v>
                </c:pt>
                <c:pt idx="657">
                  <c:v>1.941096</c:v>
                </c:pt>
                <c:pt idx="658">
                  <c:v>1.946001</c:v>
                </c:pt>
                <c:pt idx="659">
                  <c:v>1.952915</c:v>
                </c:pt>
                <c:pt idx="660">
                  <c:v>1.959046</c:v>
                </c:pt>
                <c:pt idx="661">
                  <c:v>1.969418</c:v>
                </c:pt>
                <c:pt idx="662">
                  <c:v>1.945418</c:v>
                </c:pt>
                <c:pt idx="663">
                  <c:v>1.933357</c:v>
                </c:pt>
                <c:pt idx="664">
                  <c:v>1.93396</c:v>
                </c:pt>
                <c:pt idx="665">
                  <c:v>1.943448</c:v>
                </c:pt>
                <c:pt idx="666">
                  <c:v>1.935086</c:v>
                </c:pt>
                <c:pt idx="667">
                  <c:v>1.937579</c:v>
                </c:pt>
                <c:pt idx="668">
                  <c:v>1.949518</c:v>
                </c:pt>
                <c:pt idx="669">
                  <c:v>1.94994</c:v>
                </c:pt>
                <c:pt idx="670">
                  <c:v>1.966523</c:v>
                </c:pt>
                <c:pt idx="671">
                  <c:v>1.948292</c:v>
                </c:pt>
                <c:pt idx="672">
                  <c:v>1.915367</c:v>
                </c:pt>
                <c:pt idx="673">
                  <c:v>1.934222</c:v>
                </c:pt>
                <c:pt idx="674">
                  <c:v>1.941538</c:v>
                </c:pt>
                <c:pt idx="675">
                  <c:v>1.92781</c:v>
                </c:pt>
                <c:pt idx="676">
                  <c:v>1.928734</c:v>
                </c:pt>
                <c:pt idx="677">
                  <c:v>1.929739</c:v>
                </c:pt>
                <c:pt idx="678">
                  <c:v>1.932553</c:v>
                </c:pt>
                <c:pt idx="679">
                  <c:v>1.936654</c:v>
                </c:pt>
                <c:pt idx="680">
                  <c:v>1.957558</c:v>
                </c:pt>
                <c:pt idx="681">
                  <c:v>1.955086</c:v>
                </c:pt>
                <c:pt idx="682">
                  <c:v>1.968935</c:v>
                </c:pt>
                <c:pt idx="683">
                  <c:v>1.946001</c:v>
                </c:pt>
                <c:pt idx="684">
                  <c:v>1.947166</c:v>
                </c:pt>
                <c:pt idx="685">
                  <c:v>1.946503</c:v>
                </c:pt>
                <c:pt idx="686">
                  <c:v>1.960754</c:v>
                </c:pt>
                <c:pt idx="687">
                  <c:v>1.970041</c:v>
                </c:pt>
                <c:pt idx="688">
                  <c:v>1.968192</c:v>
                </c:pt>
                <c:pt idx="689">
                  <c:v>1.953599</c:v>
                </c:pt>
                <c:pt idx="690">
                  <c:v>1.941599</c:v>
                </c:pt>
                <c:pt idx="691">
                  <c:v>1.953739</c:v>
                </c:pt>
                <c:pt idx="692">
                  <c:v>1.957177</c:v>
                </c:pt>
                <c:pt idx="693">
                  <c:v>1.966342</c:v>
                </c:pt>
                <c:pt idx="694">
                  <c:v>1.971046</c:v>
                </c:pt>
                <c:pt idx="695">
                  <c:v>1.962684</c:v>
                </c:pt>
                <c:pt idx="696">
                  <c:v>1.960252</c:v>
                </c:pt>
                <c:pt idx="697">
                  <c:v>1.942503</c:v>
                </c:pt>
                <c:pt idx="698">
                  <c:v>1.932051</c:v>
                </c:pt>
                <c:pt idx="699">
                  <c:v>1.954202</c:v>
                </c:pt>
                <c:pt idx="700">
                  <c:v>1.951729</c:v>
                </c:pt>
                <c:pt idx="701">
                  <c:v>1.971066</c:v>
                </c:pt>
                <c:pt idx="702">
                  <c:v>1.966825</c:v>
                </c:pt>
                <c:pt idx="703">
                  <c:v>1.94594</c:v>
                </c:pt>
                <c:pt idx="704">
                  <c:v>1.935729</c:v>
                </c:pt>
                <c:pt idx="705">
                  <c:v>1.938141</c:v>
                </c:pt>
                <c:pt idx="706">
                  <c:v>1.948754</c:v>
                </c:pt>
                <c:pt idx="707">
                  <c:v>1.944513</c:v>
                </c:pt>
                <c:pt idx="708">
                  <c:v>1.967569</c:v>
                </c:pt>
                <c:pt idx="709">
                  <c:v>1.947066</c:v>
                </c:pt>
                <c:pt idx="710">
                  <c:v>1.931448</c:v>
                </c:pt>
                <c:pt idx="711">
                  <c:v>1.936895</c:v>
                </c:pt>
                <c:pt idx="712">
                  <c:v>1.948433</c:v>
                </c:pt>
                <c:pt idx="713">
                  <c:v>1.939187</c:v>
                </c:pt>
                <c:pt idx="714">
                  <c:v>1.948433</c:v>
                </c:pt>
                <c:pt idx="715">
                  <c:v>1.954483</c:v>
                </c:pt>
                <c:pt idx="716">
                  <c:v>1.941558</c:v>
                </c:pt>
                <c:pt idx="717">
                  <c:v>1.939488</c:v>
                </c:pt>
                <c:pt idx="718">
                  <c:v>1.959629</c:v>
                </c:pt>
                <c:pt idx="719">
                  <c:v>1.959569</c:v>
                </c:pt>
                <c:pt idx="720">
                  <c:v>1.963569</c:v>
                </c:pt>
                <c:pt idx="721">
                  <c:v>1.967006</c:v>
                </c:pt>
                <c:pt idx="722">
                  <c:v>1.959589</c:v>
                </c:pt>
                <c:pt idx="723">
                  <c:v>1.961378</c:v>
                </c:pt>
                <c:pt idx="724">
                  <c:v>1.964172</c:v>
                </c:pt>
                <c:pt idx="725">
                  <c:v>1.963448</c:v>
                </c:pt>
                <c:pt idx="726">
                  <c:v>1.957759</c:v>
                </c:pt>
                <c:pt idx="727">
                  <c:v>1.971146</c:v>
                </c:pt>
                <c:pt idx="728">
                  <c:v>1.956654</c:v>
                </c:pt>
                <c:pt idx="729">
                  <c:v>1.953177</c:v>
                </c:pt>
                <c:pt idx="730">
                  <c:v>1.9539</c:v>
                </c:pt>
                <c:pt idx="731">
                  <c:v>1.9579</c:v>
                </c:pt>
                <c:pt idx="732">
                  <c:v>1.960996</c:v>
                </c:pt>
                <c:pt idx="733">
                  <c:v>1.974905</c:v>
                </c:pt>
                <c:pt idx="734">
                  <c:v>1.969558</c:v>
                </c:pt>
                <c:pt idx="735">
                  <c:v>1.963749</c:v>
                </c:pt>
                <c:pt idx="736">
                  <c:v>1.945699</c:v>
                </c:pt>
                <c:pt idx="737">
                  <c:v>1.956976</c:v>
                </c:pt>
                <c:pt idx="738">
                  <c:v>1.943026</c:v>
                </c:pt>
                <c:pt idx="739">
                  <c:v>1.962403</c:v>
                </c:pt>
                <c:pt idx="740">
                  <c:v>1.967006</c:v>
                </c:pt>
                <c:pt idx="741">
                  <c:v>1.971548</c:v>
                </c:pt>
                <c:pt idx="742">
                  <c:v>1.974262</c:v>
                </c:pt>
                <c:pt idx="743">
                  <c:v>1.948614</c:v>
                </c:pt>
                <c:pt idx="744">
                  <c:v>1.934383</c:v>
                </c:pt>
                <c:pt idx="745">
                  <c:v>1.937619</c:v>
                </c:pt>
                <c:pt idx="746">
                  <c:v>1.946905</c:v>
                </c:pt>
                <c:pt idx="747">
                  <c:v>1.968533</c:v>
                </c:pt>
                <c:pt idx="748">
                  <c:v>1.962744</c:v>
                </c:pt>
                <c:pt idx="749">
                  <c:v>1.953257</c:v>
                </c:pt>
                <c:pt idx="750">
                  <c:v>1.955729</c:v>
                </c:pt>
                <c:pt idx="751">
                  <c:v>1.949156</c:v>
                </c:pt>
                <c:pt idx="752">
                  <c:v>1.94984</c:v>
                </c:pt>
                <c:pt idx="753">
                  <c:v>1.960976</c:v>
                </c:pt>
                <c:pt idx="754">
                  <c:v>1.959126</c:v>
                </c:pt>
                <c:pt idx="755">
                  <c:v>1.963287</c:v>
                </c:pt>
                <c:pt idx="756">
                  <c:v>1.947307</c:v>
                </c:pt>
                <c:pt idx="757">
                  <c:v>1.944915</c:v>
                </c:pt>
                <c:pt idx="758">
                  <c:v>1.949438</c:v>
                </c:pt>
                <c:pt idx="759">
                  <c:v>1.944473</c:v>
                </c:pt>
                <c:pt idx="760">
                  <c:v>1.95788</c:v>
                </c:pt>
                <c:pt idx="761">
                  <c:v>1.971508</c:v>
                </c:pt>
                <c:pt idx="762">
                  <c:v>1.956976</c:v>
                </c:pt>
                <c:pt idx="763">
                  <c:v>1.952935</c:v>
                </c:pt>
                <c:pt idx="764">
                  <c:v>1.955247</c:v>
                </c:pt>
                <c:pt idx="765">
                  <c:v>1.956895</c:v>
                </c:pt>
                <c:pt idx="766">
                  <c:v>1.962383</c:v>
                </c:pt>
                <c:pt idx="767">
                  <c:v>1.97386</c:v>
                </c:pt>
                <c:pt idx="768">
                  <c:v>1.969096</c:v>
                </c:pt>
                <c:pt idx="769">
                  <c:v>1.961217</c:v>
                </c:pt>
                <c:pt idx="770">
                  <c:v>1.949317</c:v>
                </c:pt>
                <c:pt idx="771">
                  <c:v>1.94588</c:v>
                </c:pt>
                <c:pt idx="772">
                  <c:v>1.95587</c:v>
                </c:pt>
                <c:pt idx="773">
                  <c:v>1.966161</c:v>
                </c:pt>
                <c:pt idx="774">
                  <c:v>1.976875</c:v>
                </c:pt>
                <c:pt idx="775">
                  <c:v>1.971388</c:v>
                </c:pt>
                <c:pt idx="776">
                  <c:v>1.959347</c:v>
                </c:pt>
                <c:pt idx="777">
                  <c:v>1.94783</c:v>
                </c:pt>
                <c:pt idx="778">
                  <c:v>1.954805</c:v>
                </c:pt>
                <c:pt idx="779">
                  <c:v>1.962161</c:v>
                </c:pt>
                <c:pt idx="780">
                  <c:v>1.968553</c:v>
                </c:pt>
                <c:pt idx="781">
                  <c:v>1.97187</c:v>
                </c:pt>
                <c:pt idx="782">
                  <c:v>1.971548</c:v>
                </c:pt>
                <c:pt idx="783">
                  <c:v>1.95579</c:v>
                </c:pt>
                <c:pt idx="784">
                  <c:v>1.960976</c:v>
                </c:pt>
                <c:pt idx="785">
                  <c:v>1.949759</c:v>
                </c:pt>
                <c:pt idx="786">
                  <c:v>1.963689</c:v>
                </c:pt>
                <c:pt idx="787">
                  <c:v>1.960493</c:v>
                </c:pt>
                <c:pt idx="788">
                  <c:v>1.988192</c:v>
                </c:pt>
                <c:pt idx="789">
                  <c:v>1.950503</c:v>
                </c:pt>
                <c:pt idx="790">
                  <c:v>1.950061</c:v>
                </c:pt>
                <c:pt idx="791">
                  <c:v>1.950503</c:v>
                </c:pt>
                <c:pt idx="792">
                  <c:v>1.95989</c:v>
                </c:pt>
                <c:pt idx="793">
                  <c:v>1.964011</c:v>
                </c:pt>
                <c:pt idx="794">
                  <c:v>1.96389</c:v>
                </c:pt>
                <c:pt idx="795">
                  <c:v>1.961478</c:v>
                </c:pt>
                <c:pt idx="796">
                  <c:v>1.967448</c:v>
                </c:pt>
                <c:pt idx="797">
                  <c:v>1.952754</c:v>
                </c:pt>
                <c:pt idx="798">
                  <c:v>1.967207</c:v>
                </c:pt>
                <c:pt idx="799">
                  <c:v>1.960935</c:v>
                </c:pt>
                <c:pt idx="800">
                  <c:v>1.956232</c:v>
                </c:pt>
                <c:pt idx="801">
                  <c:v>1.967066</c:v>
                </c:pt>
                <c:pt idx="802">
                  <c:v>1.96391</c:v>
                </c:pt>
                <c:pt idx="803">
                  <c:v>1.960714</c:v>
                </c:pt>
                <c:pt idx="804">
                  <c:v>1.948131</c:v>
                </c:pt>
                <c:pt idx="805">
                  <c:v>1.952312</c:v>
                </c:pt>
                <c:pt idx="806">
                  <c:v>1.952976</c:v>
                </c:pt>
                <c:pt idx="807">
                  <c:v>1.96592</c:v>
                </c:pt>
                <c:pt idx="808">
                  <c:v>1.963669</c:v>
                </c:pt>
                <c:pt idx="809">
                  <c:v>1.962925</c:v>
                </c:pt>
                <c:pt idx="810">
                  <c:v>1.958744</c:v>
                </c:pt>
                <c:pt idx="811">
                  <c:v>1.94789</c:v>
                </c:pt>
                <c:pt idx="812">
                  <c:v>1.949438</c:v>
                </c:pt>
                <c:pt idx="813">
                  <c:v>1.982041</c:v>
                </c:pt>
                <c:pt idx="814">
                  <c:v>1.967649</c:v>
                </c:pt>
                <c:pt idx="815">
                  <c:v>1.970925</c:v>
                </c:pt>
                <c:pt idx="816">
                  <c:v>1.949378</c:v>
                </c:pt>
                <c:pt idx="817">
                  <c:v>1.941398</c:v>
                </c:pt>
                <c:pt idx="818">
                  <c:v>1.949981</c:v>
                </c:pt>
                <c:pt idx="819">
                  <c:v>1.954764</c:v>
                </c:pt>
                <c:pt idx="820">
                  <c:v>1.963287</c:v>
                </c:pt>
                <c:pt idx="821">
                  <c:v>1.98395</c:v>
                </c:pt>
                <c:pt idx="822">
                  <c:v>1.988634</c:v>
                </c:pt>
                <c:pt idx="823">
                  <c:v>1.968272</c:v>
                </c:pt>
                <c:pt idx="824">
                  <c:v>1.956312</c:v>
                </c:pt>
                <c:pt idx="825">
                  <c:v>1.966463</c:v>
                </c:pt>
                <c:pt idx="826">
                  <c:v>1.955428</c:v>
                </c:pt>
                <c:pt idx="827">
                  <c:v>1.972553</c:v>
                </c:pt>
                <c:pt idx="828">
                  <c:v>1.957317</c:v>
                </c:pt>
                <c:pt idx="829">
                  <c:v>1.949599</c:v>
                </c:pt>
                <c:pt idx="830">
                  <c:v>1.959488</c:v>
                </c:pt>
                <c:pt idx="831">
                  <c:v>1.957257</c:v>
                </c:pt>
                <c:pt idx="832">
                  <c:v>1.963106</c:v>
                </c:pt>
                <c:pt idx="833">
                  <c:v>1.979629</c:v>
                </c:pt>
                <c:pt idx="834">
                  <c:v>1.980935</c:v>
                </c:pt>
                <c:pt idx="835">
                  <c:v>1.978684</c:v>
                </c:pt>
                <c:pt idx="836">
                  <c:v>1.966222</c:v>
                </c:pt>
                <c:pt idx="837">
                  <c:v>1.970041</c:v>
                </c:pt>
                <c:pt idx="838">
                  <c:v>1.956031</c:v>
                </c:pt>
                <c:pt idx="839">
                  <c:v>1.940754</c:v>
                </c:pt>
                <c:pt idx="840">
                  <c:v>2.004031</c:v>
                </c:pt>
                <c:pt idx="841">
                  <c:v>2.042403</c:v>
                </c:pt>
                <c:pt idx="842">
                  <c:v>1.941096</c:v>
                </c:pt>
                <c:pt idx="843">
                  <c:v>1.929257</c:v>
                </c:pt>
                <c:pt idx="844">
                  <c:v>1.98988</c:v>
                </c:pt>
                <c:pt idx="845">
                  <c:v>2.124654</c:v>
                </c:pt>
                <c:pt idx="846">
                  <c:v>2.167629</c:v>
                </c:pt>
                <c:pt idx="847">
                  <c:v>2.185317</c:v>
                </c:pt>
                <c:pt idx="848">
                  <c:v>1.715569</c:v>
                </c:pt>
                <c:pt idx="849">
                  <c:v>1.865016</c:v>
                </c:pt>
                <c:pt idx="850">
                  <c:v>1.916131</c:v>
                </c:pt>
                <c:pt idx="851">
                  <c:v>2.006604</c:v>
                </c:pt>
                <c:pt idx="852">
                  <c:v>1.981297</c:v>
                </c:pt>
                <c:pt idx="853">
                  <c:v>2.074624</c:v>
                </c:pt>
                <c:pt idx="854">
                  <c:v>2.023589</c:v>
                </c:pt>
                <c:pt idx="855">
                  <c:v>2.000714</c:v>
                </c:pt>
                <c:pt idx="856">
                  <c:v>2.2938</c:v>
                </c:pt>
                <c:pt idx="857">
                  <c:v>2.298785</c:v>
                </c:pt>
                <c:pt idx="858">
                  <c:v>1.948553</c:v>
                </c:pt>
                <c:pt idx="859">
                  <c:v>1.91987</c:v>
                </c:pt>
                <c:pt idx="860">
                  <c:v>1.877317</c:v>
                </c:pt>
                <c:pt idx="861">
                  <c:v>1.731689</c:v>
                </c:pt>
                <c:pt idx="862">
                  <c:v>1.846925</c:v>
                </c:pt>
                <c:pt idx="863">
                  <c:v>1.865659</c:v>
                </c:pt>
                <c:pt idx="864">
                  <c:v>1.856292</c:v>
                </c:pt>
                <c:pt idx="865">
                  <c:v>2.066141</c:v>
                </c:pt>
                <c:pt idx="866">
                  <c:v>2.042744</c:v>
                </c:pt>
                <c:pt idx="867">
                  <c:v>2.214563</c:v>
                </c:pt>
                <c:pt idx="868">
                  <c:v>2.102563</c:v>
                </c:pt>
                <c:pt idx="869">
                  <c:v>1.885639</c:v>
                </c:pt>
                <c:pt idx="870">
                  <c:v>1.982483</c:v>
                </c:pt>
                <c:pt idx="871">
                  <c:v>2.247368</c:v>
                </c:pt>
                <c:pt idx="872">
                  <c:v>2.074362</c:v>
                </c:pt>
                <c:pt idx="873">
                  <c:v>1.554121</c:v>
                </c:pt>
                <c:pt idx="874">
                  <c:v>1.838785</c:v>
                </c:pt>
                <c:pt idx="875">
                  <c:v>2.047991</c:v>
                </c:pt>
                <c:pt idx="876">
                  <c:v>2.179749</c:v>
                </c:pt>
                <c:pt idx="877">
                  <c:v>2.19195</c:v>
                </c:pt>
                <c:pt idx="878">
                  <c:v>1.66781</c:v>
                </c:pt>
                <c:pt idx="879">
                  <c:v>2.063227</c:v>
                </c:pt>
                <c:pt idx="880">
                  <c:v>1.938141</c:v>
                </c:pt>
                <c:pt idx="881">
                  <c:v>1.825317</c:v>
                </c:pt>
                <c:pt idx="882">
                  <c:v>1.930845</c:v>
                </c:pt>
                <c:pt idx="883">
                  <c:v>1.910905</c:v>
                </c:pt>
                <c:pt idx="884">
                  <c:v>2.141478</c:v>
                </c:pt>
                <c:pt idx="885">
                  <c:v>2.005337</c:v>
                </c:pt>
                <c:pt idx="886">
                  <c:v>1.983569</c:v>
                </c:pt>
                <c:pt idx="887">
                  <c:v>1.946423</c:v>
                </c:pt>
                <c:pt idx="888">
                  <c:v>2.134242</c:v>
                </c:pt>
                <c:pt idx="889">
                  <c:v>1.999327</c:v>
                </c:pt>
                <c:pt idx="890">
                  <c:v>2.025357</c:v>
                </c:pt>
                <c:pt idx="891">
                  <c:v>1.990744</c:v>
                </c:pt>
                <c:pt idx="892">
                  <c:v>1.953558</c:v>
                </c:pt>
                <c:pt idx="893">
                  <c:v>2.026121</c:v>
                </c:pt>
                <c:pt idx="894">
                  <c:v>1.993056</c:v>
                </c:pt>
                <c:pt idx="895">
                  <c:v>1.978724</c:v>
                </c:pt>
                <c:pt idx="896">
                  <c:v>1.962001</c:v>
                </c:pt>
                <c:pt idx="897">
                  <c:v>1.932553</c:v>
                </c:pt>
                <c:pt idx="898">
                  <c:v>1.981659</c:v>
                </c:pt>
                <c:pt idx="899">
                  <c:v>2.042644</c:v>
                </c:pt>
                <c:pt idx="900">
                  <c:v>1.984815</c:v>
                </c:pt>
                <c:pt idx="901">
                  <c:v>1.990584</c:v>
                </c:pt>
                <c:pt idx="902">
                  <c:v>2.030141</c:v>
                </c:pt>
                <c:pt idx="903">
                  <c:v>1.97589</c:v>
                </c:pt>
                <c:pt idx="904">
                  <c:v>2.088252</c:v>
                </c:pt>
                <c:pt idx="905">
                  <c:v>1.87581</c:v>
                </c:pt>
                <c:pt idx="906">
                  <c:v>2.115609</c:v>
                </c:pt>
                <c:pt idx="907">
                  <c:v>1.998182</c:v>
                </c:pt>
                <c:pt idx="908">
                  <c:v>2.087347</c:v>
                </c:pt>
                <c:pt idx="909">
                  <c:v>2.046604</c:v>
                </c:pt>
                <c:pt idx="910">
                  <c:v>1.878262</c:v>
                </c:pt>
                <c:pt idx="911">
                  <c:v>1.921357</c:v>
                </c:pt>
                <c:pt idx="912">
                  <c:v>1.991146</c:v>
                </c:pt>
                <c:pt idx="913">
                  <c:v>2.043448</c:v>
                </c:pt>
                <c:pt idx="914">
                  <c:v>1.979267</c:v>
                </c:pt>
                <c:pt idx="915">
                  <c:v>1.939669</c:v>
                </c:pt>
                <c:pt idx="916">
                  <c:v>1.948453</c:v>
                </c:pt>
                <c:pt idx="917">
                  <c:v>1.934764</c:v>
                </c:pt>
                <c:pt idx="918">
                  <c:v>1.964734</c:v>
                </c:pt>
                <c:pt idx="919">
                  <c:v>2.016775</c:v>
                </c:pt>
                <c:pt idx="920">
                  <c:v>1.941759</c:v>
                </c:pt>
                <c:pt idx="921">
                  <c:v>2.005116</c:v>
                </c:pt>
                <c:pt idx="922">
                  <c:v>1.971548</c:v>
                </c:pt>
                <c:pt idx="923">
                  <c:v>2.01581</c:v>
                </c:pt>
                <c:pt idx="924">
                  <c:v>1.996393</c:v>
                </c:pt>
                <c:pt idx="925">
                  <c:v>1.925036</c:v>
                </c:pt>
                <c:pt idx="926">
                  <c:v>1.958443</c:v>
                </c:pt>
                <c:pt idx="927">
                  <c:v>2.014061</c:v>
                </c:pt>
                <c:pt idx="928">
                  <c:v>2.005498</c:v>
                </c:pt>
                <c:pt idx="929">
                  <c:v>1.994302</c:v>
                </c:pt>
                <c:pt idx="930">
                  <c:v>1.975046</c:v>
                </c:pt>
                <c:pt idx="931">
                  <c:v>2.033116</c:v>
                </c:pt>
                <c:pt idx="932">
                  <c:v>1.968433</c:v>
                </c:pt>
                <c:pt idx="933">
                  <c:v>2.02984</c:v>
                </c:pt>
                <c:pt idx="934">
                  <c:v>2.068332</c:v>
                </c:pt>
                <c:pt idx="935">
                  <c:v>2.007669</c:v>
                </c:pt>
                <c:pt idx="936">
                  <c:v>2.012091</c:v>
                </c:pt>
                <c:pt idx="937">
                  <c:v>2.106222</c:v>
                </c:pt>
                <c:pt idx="938">
                  <c:v>2.06793</c:v>
                </c:pt>
                <c:pt idx="939">
                  <c:v>1.876654</c:v>
                </c:pt>
                <c:pt idx="940">
                  <c:v>1.86196</c:v>
                </c:pt>
                <c:pt idx="941">
                  <c:v>1.953981</c:v>
                </c:pt>
                <c:pt idx="942">
                  <c:v>2.008935</c:v>
                </c:pt>
                <c:pt idx="943">
                  <c:v>1.940292</c:v>
                </c:pt>
                <c:pt idx="944">
                  <c:v>2.0978</c:v>
                </c:pt>
                <c:pt idx="945">
                  <c:v>2.087468</c:v>
                </c:pt>
                <c:pt idx="946">
                  <c:v>2.054604</c:v>
                </c:pt>
                <c:pt idx="947">
                  <c:v>1.827528</c:v>
                </c:pt>
                <c:pt idx="948">
                  <c:v>1.936373</c:v>
                </c:pt>
                <c:pt idx="949">
                  <c:v>1.907086</c:v>
                </c:pt>
                <c:pt idx="950">
                  <c:v>2.030121</c:v>
                </c:pt>
                <c:pt idx="951">
                  <c:v>2.012935</c:v>
                </c:pt>
                <c:pt idx="952">
                  <c:v>1.990443</c:v>
                </c:pt>
                <c:pt idx="953">
                  <c:v>1.975327</c:v>
                </c:pt>
                <c:pt idx="954">
                  <c:v>1.952915</c:v>
                </c:pt>
                <c:pt idx="955">
                  <c:v>2.020413</c:v>
                </c:pt>
                <c:pt idx="956">
                  <c:v>2.041518</c:v>
                </c:pt>
                <c:pt idx="957">
                  <c:v>1.968835</c:v>
                </c:pt>
                <c:pt idx="958">
                  <c:v>2.003227</c:v>
                </c:pt>
                <c:pt idx="959">
                  <c:v>2.042584</c:v>
                </c:pt>
                <c:pt idx="960">
                  <c:v>1.962503</c:v>
                </c:pt>
                <c:pt idx="961">
                  <c:v>1.936091</c:v>
                </c:pt>
                <c:pt idx="962">
                  <c:v>1.964513</c:v>
                </c:pt>
                <c:pt idx="963">
                  <c:v>2.012292</c:v>
                </c:pt>
                <c:pt idx="964">
                  <c:v>2.05794</c:v>
                </c:pt>
                <c:pt idx="965">
                  <c:v>1.924473</c:v>
                </c:pt>
                <c:pt idx="966">
                  <c:v>1.968754</c:v>
                </c:pt>
                <c:pt idx="967">
                  <c:v>2.028332</c:v>
                </c:pt>
                <c:pt idx="968">
                  <c:v>1.991769</c:v>
                </c:pt>
                <c:pt idx="969">
                  <c:v>1.943207</c:v>
                </c:pt>
                <c:pt idx="970">
                  <c:v>1.971408</c:v>
                </c:pt>
                <c:pt idx="971">
                  <c:v>1.95392</c:v>
                </c:pt>
                <c:pt idx="972">
                  <c:v>2.024714</c:v>
                </c:pt>
                <c:pt idx="973">
                  <c:v>2.000011</c:v>
                </c:pt>
                <c:pt idx="974">
                  <c:v>2.014463</c:v>
                </c:pt>
                <c:pt idx="975">
                  <c:v>2.043448</c:v>
                </c:pt>
                <c:pt idx="976">
                  <c:v>1.958744</c:v>
                </c:pt>
                <c:pt idx="977">
                  <c:v>1.955367</c:v>
                </c:pt>
                <c:pt idx="978">
                  <c:v>1.987227</c:v>
                </c:pt>
                <c:pt idx="979">
                  <c:v>2.018563</c:v>
                </c:pt>
                <c:pt idx="980">
                  <c:v>2.038443</c:v>
                </c:pt>
                <c:pt idx="981">
                  <c:v>2.097217</c:v>
                </c:pt>
                <c:pt idx="982">
                  <c:v>1.965518</c:v>
                </c:pt>
                <c:pt idx="983">
                  <c:v>1.868775</c:v>
                </c:pt>
                <c:pt idx="984">
                  <c:v>1.993659</c:v>
                </c:pt>
                <c:pt idx="985">
                  <c:v>2.017156</c:v>
                </c:pt>
                <c:pt idx="986">
                  <c:v>1.88978</c:v>
                </c:pt>
                <c:pt idx="987">
                  <c:v>2.039388</c:v>
                </c:pt>
                <c:pt idx="988">
                  <c:v>1.966704</c:v>
                </c:pt>
                <c:pt idx="989">
                  <c:v>1.860976</c:v>
                </c:pt>
                <c:pt idx="990">
                  <c:v>1.960996</c:v>
                </c:pt>
                <c:pt idx="991">
                  <c:v>1.980855</c:v>
                </c:pt>
                <c:pt idx="992">
                  <c:v>1.99185</c:v>
                </c:pt>
                <c:pt idx="993">
                  <c:v>1.985217</c:v>
                </c:pt>
                <c:pt idx="994">
                  <c:v>1.997197</c:v>
                </c:pt>
                <c:pt idx="995">
                  <c:v>1.984855</c:v>
                </c:pt>
                <c:pt idx="996">
                  <c:v>1.999106</c:v>
                </c:pt>
                <c:pt idx="997">
                  <c:v>1.938684</c:v>
                </c:pt>
                <c:pt idx="998">
                  <c:v>1.953297</c:v>
                </c:pt>
                <c:pt idx="999">
                  <c:v>1.93786</c:v>
                </c:pt>
                <c:pt idx="1000">
                  <c:v>1.992815</c:v>
                </c:pt>
                <c:pt idx="1001">
                  <c:v>2.038141</c:v>
                </c:pt>
                <c:pt idx="1002">
                  <c:v>1.978081</c:v>
                </c:pt>
                <c:pt idx="1003">
                  <c:v>1.974845</c:v>
                </c:pt>
                <c:pt idx="1004">
                  <c:v>1.998362</c:v>
                </c:pt>
                <c:pt idx="1005">
                  <c:v>1.990624</c:v>
                </c:pt>
                <c:pt idx="1006">
                  <c:v>1.971187</c:v>
                </c:pt>
                <c:pt idx="1007">
                  <c:v>1.989136</c:v>
                </c:pt>
                <c:pt idx="1008">
                  <c:v>2.012212</c:v>
                </c:pt>
                <c:pt idx="1009">
                  <c:v>1.984835</c:v>
                </c:pt>
                <c:pt idx="1010">
                  <c:v>1.974322</c:v>
                </c:pt>
                <c:pt idx="1011">
                  <c:v>1.94182</c:v>
                </c:pt>
                <c:pt idx="1012">
                  <c:v>1.997177</c:v>
                </c:pt>
                <c:pt idx="1013">
                  <c:v>1.977619</c:v>
                </c:pt>
                <c:pt idx="1014">
                  <c:v>1.958764</c:v>
                </c:pt>
                <c:pt idx="1015">
                  <c:v>1.96592</c:v>
                </c:pt>
                <c:pt idx="1016">
                  <c:v>2.106202</c:v>
                </c:pt>
                <c:pt idx="1017">
                  <c:v>2.191749</c:v>
                </c:pt>
                <c:pt idx="1018">
                  <c:v>2.182503</c:v>
                </c:pt>
                <c:pt idx="1019">
                  <c:v>1.672855</c:v>
                </c:pt>
                <c:pt idx="1020">
                  <c:v>1.960453</c:v>
                </c:pt>
                <c:pt idx="1021">
                  <c:v>1.984011</c:v>
                </c:pt>
                <c:pt idx="1022">
                  <c:v>1.903508</c:v>
                </c:pt>
                <c:pt idx="1023">
                  <c:v>1.965357</c:v>
                </c:pt>
                <c:pt idx="1024">
                  <c:v>1.977719</c:v>
                </c:pt>
                <c:pt idx="1025">
                  <c:v>1.960292</c:v>
                </c:pt>
                <c:pt idx="1026">
                  <c:v>1.988996</c:v>
                </c:pt>
                <c:pt idx="1027">
                  <c:v>2.011046</c:v>
                </c:pt>
                <c:pt idx="1028">
                  <c:v>1.974764</c:v>
                </c:pt>
                <c:pt idx="1029">
                  <c:v>1.960775</c:v>
                </c:pt>
                <c:pt idx="1030">
                  <c:v>1.963548</c:v>
                </c:pt>
                <c:pt idx="1031">
                  <c:v>1.952694</c:v>
                </c:pt>
                <c:pt idx="1032">
                  <c:v>1.982704</c:v>
                </c:pt>
                <c:pt idx="1033">
                  <c:v>1.980332</c:v>
                </c:pt>
                <c:pt idx="1034">
                  <c:v>2.002463</c:v>
                </c:pt>
                <c:pt idx="1035">
                  <c:v>1.970242</c:v>
                </c:pt>
                <c:pt idx="1036">
                  <c:v>1.963247</c:v>
                </c:pt>
                <c:pt idx="1037">
                  <c:v>1.955468</c:v>
                </c:pt>
                <c:pt idx="1038">
                  <c:v>1.985197</c:v>
                </c:pt>
                <c:pt idx="1039">
                  <c:v>1.98387</c:v>
                </c:pt>
                <c:pt idx="1040">
                  <c:v>1.957558</c:v>
                </c:pt>
                <c:pt idx="1041">
                  <c:v>1.999709</c:v>
                </c:pt>
                <c:pt idx="1042">
                  <c:v>1.998383</c:v>
                </c:pt>
                <c:pt idx="1043">
                  <c:v>2.032011</c:v>
                </c:pt>
                <c:pt idx="1044">
                  <c:v>1.999287</c:v>
                </c:pt>
                <c:pt idx="1045">
                  <c:v>2.034563</c:v>
                </c:pt>
                <c:pt idx="1046">
                  <c:v>1.86783</c:v>
                </c:pt>
                <c:pt idx="1047">
                  <c:v>1.95396</c:v>
                </c:pt>
                <c:pt idx="1048">
                  <c:v>1.953398</c:v>
                </c:pt>
                <c:pt idx="1049">
                  <c:v>1.960574</c:v>
                </c:pt>
                <c:pt idx="1050">
                  <c:v>1.947026</c:v>
                </c:pt>
                <c:pt idx="1051">
                  <c:v>1.957579</c:v>
                </c:pt>
                <c:pt idx="1052">
                  <c:v>1.989639</c:v>
                </c:pt>
                <c:pt idx="1053">
                  <c:v>1.979006</c:v>
                </c:pt>
                <c:pt idx="1054">
                  <c:v>1.96978</c:v>
                </c:pt>
                <c:pt idx="1055">
                  <c:v>1.99991</c:v>
                </c:pt>
                <c:pt idx="1056">
                  <c:v>2.042905</c:v>
                </c:pt>
                <c:pt idx="1057">
                  <c:v>2.075367</c:v>
                </c:pt>
                <c:pt idx="1058">
                  <c:v>2.066322</c:v>
                </c:pt>
                <c:pt idx="1059">
                  <c:v>1.849639</c:v>
                </c:pt>
                <c:pt idx="1060">
                  <c:v>1.948734</c:v>
                </c:pt>
                <c:pt idx="1061">
                  <c:v>1.882001</c:v>
                </c:pt>
                <c:pt idx="1062">
                  <c:v>1.978081</c:v>
                </c:pt>
                <c:pt idx="1063">
                  <c:v>2.00383</c:v>
                </c:pt>
                <c:pt idx="1064">
                  <c:v>1.968594</c:v>
                </c:pt>
                <c:pt idx="1065">
                  <c:v>1.979046</c:v>
                </c:pt>
                <c:pt idx="1066">
                  <c:v>1.953277</c:v>
                </c:pt>
                <c:pt idx="1067">
                  <c:v>1.983006</c:v>
                </c:pt>
                <c:pt idx="1068">
                  <c:v>1.982604</c:v>
                </c:pt>
                <c:pt idx="1069">
                  <c:v>1.959629</c:v>
                </c:pt>
                <c:pt idx="1070">
                  <c:v>1.98592</c:v>
                </c:pt>
                <c:pt idx="1071">
                  <c:v>2.002121</c:v>
                </c:pt>
                <c:pt idx="1072">
                  <c:v>1.992151</c:v>
                </c:pt>
                <c:pt idx="1073">
                  <c:v>1.93589</c:v>
                </c:pt>
                <c:pt idx="1074">
                  <c:v>1.978262</c:v>
                </c:pt>
                <c:pt idx="1075">
                  <c:v>1.960453</c:v>
                </c:pt>
                <c:pt idx="1076">
                  <c:v>1.948011</c:v>
                </c:pt>
                <c:pt idx="1077">
                  <c:v>1.990945</c:v>
                </c:pt>
                <c:pt idx="1078">
                  <c:v>1.991488</c:v>
                </c:pt>
                <c:pt idx="1079">
                  <c:v>1.96596</c:v>
                </c:pt>
                <c:pt idx="1080">
                  <c:v>1.970242</c:v>
                </c:pt>
                <c:pt idx="1081">
                  <c:v>1.978483</c:v>
                </c:pt>
                <c:pt idx="1082">
                  <c:v>2.007629</c:v>
                </c:pt>
                <c:pt idx="1083">
                  <c:v>2.000795</c:v>
                </c:pt>
                <c:pt idx="1084">
                  <c:v>2.030061</c:v>
                </c:pt>
                <c:pt idx="1085">
                  <c:v>2.037116</c:v>
                </c:pt>
                <c:pt idx="1086">
                  <c:v>1.910785</c:v>
                </c:pt>
                <c:pt idx="1087">
                  <c:v>1.949438</c:v>
                </c:pt>
                <c:pt idx="1088">
                  <c:v>1.978805</c:v>
                </c:pt>
                <c:pt idx="1089">
                  <c:v>1.986141</c:v>
                </c:pt>
                <c:pt idx="1090">
                  <c:v>1.954222</c:v>
                </c:pt>
                <c:pt idx="1091">
                  <c:v>1.955528</c:v>
                </c:pt>
                <c:pt idx="1092">
                  <c:v>2.016272</c:v>
                </c:pt>
                <c:pt idx="1093">
                  <c:v>1.988674</c:v>
                </c:pt>
                <c:pt idx="1094">
                  <c:v>1.982222</c:v>
                </c:pt>
                <c:pt idx="1095">
                  <c:v>1.962845</c:v>
                </c:pt>
                <c:pt idx="1096">
                  <c:v>1.964875</c:v>
                </c:pt>
                <c:pt idx="1097">
                  <c:v>1.976976</c:v>
                </c:pt>
                <c:pt idx="1098">
                  <c:v>1.976292</c:v>
                </c:pt>
                <c:pt idx="1099">
                  <c:v>1.93591</c:v>
                </c:pt>
                <c:pt idx="1100">
                  <c:v>1.969398</c:v>
                </c:pt>
                <c:pt idx="1101">
                  <c:v>2.002764</c:v>
                </c:pt>
                <c:pt idx="1102">
                  <c:v>1.967227</c:v>
                </c:pt>
                <c:pt idx="1103">
                  <c:v>1.939709</c:v>
                </c:pt>
                <c:pt idx="1104">
                  <c:v>2.040011</c:v>
                </c:pt>
                <c:pt idx="1105">
                  <c:v>2.057579</c:v>
                </c:pt>
                <c:pt idx="1106">
                  <c:v>2.010262</c:v>
                </c:pt>
                <c:pt idx="1107">
                  <c:v>1.901297</c:v>
                </c:pt>
                <c:pt idx="1108">
                  <c:v>1.939368</c:v>
                </c:pt>
                <c:pt idx="1109">
                  <c:v>1.982342</c:v>
                </c:pt>
                <c:pt idx="1110">
                  <c:v>1.950584</c:v>
                </c:pt>
                <c:pt idx="1111">
                  <c:v>1.96178</c:v>
                </c:pt>
                <c:pt idx="1112">
                  <c:v>1.961498</c:v>
                </c:pt>
                <c:pt idx="1113">
                  <c:v>1.966101</c:v>
                </c:pt>
                <c:pt idx="1114">
                  <c:v>1.977237</c:v>
                </c:pt>
                <c:pt idx="1115">
                  <c:v>1.974121</c:v>
                </c:pt>
                <c:pt idx="1116">
                  <c:v>1.950885</c:v>
                </c:pt>
                <c:pt idx="1117">
                  <c:v>1.965719</c:v>
                </c:pt>
                <c:pt idx="1118">
                  <c:v>1.96178</c:v>
                </c:pt>
                <c:pt idx="1119">
                  <c:v>1.965458</c:v>
                </c:pt>
                <c:pt idx="1120">
                  <c:v>1.970403</c:v>
                </c:pt>
                <c:pt idx="1121">
                  <c:v>1.97782</c:v>
                </c:pt>
                <c:pt idx="1122">
                  <c:v>1.971649</c:v>
                </c:pt>
                <c:pt idx="1123">
                  <c:v>1.963669</c:v>
                </c:pt>
                <c:pt idx="1124">
                  <c:v>1.956473</c:v>
                </c:pt>
                <c:pt idx="1125">
                  <c:v>1.962584</c:v>
                </c:pt>
                <c:pt idx="1126">
                  <c:v>1.966925</c:v>
                </c:pt>
                <c:pt idx="1127">
                  <c:v>1.977277</c:v>
                </c:pt>
                <c:pt idx="1128">
                  <c:v>1.972694</c:v>
                </c:pt>
                <c:pt idx="1129">
                  <c:v>1.970704</c:v>
                </c:pt>
                <c:pt idx="1130">
                  <c:v>1.956453</c:v>
                </c:pt>
                <c:pt idx="1131">
                  <c:v>1.961197</c:v>
                </c:pt>
                <c:pt idx="1132">
                  <c:v>1.95778</c:v>
                </c:pt>
                <c:pt idx="1133">
                  <c:v>1.959749</c:v>
                </c:pt>
                <c:pt idx="1134">
                  <c:v>1.983709</c:v>
                </c:pt>
                <c:pt idx="1135">
                  <c:v>1.979649</c:v>
                </c:pt>
                <c:pt idx="1136">
                  <c:v>1.980915</c:v>
                </c:pt>
                <c:pt idx="1137">
                  <c:v>1.965016</c:v>
                </c:pt>
                <c:pt idx="1138">
                  <c:v>1.965016</c:v>
                </c:pt>
                <c:pt idx="1139">
                  <c:v>1.974322</c:v>
                </c:pt>
                <c:pt idx="1140">
                  <c:v>1.988513</c:v>
                </c:pt>
                <c:pt idx="1141">
                  <c:v>1.954101</c:v>
                </c:pt>
                <c:pt idx="1142">
                  <c:v>1.986423</c:v>
                </c:pt>
                <c:pt idx="1143">
                  <c:v>1.956533</c:v>
                </c:pt>
                <c:pt idx="1144">
                  <c:v>1.968051</c:v>
                </c:pt>
                <c:pt idx="1145">
                  <c:v>1.962563</c:v>
                </c:pt>
                <c:pt idx="1146">
                  <c:v>1.968071</c:v>
                </c:pt>
                <c:pt idx="1147">
                  <c:v>1.976373</c:v>
                </c:pt>
                <c:pt idx="1148">
                  <c:v>1.983026</c:v>
                </c:pt>
                <c:pt idx="1149">
                  <c:v>1.961699</c:v>
                </c:pt>
                <c:pt idx="1150">
                  <c:v>1.978161</c:v>
                </c:pt>
                <c:pt idx="1151">
                  <c:v>1.958624</c:v>
                </c:pt>
                <c:pt idx="1152">
                  <c:v>1.979991</c:v>
                </c:pt>
                <c:pt idx="1153">
                  <c:v>1.967689</c:v>
                </c:pt>
                <c:pt idx="1154">
                  <c:v>1.97388</c:v>
                </c:pt>
                <c:pt idx="1155">
                  <c:v>1.971287</c:v>
                </c:pt>
                <c:pt idx="1156">
                  <c:v>1.962865</c:v>
                </c:pt>
                <c:pt idx="1157">
                  <c:v>1.966523</c:v>
                </c:pt>
                <c:pt idx="1158">
                  <c:v>1.952835</c:v>
                </c:pt>
                <c:pt idx="1159">
                  <c:v>1.957538</c:v>
                </c:pt>
                <c:pt idx="1160">
                  <c:v>1.957498</c:v>
                </c:pt>
                <c:pt idx="1161">
                  <c:v>1.979991</c:v>
                </c:pt>
                <c:pt idx="1162">
                  <c:v>1.964513</c:v>
                </c:pt>
                <c:pt idx="1163">
                  <c:v>1.970202</c:v>
                </c:pt>
                <c:pt idx="1164">
                  <c:v>1.963166</c:v>
                </c:pt>
                <c:pt idx="1165">
                  <c:v>1.965458</c:v>
                </c:pt>
                <c:pt idx="1166">
                  <c:v>2.001277</c:v>
                </c:pt>
                <c:pt idx="1167">
                  <c:v>1.963508</c:v>
                </c:pt>
                <c:pt idx="1168">
                  <c:v>1.963026</c:v>
                </c:pt>
                <c:pt idx="1169">
                  <c:v>1.950001</c:v>
                </c:pt>
                <c:pt idx="1170">
                  <c:v>1.947227</c:v>
                </c:pt>
                <c:pt idx="1171">
                  <c:v>1.97794</c:v>
                </c:pt>
                <c:pt idx="1172">
                  <c:v>1.993257</c:v>
                </c:pt>
                <c:pt idx="1173">
                  <c:v>1.960111</c:v>
                </c:pt>
                <c:pt idx="1174">
                  <c:v>1.920393</c:v>
                </c:pt>
                <c:pt idx="1175">
                  <c:v>1.945237</c:v>
                </c:pt>
                <c:pt idx="1176">
                  <c:v>1.997699</c:v>
                </c:pt>
                <c:pt idx="1177">
                  <c:v>1.950744</c:v>
                </c:pt>
                <c:pt idx="1178">
                  <c:v>1.945237</c:v>
                </c:pt>
                <c:pt idx="1179">
                  <c:v>1.916212</c:v>
                </c:pt>
                <c:pt idx="1180">
                  <c:v>1.930081</c:v>
                </c:pt>
                <c:pt idx="1181">
                  <c:v>1.958744</c:v>
                </c:pt>
                <c:pt idx="1182">
                  <c:v>1.964413</c:v>
                </c:pt>
                <c:pt idx="1183">
                  <c:v>1.968031</c:v>
                </c:pt>
                <c:pt idx="1184">
                  <c:v>1.955267</c:v>
                </c:pt>
                <c:pt idx="1185">
                  <c:v>1.96184</c:v>
                </c:pt>
                <c:pt idx="1186">
                  <c:v>1.932594</c:v>
                </c:pt>
                <c:pt idx="1187">
                  <c:v>1.94994</c:v>
                </c:pt>
                <c:pt idx="1188">
                  <c:v>1.932835</c:v>
                </c:pt>
                <c:pt idx="1189">
                  <c:v>1.985056</c:v>
                </c:pt>
                <c:pt idx="1190">
                  <c:v>1.939649</c:v>
                </c:pt>
                <c:pt idx="1191">
                  <c:v>1.951629</c:v>
                </c:pt>
                <c:pt idx="1192">
                  <c:v>1.940192</c:v>
                </c:pt>
                <c:pt idx="1193">
                  <c:v>1.920413</c:v>
                </c:pt>
                <c:pt idx="1194">
                  <c:v>1.940151</c:v>
                </c:pt>
                <c:pt idx="1195">
                  <c:v>1.955991</c:v>
                </c:pt>
                <c:pt idx="1196">
                  <c:v>1.938764</c:v>
                </c:pt>
                <c:pt idx="1197">
                  <c:v>1.911649</c:v>
                </c:pt>
                <c:pt idx="1198">
                  <c:v>1.936272</c:v>
                </c:pt>
                <c:pt idx="1199">
                  <c:v>1.917378</c:v>
                </c:pt>
                <c:pt idx="1200">
                  <c:v>1.938383</c:v>
                </c:pt>
                <c:pt idx="1201">
                  <c:v>1.929538</c:v>
                </c:pt>
                <c:pt idx="1202">
                  <c:v>1.938785</c:v>
                </c:pt>
                <c:pt idx="1203">
                  <c:v>1.93191</c:v>
                </c:pt>
                <c:pt idx="1204">
                  <c:v>1.938704</c:v>
                </c:pt>
                <c:pt idx="1205">
                  <c:v>1.936915</c:v>
                </c:pt>
                <c:pt idx="1206">
                  <c:v>1.949277</c:v>
                </c:pt>
                <c:pt idx="1207">
                  <c:v>1.955569</c:v>
                </c:pt>
                <c:pt idx="1208">
                  <c:v>1.963106</c:v>
                </c:pt>
                <c:pt idx="1209">
                  <c:v>1.958021</c:v>
                </c:pt>
                <c:pt idx="1210">
                  <c:v>1.959991</c:v>
                </c:pt>
                <c:pt idx="1211">
                  <c:v>1.954845</c:v>
                </c:pt>
                <c:pt idx="1212">
                  <c:v>1.95195</c:v>
                </c:pt>
                <c:pt idx="1213">
                  <c:v>1.896071</c:v>
                </c:pt>
                <c:pt idx="1214">
                  <c:v>1.933297</c:v>
                </c:pt>
                <c:pt idx="1215">
                  <c:v>1.942061</c:v>
                </c:pt>
                <c:pt idx="1216">
                  <c:v>1.938563</c:v>
                </c:pt>
                <c:pt idx="1217">
                  <c:v>1.950342</c:v>
                </c:pt>
                <c:pt idx="1218">
                  <c:v>1.939267</c:v>
                </c:pt>
                <c:pt idx="1219">
                  <c:v>1.953759</c:v>
                </c:pt>
                <c:pt idx="1220">
                  <c:v>1.951749</c:v>
                </c:pt>
                <c:pt idx="1221">
                  <c:v>1.957579</c:v>
                </c:pt>
                <c:pt idx="1222">
                  <c:v>1.959287</c:v>
                </c:pt>
                <c:pt idx="1223">
                  <c:v>1.945579</c:v>
                </c:pt>
                <c:pt idx="1224">
                  <c:v>1.93595</c:v>
                </c:pt>
                <c:pt idx="1225">
                  <c:v>1.930925</c:v>
                </c:pt>
                <c:pt idx="1226">
                  <c:v>1.930463</c:v>
                </c:pt>
                <c:pt idx="1227">
                  <c:v>1.935267</c:v>
                </c:pt>
                <c:pt idx="1228">
                  <c:v>1.948775</c:v>
                </c:pt>
                <c:pt idx="1229">
                  <c:v>1.926463</c:v>
                </c:pt>
                <c:pt idx="1230">
                  <c:v>1.93796</c:v>
                </c:pt>
                <c:pt idx="1231">
                  <c:v>1.922805</c:v>
                </c:pt>
                <c:pt idx="1232">
                  <c:v>1.923307</c:v>
                </c:pt>
                <c:pt idx="1233">
                  <c:v>1.932835</c:v>
                </c:pt>
                <c:pt idx="1234">
                  <c:v>1.952875</c:v>
                </c:pt>
                <c:pt idx="1235">
                  <c:v>1.960594</c:v>
                </c:pt>
                <c:pt idx="1236">
                  <c:v>1.945679</c:v>
                </c:pt>
                <c:pt idx="1237">
                  <c:v>1.936875</c:v>
                </c:pt>
                <c:pt idx="1238">
                  <c:v>1.938081</c:v>
                </c:pt>
                <c:pt idx="1239">
                  <c:v>1.941478</c:v>
                </c:pt>
                <c:pt idx="1240">
                  <c:v>1.928111</c:v>
                </c:pt>
                <c:pt idx="1241">
                  <c:v>1.935448</c:v>
                </c:pt>
                <c:pt idx="1242">
                  <c:v>1.925418</c:v>
                </c:pt>
                <c:pt idx="1243">
                  <c:v>1.924352</c:v>
                </c:pt>
                <c:pt idx="1244">
                  <c:v>1.930463</c:v>
                </c:pt>
                <c:pt idx="1245">
                  <c:v>1.924594</c:v>
                </c:pt>
                <c:pt idx="1246">
                  <c:v>1.925679</c:v>
                </c:pt>
                <c:pt idx="1247">
                  <c:v>1.941699</c:v>
                </c:pt>
                <c:pt idx="1248">
                  <c:v>1.951327</c:v>
                </c:pt>
                <c:pt idx="1249">
                  <c:v>1.948594</c:v>
                </c:pt>
                <c:pt idx="1250">
                  <c:v>1.947307</c:v>
                </c:pt>
                <c:pt idx="1251">
                  <c:v>1.940674</c:v>
                </c:pt>
                <c:pt idx="1252">
                  <c:v>1.937679</c:v>
                </c:pt>
                <c:pt idx="1253">
                  <c:v>1.940212</c:v>
                </c:pt>
                <c:pt idx="1254">
                  <c:v>1.932775</c:v>
                </c:pt>
                <c:pt idx="1255">
                  <c:v>1.944895</c:v>
                </c:pt>
                <c:pt idx="1256">
                  <c:v>1.940855</c:v>
                </c:pt>
                <c:pt idx="1257">
                  <c:v>1.933759</c:v>
                </c:pt>
                <c:pt idx="1258">
                  <c:v>1.940172</c:v>
                </c:pt>
                <c:pt idx="1259">
                  <c:v>1.950905</c:v>
                </c:pt>
                <c:pt idx="1260">
                  <c:v>1.967227</c:v>
                </c:pt>
                <c:pt idx="1261">
                  <c:v>1.958141</c:v>
                </c:pt>
                <c:pt idx="1262">
                  <c:v>1.950443</c:v>
                </c:pt>
                <c:pt idx="1263">
                  <c:v>1.949619</c:v>
                </c:pt>
                <c:pt idx="1264">
                  <c:v>1.933197</c:v>
                </c:pt>
                <c:pt idx="1265">
                  <c:v>1.93995</c:v>
                </c:pt>
                <c:pt idx="1266">
                  <c:v>1.943508</c:v>
                </c:pt>
                <c:pt idx="1267">
                  <c:v>1.961498</c:v>
                </c:pt>
                <c:pt idx="1268">
                  <c:v>1.960031</c:v>
                </c:pt>
                <c:pt idx="1269">
                  <c:v>1.953498</c:v>
                </c:pt>
                <c:pt idx="1270">
                  <c:v>1.950161</c:v>
                </c:pt>
                <c:pt idx="1271">
                  <c:v>1.943388</c:v>
                </c:pt>
                <c:pt idx="1272">
                  <c:v>1.939287</c:v>
                </c:pt>
                <c:pt idx="1273">
                  <c:v>1.953579</c:v>
                </c:pt>
                <c:pt idx="1274">
                  <c:v>1.956754</c:v>
                </c:pt>
                <c:pt idx="1275">
                  <c:v>1.9539</c:v>
                </c:pt>
                <c:pt idx="1276">
                  <c:v>1.953217</c:v>
                </c:pt>
                <c:pt idx="1277">
                  <c:v>1.943408</c:v>
                </c:pt>
                <c:pt idx="1278">
                  <c:v>1.946785</c:v>
                </c:pt>
                <c:pt idx="1279">
                  <c:v>1.957599</c:v>
                </c:pt>
                <c:pt idx="1280">
                  <c:v>1.961619</c:v>
                </c:pt>
                <c:pt idx="1281">
                  <c:v>1.963528</c:v>
                </c:pt>
                <c:pt idx="1282">
                  <c:v>1.9619</c:v>
                </c:pt>
                <c:pt idx="1283">
                  <c:v>1.952111</c:v>
                </c:pt>
                <c:pt idx="1284">
                  <c:v>1.946523</c:v>
                </c:pt>
                <c:pt idx="1285">
                  <c:v>1.950624</c:v>
                </c:pt>
                <c:pt idx="1286">
                  <c:v>1.955267</c:v>
                </c:pt>
                <c:pt idx="1287">
                  <c:v>1.959991</c:v>
                </c:pt>
                <c:pt idx="1288">
                  <c:v>1.96777</c:v>
                </c:pt>
                <c:pt idx="1289">
                  <c:v>1.963106</c:v>
                </c:pt>
                <c:pt idx="1290">
                  <c:v>1.952151</c:v>
                </c:pt>
                <c:pt idx="1291">
                  <c:v>1.940151</c:v>
                </c:pt>
                <c:pt idx="1292">
                  <c:v>1.948232</c:v>
                </c:pt>
                <c:pt idx="1293">
                  <c:v>1.95587</c:v>
                </c:pt>
                <c:pt idx="1294">
                  <c:v>1.957297</c:v>
                </c:pt>
                <c:pt idx="1295">
                  <c:v>1.952533</c:v>
                </c:pt>
                <c:pt idx="1296">
                  <c:v>1.948553</c:v>
                </c:pt>
                <c:pt idx="1297">
                  <c:v>1.939488</c:v>
                </c:pt>
                <c:pt idx="1298">
                  <c:v>1.949317</c:v>
                </c:pt>
                <c:pt idx="1299">
                  <c:v>1.940835</c:v>
                </c:pt>
                <c:pt idx="1300">
                  <c:v>1.953237</c:v>
                </c:pt>
                <c:pt idx="1301">
                  <c:v>1.955548</c:v>
                </c:pt>
                <c:pt idx="1302">
                  <c:v>1.960895</c:v>
                </c:pt>
                <c:pt idx="1303">
                  <c:v>1.954644</c:v>
                </c:pt>
                <c:pt idx="1304">
                  <c:v>1.945056</c:v>
                </c:pt>
                <c:pt idx="1305">
                  <c:v>1.944433</c:v>
                </c:pt>
                <c:pt idx="1306">
                  <c:v>1.948795</c:v>
                </c:pt>
                <c:pt idx="1307">
                  <c:v>1.962202</c:v>
                </c:pt>
                <c:pt idx="1308">
                  <c:v>1.958744</c:v>
                </c:pt>
                <c:pt idx="1309">
                  <c:v>1.95796</c:v>
                </c:pt>
                <c:pt idx="1310">
                  <c:v>1.945699</c:v>
                </c:pt>
                <c:pt idx="1311">
                  <c:v>1.953538</c:v>
                </c:pt>
                <c:pt idx="1312">
                  <c:v>1.955971</c:v>
                </c:pt>
                <c:pt idx="1313">
                  <c:v>1.967528</c:v>
                </c:pt>
                <c:pt idx="1314">
                  <c:v>1.976915</c:v>
                </c:pt>
                <c:pt idx="1315">
                  <c:v>1.9818</c:v>
                </c:pt>
                <c:pt idx="1316">
                  <c:v>1.97595</c:v>
                </c:pt>
                <c:pt idx="1317">
                  <c:v>1.954061</c:v>
                </c:pt>
                <c:pt idx="1318">
                  <c:v>1.95985</c:v>
                </c:pt>
                <c:pt idx="1319">
                  <c:v>1.958805</c:v>
                </c:pt>
                <c:pt idx="1320">
                  <c:v>1.966322</c:v>
                </c:pt>
                <c:pt idx="1321">
                  <c:v>1.98582</c:v>
                </c:pt>
                <c:pt idx="1322">
                  <c:v>1.975971</c:v>
                </c:pt>
                <c:pt idx="1323">
                  <c:v>1.965257</c:v>
                </c:pt>
                <c:pt idx="1324">
                  <c:v>1.961739</c:v>
                </c:pt>
                <c:pt idx="1325">
                  <c:v>1.958242</c:v>
                </c:pt>
                <c:pt idx="1326">
                  <c:v>1.968051</c:v>
                </c:pt>
                <c:pt idx="1327">
                  <c:v>1.972151</c:v>
                </c:pt>
                <c:pt idx="1328">
                  <c:v>1.984855</c:v>
                </c:pt>
                <c:pt idx="1329">
                  <c:v>1.972493</c:v>
                </c:pt>
                <c:pt idx="1330">
                  <c:v>1.963709</c:v>
                </c:pt>
                <c:pt idx="1331">
                  <c:v>1.961981</c:v>
                </c:pt>
                <c:pt idx="1332">
                  <c:v>1.958483</c:v>
                </c:pt>
                <c:pt idx="1333">
                  <c:v>1.97185</c:v>
                </c:pt>
                <c:pt idx="1334">
                  <c:v>1.974805</c:v>
                </c:pt>
                <c:pt idx="1335">
                  <c:v>1.97177</c:v>
                </c:pt>
                <c:pt idx="1336">
                  <c:v>1.955729</c:v>
                </c:pt>
                <c:pt idx="1337">
                  <c:v>1.960493</c:v>
                </c:pt>
                <c:pt idx="1338">
                  <c:v>1.961558</c:v>
                </c:pt>
                <c:pt idx="1339">
                  <c:v>1.962202</c:v>
                </c:pt>
                <c:pt idx="1340">
                  <c:v>1.95579</c:v>
                </c:pt>
                <c:pt idx="1341">
                  <c:v>1.963106</c:v>
                </c:pt>
                <c:pt idx="1342">
                  <c:v>1.973558</c:v>
                </c:pt>
                <c:pt idx="1343">
                  <c:v>1.965699</c:v>
                </c:pt>
                <c:pt idx="1344">
                  <c:v>1.958684</c:v>
                </c:pt>
                <c:pt idx="1345">
                  <c:v>1.95189</c:v>
                </c:pt>
                <c:pt idx="1346">
                  <c:v>1.963187</c:v>
                </c:pt>
                <c:pt idx="1347">
                  <c:v>1.965719</c:v>
                </c:pt>
                <c:pt idx="1348">
                  <c:v>1.975589</c:v>
                </c:pt>
                <c:pt idx="1349">
                  <c:v>1.968453</c:v>
                </c:pt>
                <c:pt idx="1350">
                  <c:v>1.965357</c:v>
                </c:pt>
                <c:pt idx="1351">
                  <c:v>1.952855</c:v>
                </c:pt>
                <c:pt idx="1352">
                  <c:v>1.956875</c:v>
                </c:pt>
                <c:pt idx="1353">
                  <c:v>1.968935</c:v>
                </c:pt>
                <c:pt idx="1354">
                  <c:v>1.979006</c:v>
                </c:pt>
                <c:pt idx="1355">
                  <c:v>1.976875</c:v>
                </c:pt>
                <c:pt idx="1356">
                  <c:v>1.96783</c:v>
                </c:pt>
                <c:pt idx="1357">
                  <c:v>1.955166</c:v>
                </c:pt>
                <c:pt idx="1358">
                  <c:v>1.96996</c:v>
                </c:pt>
                <c:pt idx="1359">
                  <c:v>1.972815</c:v>
                </c:pt>
                <c:pt idx="1360">
                  <c:v>1.9779</c:v>
                </c:pt>
                <c:pt idx="1361">
                  <c:v>1.974282</c:v>
                </c:pt>
                <c:pt idx="1362">
                  <c:v>1.972553</c:v>
                </c:pt>
                <c:pt idx="1363">
                  <c:v>1.960513</c:v>
                </c:pt>
                <c:pt idx="1364">
                  <c:v>1.971187</c:v>
                </c:pt>
                <c:pt idx="1365">
                  <c:v>1.956915</c:v>
                </c:pt>
                <c:pt idx="1366">
                  <c:v>1.968694</c:v>
                </c:pt>
                <c:pt idx="1367">
                  <c:v>1.974865</c:v>
                </c:pt>
                <c:pt idx="1368">
                  <c:v>1.978302</c:v>
                </c:pt>
                <c:pt idx="1369">
                  <c:v>1.976272</c:v>
                </c:pt>
                <c:pt idx="1370">
                  <c:v>1.964614</c:v>
                </c:pt>
                <c:pt idx="1371">
                  <c:v>1.964433</c:v>
                </c:pt>
                <c:pt idx="1372">
                  <c:v>1.965217</c:v>
                </c:pt>
                <c:pt idx="1373">
                  <c:v>1.963388</c:v>
                </c:pt>
                <c:pt idx="1374">
                  <c:v>1.971649</c:v>
                </c:pt>
                <c:pt idx="1375">
                  <c:v>1.966423</c:v>
                </c:pt>
                <c:pt idx="1376">
                  <c:v>1.960935</c:v>
                </c:pt>
                <c:pt idx="1377">
                  <c:v>1.958182</c:v>
                </c:pt>
                <c:pt idx="1378">
                  <c:v>1.963468</c:v>
                </c:pt>
                <c:pt idx="1379">
                  <c:v>1.972513</c:v>
                </c:pt>
                <c:pt idx="1380">
                  <c:v>1.975749</c:v>
                </c:pt>
                <c:pt idx="1381">
                  <c:v>1.971689</c:v>
                </c:pt>
                <c:pt idx="1382">
                  <c:v>1.981599</c:v>
                </c:pt>
                <c:pt idx="1383">
                  <c:v>1.97989</c:v>
                </c:pt>
                <c:pt idx="1384">
                  <c:v>1.96789</c:v>
                </c:pt>
                <c:pt idx="1385">
                  <c:v>1.945679</c:v>
                </c:pt>
                <c:pt idx="1386">
                  <c:v>1.976011</c:v>
                </c:pt>
                <c:pt idx="1387">
                  <c:v>1.960493</c:v>
                </c:pt>
                <c:pt idx="1388">
                  <c:v>1.971649</c:v>
                </c:pt>
                <c:pt idx="1389">
                  <c:v>1.974885</c:v>
                </c:pt>
                <c:pt idx="1390">
                  <c:v>1.936433</c:v>
                </c:pt>
                <c:pt idx="1391">
                  <c:v>2.005498</c:v>
                </c:pt>
                <c:pt idx="1392">
                  <c:v>2.036674</c:v>
                </c:pt>
                <c:pt idx="1393">
                  <c:v>1.976835</c:v>
                </c:pt>
                <c:pt idx="1394">
                  <c:v>2.036413</c:v>
                </c:pt>
                <c:pt idx="1395">
                  <c:v>1.903769</c:v>
                </c:pt>
                <c:pt idx="1396">
                  <c:v>1.962302</c:v>
                </c:pt>
                <c:pt idx="1397">
                  <c:v>2.041297</c:v>
                </c:pt>
                <c:pt idx="1398">
                  <c:v>2.053016</c:v>
                </c:pt>
                <c:pt idx="1399">
                  <c:v>1.980654</c:v>
                </c:pt>
                <c:pt idx="1400">
                  <c:v>1.906423</c:v>
                </c:pt>
                <c:pt idx="1401">
                  <c:v>1.905538</c:v>
                </c:pt>
                <c:pt idx="1402">
                  <c:v>1.950845</c:v>
                </c:pt>
                <c:pt idx="1403">
                  <c:v>1.94988</c:v>
                </c:pt>
                <c:pt idx="1404">
                  <c:v>1.970664</c:v>
                </c:pt>
                <c:pt idx="1405">
                  <c:v>2.110664</c:v>
                </c:pt>
                <c:pt idx="1406">
                  <c:v>2.042202</c:v>
                </c:pt>
                <c:pt idx="1407">
                  <c:v>2.03778</c:v>
                </c:pt>
                <c:pt idx="1408">
                  <c:v>1.988091</c:v>
                </c:pt>
                <c:pt idx="1409">
                  <c:v>2.029418</c:v>
                </c:pt>
                <c:pt idx="1410">
                  <c:v>1.990644</c:v>
                </c:pt>
                <c:pt idx="1411">
                  <c:v>1.818423</c:v>
                </c:pt>
                <c:pt idx="1412">
                  <c:v>1.972051</c:v>
                </c:pt>
                <c:pt idx="1413">
                  <c:v>1.877337</c:v>
                </c:pt>
                <c:pt idx="1414">
                  <c:v>2.005599</c:v>
                </c:pt>
                <c:pt idx="1415">
                  <c:v>1.996614</c:v>
                </c:pt>
                <c:pt idx="1416">
                  <c:v>1.995368</c:v>
                </c:pt>
                <c:pt idx="1417">
                  <c:v>2.013056</c:v>
                </c:pt>
                <c:pt idx="1418">
                  <c:v>2.095589</c:v>
                </c:pt>
                <c:pt idx="1419">
                  <c:v>2.085317</c:v>
                </c:pt>
                <c:pt idx="1420">
                  <c:v>2.125438</c:v>
                </c:pt>
                <c:pt idx="1421">
                  <c:v>1.811207</c:v>
                </c:pt>
                <c:pt idx="1422">
                  <c:v>1.759187</c:v>
                </c:pt>
                <c:pt idx="1423">
                  <c:v>1.995106</c:v>
                </c:pt>
                <c:pt idx="1424">
                  <c:v>1.961518</c:v>
                </c:pt>
                <c:pt idx="1425">
                  <c:v>2.057337</c:v>
                </c:pt>
                <c:pt idx="1426">
                  <c:v>2.056151</c:v>
                </c:pt>
                <c:pt idx="1427">
                  <c:v>1.940895</c:v>
                </c:pt>
                <c:pt idx="1428">
                  <c:v>2.008895</c:v>
                </c:pt>
                <c:pt idx="1429">
                  <c:v>1.96785</c:v>
                </c:pt>
                <c:pt idx="1430">
                  <c:v>2.017337</c:v>
                </c:pt>
                <c:pt idx="1431">
                  <c:v>2.018403</c:v>
                </c:pt>
                <c:pt idx="1432">
                  <c:v>1.967227</c:v>
                </c:pt>
                <c:pt idx="1433">
                  <c:v>2.076694</c:v>
                </c:pt>
                <c:pt idx="1434">
                  <c:v>2.08196</c:v>
                </c:pt>
                <c:pt idx="1435">
                  <c:v>2.134282</c:v>
                </c:pt>
                <c:pt idx="1436">
                  <c:v>1.931247</c:v>
                </c:pt>
                <c:pt idx="1437">
                  <c:v>2.006222</c:v>
                </c:pt>
                <c:pt idx="1438">
                  <c:v>1.890704</c:v>
                </c:pt>
                <c:pt idx="1439">
                  <c:v>2.041639</c:v>
                </c:pt>
                <c:pt idx="1440">
                  <c:v>1.8699</c:v>
                </c:pt>
                <c:pt idx="1441">
                  <c:v>1.992011</c:v>
                </c:pt>
                <c:pt idx="1442">
                  <c:v>2.02783</c:v>
                </c:pt>
                <c:pt idx="1443">
                  <c:v>2.014503</c:v>
                </c:pt>
                <c:pt idx="1444">
                  <c:v>1.916573</c:v>
                </c:pt>
                <c:pt idx="1445">
                  <c:v>1.93183</c:v>
                </c:pt>
                <c:pt idx="1446">
                  <c:v>2.034684</c:v>
                </c:pt>
                <c:pt idx="1447">
                  <c:v>1.99185</c:v>
                </c:pt>
                <c:pt idx="1448">
                  <c:v>2.139267</c:v>
                </c:pt>
                <c:pt idx="1449">
                  <c:v>2.103388</c:v>
                </c:pt>
                <c:pt idx="1450">
                  <c:v>1.934744</c:v>
                </c:pt>
                <c:pt idx="1451">
                  <c:v>1.946905</c:v>
                </c:pt>
                <c:pt idx="1452">
                  <c:v>2.018584</c:v>
                </c:pt>
                <c:pt idx="1453">
                  <c:v>1.896694</c:v>
                </c:pt>
                <c:pt idx="1454">
                  <c:v>1.981739</c:v>
                </c:pt>
                <c:pt idx="1455">
                  <c:v>2.015166</c:v>
                </c:pt>
                <c:pt idx="1456">
                  <c:v>1.949599</c:v>
                </c:pt>
                <c:pt idx="1457">
                  <c:v>1.946021</c:v>
                </c:pt>
                <c:pt idx="1458">
                  <c:v>1.942342</c:v>
                </c:pt>
                <c:pt idx="1459">
                  <c:v>2.030463</c:v>
                </c:pt>
                <c:pt idx="1460">
                  <c:v>1.930805</c:v>
                </c:pt>
                <c:pt idx="1461">
                  <c:v>1.995227</c:v>
                </c:pt>
                <c:pt idx="1462">
                  <c:v>2.038383</c:v>
                </c:pt>
                <c:pt idx="1463">
                  <c:v>1.992694</c:v>
                </c:pt>
                <c:pt idx="1464">
                  <c:v>2.115307</c:v>
                </c:pt>
                <c:pt idx="1465">
                  <c:v>2.095991</c:v>
                </c:pt>
                <c:pt idx="1466">
                  <c:v>1.994744</c:v>
                </c:pt>
                <c:pt idx="1467">
                  <c:v>1.83788</c:v>
                </c:pt>
                <c:pt idx="1468">
                  <c:v>1.979508</c:v>
                </c:pt>
                <c:pt idx="1469">
                  <c:v>2.010986</c:v>
                </c:pt>
                <c:pt idx="1470">
                  <c:v>1.986041</c:v>
                </c:pt>
                <c:pt idx="1471">
                  <c:v>1.925458</c:v>
                </c:pt>
                <c:pt idx="1472">
                  <c:v>2.034563</c:v>
                </c:pt>
                <c:pt idx="1473">
                  <c:v>1.945458</c:v>
                </c:pt>
                <c:pt idx="1474">
                  <c:v>1.971589</c:v>
                </c:pt>
                <c:pt idx="1475">
                  <c:v>1.9178</c:v>
                </c:pt>
                <c:pt idx="1476">
                  <c:v>2.044654</c:v>
                </c:pt>
                <c:pt idx="1477">
                  <c:v>1.941498</c:v>
                </c:pt>
                <c:pt idx="1478">
                  <c:v>2.038262</c:v>
                </c:pt>
                <c:pt idx="1479">
                  <c:v>1.987749</c:v>
                </c:pt>
                <c:pt idx="1480">
                  <c:v>2.003649</c:v>
                </c:pt>
                <c:pt idx="1481">
                  <c:v>2.01591</c:v>
                </c:pt>
                <c:pt idx="1482">
                  <c:v>1.980996</c:v>
                </c:pt>
                <c:pt idx="1483">
                  <c:v>1.968071</c:v>
                </c:pt>
                <c:pt idx="1484">
                  <c:v>1.952875</c:v>
                </c:pt>
                <c:pt idx="1485">
                  <c:v>1.998845</c:v>
                </c:pt>
                <c:pt idx="1486">
                  <c:v>2.028131</c:v>
                </c:pt>
                <c:pt idx="1487">
                  <c:v>1.972553</c:v>
                </c:pt>
                <c:pt idx="1488">
                  <c:v>1.968413</c:v>
                </c:pt>
                <c:pt idx="1489">
                  <c:v>2.029156</c:v>
                </c:pt>
                <c:pt idx="1490">
                  <c:v>1.986121</c:v>
                </c:pt>
                <c:pt idx="1491">
                  <c:v>1.939388</c:v>
                </c:pt>
                <c:pt idx="1492">
                  <c:v>2.01396</c:v>
                </c:pt>
                <c:pt idx="1493">
                  <c:v>2.065398</c:v>
                </c:pt>
                <c:pt idx="1494">
                  <c:v>2.015669</c:v>
                </c:pt>
                <c:pt idx="1495">
                  <c:v>2.013116</c:v>
                </c:pt>
                <c:pt idx="1496">
                  <c:v>1.935066</c:v>
                </c:pt>
                <c:pt idx="1497">
                  <c:v>1.993156</c:v>
                </c:pt>
                <c:pt idx="1498">
                  <c:v>2.036011</c:v>
                </c:pt>
                <c:pt idx="1499">
                  <c:v>1.975026</c:v>
                </c:pt>
                <c:pt idx="1500">
                  <c:v>1.956292</c:v>
                </c:pt>
                <c:pt idx="1501">
                  <c:v>1.958141</c:v>
                </c:pt>
                <c:pt idx="1502">
                  <c:v>2.051448</c:v>
                </c:pt>
                <c:pt idx="1503">
                  <c:v>2.028091</c:v>
                </c:pt>
                <c:pt idx="1504">
                  <c:v>1.949759</c:v>
                </c:pt>
                <c:pt idx="1505">
                  <c:v>1.974383</c:v>
                </c:pt>
                <c:pt idx="1506">
                  <c:v>1.986925</c:v>
                </c:pt>
                <c:pt idx="1507">
                  <c:v>1.911548</c:v>
                </c:pt>
                <c:pt idx="1508">
                  <c:v>2.069659</c:v>
                </c:pt>
                <c:pt idx="1509">
                  <c:v>1.983669</c:v>
                </c:pt>
                <c:pt idx="1510">
                  <c:v>1.958101</c:v>
                </c:pt>
                <c:pt idx="1511">
                  <c:v>2.007006</c:v>
                </c:pt>
                <c:pt idx="1512">
                  <c:v>1.964011</c:v>
                </c:pt>
                <c:pt idx="1513">
                  <c:v>1.972654</c:v>
                </c:pt>
                <c:pt idx="1514">
                  <c:v>1.962222</c:v>
                </c:pt>
                <c:pt idx="1515">
                  <c:v>1.960574</c:v>
                </c:pt>
                <c:pt idx="1516">
                  <c:v>2.009116</c:v>
                </c:pt>
                <c:pt idx="1517">
                  <c:v>2.021699</c:v>
                </c:pt>
                <c:pt idx="1518">
                  <c:v>1.976131</c:v>
                </c:pt>
                <c:pt idx="1519">
                  <c:v>1.949016</c:v>
                </c:pt>
                <c:pt idx="1520">
                  <c:v>1.996694</c:v>
                </c:pt>
                <c:pt idx="1521">
                  <c:v>1.975749</c:v>
                </c:pt>
                <c:pt idx="1522">
                  <c:v>1.980192</c:v>
                </c:pt>
                <c:pt idx="1523">
                  <c:v>1.945076</c:v>
                </c:pt>
                <c:pt idx="1524">
                  <c:v>2.018161</c:v>
                </c:pt>
                <c:pt idx="1525">
                  <c:v>2.031388</c:v>
                </c:pt>
                <c:pt idx="1526">
                  <c:v>2.002523</c:v>
                </c:pt>
                <c:pt idx="1527">
                  <c:v>1.969538</c:v>
                </c:pt>
                <c:pt idx="1528">
                  <c:v>2.012815</c:v>
                </c:pt>
                <c:pt idx="1529">
                  <c:v>1.991388</c:v>
                </c:pt>
                <c:pt idx="1530">
                  <c:v>2.024051</c:v>
                </c:pt>
                <c:pt idx="1531">
                  <c:v>1.97995</c:v>
                </c:pt>
                <c:pt idx="1532">
                  <c:v>2.001297</c:v>
                </c:pt>
                <c:pt idx="1533">
                  <c:v>1.988855</c:v>
                </c:pt>
                <c:pt idx="1534">
                  <c:v>2.071126</c:v>
                </c:pt>
                <c:pt idx="1535">
                  <c:v>2.013578</c:v>
                </c:pt>
                <c:pt idx="1536">
                  <c:v>1.911971</c:v>
                </c:pt>
                <c:pt idx="1537">
                  <c:v>1.956473</c:v>
                </c:pt>
                <c:pt idx="1538">
                  <c:v>2.006624</c:v>
                </c:pt>
                <c:pt idx="1539">
                  <c:v>1.939086</c:v>
                </c:pt>
                <c:pt idx="1540">
                  <c:v>2.005036</c:v>
                </c:pt>
                <c:pt idx="1541">
                  <c:v>2.004292</c:v>
                </c:pt>
                <c:pt idx="1542">
                  <c:v>1.951347</c:v>
                </c:pt>
                <c:pt idx="1543">
                  <c:v>1.977418</c:v>
                </c:pt>
                <c:pt idx="1544">
                  <c:v>1.995609</c:v>
                </c:pt>
                <c:pt idx="1545">
                  <c:v>2.02791</c:v>
                </c:pt>
                <c:pt idx="1546">
                  <c:v>1.994362</c:v>
                </c:pt>
                <c:pt idx="1547">
                  <c:v>1.937579</c:v>
                </c:pt>
                <c:pt idx="1548">
                  <c:v>1.956533</c:v>
                </c:pt>
                <c:pt idx="1549">
                  <c:v>1.946061</c:v>
                </c:pt>
                <c:pt idx="1550">
                  <c:v>1.963046</c:v>
                </c:pt>
                <c:pt idx="1551">
                  <c:v>2.030362</c:v>
                </c:pt>
                <c:pt idx="1552">
                  <c:v>1.976875</c:v>
                </c:pt>
                <c:pt idx="1553">
                  <c:v>1.999548</c:v>
                </c:pt>
                <c:pt idx="1554">
                  <c:v>1.988131</c:v>
                </c:pt>
                <c:pt idx="1555">
                  <c:v>1.995729</c:v>
                </c:pt>
                <c:pt idx="1556">
                  <c:v>1.967749</c:v>
                </c:pt>
                <c:pt idx="1557">
                  <c:v>1.946021</c:v>
                </c:pt>
                <c:pt idx="1558">
                  <c:v>1.966885</c:v>
                </c:pt>
                <c:pt idx="1559">
                  <c:v>1.962966</c:v>
                </c:pt>
                <c:pt idx="1560">
                  <c:v>1.983709</c:v>
                </c:pt>
                <c:pt idx="1561">
                  <c:v>1.943307</c:v>
                </c:pt>
                <c:pt idx="1562">
                  <c:v>2.011749</c:v>
                </c:pt>
                <c:pt idx="1563">
                  <c:v>1.987729</c:v>
                </c:pt>
                <c:pt idx="1564">
                  <c:v>2.012091</c:v>
                </c:pt>
                <c:pt idx="1565">
                  <c:v>1.979428</c:v>
                </c:pt>
                <c:pt idx="1566">
                  <c:v>1.963508</c:v>
                </c:pt>
                <c:pt idx="1567">
                  <c:v>2.042704</c:v>
                </c:pt>
                <c:pt idx="1568">
                  <c:v>2.040976</c:v>
                </c:pt>
                <c:pt idx="1569">
                  <c:v>1.977599</c:v>
                </c:pt>
                <c:pt idx="1570">
                  <c:v>1.962222</c:v>
                </c:pt>
                <c:pt idx="1571">
                  <c:v>1.98596</c:v>
                </c:pt>
                <c:pt idx="1572">
                  <c:v>1.966021</c:v>
                </c:pt>
                <c:pt idx="1573">
                  <c:v>1.87193</c:v>
                </c:pt>
                <c:pt idx="1574">
                  <c:v>1.904011</c:v>
                </c:pt>
                <c:pt idx="1575">
                  <c:v>2.028895</c:v>
                </c:pt>
                <c:pt idx="1576">
                  <c:v>2.011669</c:v>
                </c:pt>
                <c:pt idx="1577">
                  <c:v>2.002905</c:v>
                </c:pt>
                <c:pt idx="1578">
                  <c:v>1.96178</c:v>
                </c:pt>
                <c:pt idx="1579">
                  <c:v>1.978463</c:v>
                </c:pt>
                <c:pt idx="1580">
                  <c:v>1.99577</c:v>
                </c:pt>
                <c:pt idx="1581">
                  <c:v>1.987991</c:v>
                </c:pt>
                <c:pt idx="1582">
                  <c:v>1.980594</c:v>
                </c:pt>
                <c:pt idx="1583">
                  <c:v>1.97778</c:v>
                </c:pt>
                <c:pt idx="1584">
                  <c:v>1.962885</c:v>
                </c:pt>
                <c:pt idx="1585">
                  <c:v>2.010262</c:v>
                </c:pt>
                <c:pt idx="1586">
                  <c:v>1.986965</c:v>
                </c:pt>
                <c:pt idx="1587">
                  <c:v>1.991649</c:v>
                </c:pt>
                <c:pt idx="1588">
                  <c:v>1.955046</c:v>
                </c:pt>
                <c:pt idx="1589">
                  <c:v>1.988634</c:v>
                </c:pt>
                <c:pt idx="1590">
                  <c:v>1.959749</c:v>
                </c:pt>
                <c:pt idx="1591">
                  <c:v>1.913237</c:v>
                </c:pt>
                <c:pt idx="1592">
                  <c:v>1.954865</c:v>
                </c:pt>
                <c:pt idx="1593">
                  <c:v>2.012071</c:v>
                </c:pt>
                <c:pt idx="1594">
                  <c:v>2.012292</c:v>
                </c:pt>
                <c:pt idx="1595">
                  <c:v>1.984192</c:v>
                </c:pt>
                <c:pt idx="1596">
                  <c:v>1.950584</c:v>
                </c:pt>
                <c:pt idx="1597">
                  <c:v>1.974865</c:v>
                </c:pt>
                <c:pt idx="1598">
                  <c:v>1.968312</c:v>
                </c:pt>
                <c:pt idx="1599">
                  <c:v>1.99784</c:v>
                </c:pt>
                <c:pt idx="1600">
                  <c:v>1.971166</c:v>
                </c:pt>
                <c:pt idx="1601">
                  <c:v>1.982664</c:v>
                </c:pt>
                <c:pt idx="1602">
                  <c:v>1.986222</c:v>
                </c:pt>
                <c:pt idx="1603">
                  <c:v>1.924051</c:v>
                </c:pt>
                <c:pt idx="1604">
                  <c:v>1.98783</c:v>
                </c:pt>
                <c:pt idx="1605">
                  <c:v>1.984955</c:v>
                </c:pt>
                <c:pt idx="1606">
                  <c:v>1.965538</c:v>
                </c:pt>
                <c:pt idx="1607">
                  <c:v>1.968634</c:v>
                </c:pt>
                <c:pt idx="1608">
                  <c:v>1.986965</c:v>
                </c:pt>
                <c:pt idx="1609">
                  <c:v>2.004855</c:v>
                </c:pt>
                <c:pt idx="1610">
                  <c:v>2.002282</c:v>
                </c:pt>
                <c:pt idx="1611">
                  <c:v>1.953498</c:v>
                </c:pt>
                <c:pt idx="1612">
                  <c:v>1.950945</c:v>
                </c:pt>
                <c:pt idx="1613">
                  <c:v>1.940775</c:v>
                </c:pt>
                <c:pt idx="1614">
                  <c:v>1.984393</c:v>
                </c:pt>
                <c:pt idx="1615">
                  <c:v>2.088352</c:v>
                </c:pt>
                <c:pt idx="1616">
                  <c:v>2.040996</c:v>
                </c:pt>
                <c:pt idx="1617">
                  <c:v>1.930242</c:v>
                </c:pt>
                <c:pt idx="1618">
                  <c:v>1.928694</c:v>
                </c:pt>
                <c:pt idx="1619">
                  <c:v>1.956051</c:v>
                </c:pt>
                <c:pt idx="1620">
                  <c:v>2.010584</c:v>
                </c:pt>
                <c:pt idx="1621">
                  <c:v>1.942865</c:v>
                </c:pt>
                <c:pt idx="1622">
                  <c:v>2.009538</c:v>
                </c:pt>
                <c:pt idx="1623">
                  <c:v>1.994905</c:v>
                </c:pt>
                <c:pt idx="1624">
                  <c:v>1.969056</c:v>
                </c:pt>
                <c:pt idx="1625">
                  <c:v>1.96383</c:v>
                </c:pt>
                <c:pt idx="1626">
                  <c:v>1.945498</c:v>
                </c:pt>
                <c:pt idx="1627">
                  <c:v>1.973558</c:v>
                </c:pt>
                <c:pt idx="1628">
                  <c:v>2.01981</c:v>
                </c:pt>
                <c:pt idx="1629">
                  <c:v>2.027026</c:v>
                </c:pt>
                <c:pt idx="1630">
                  <c:v>2.021759</c:v>
                </c:pt>
                <c:pt idx="1631">
                  <c:v>1.988815</c:v>
                </c:pt>
                <c:pt idx="1632">
                  <c:v>1.894463</c:v>
                </c:pt>
                <c:pt idx="1633">
                  <c:v>1.961016</c:v>
                </c:pt>
                <c:pt idx="1634">
                  <c:v>1.949016</c:v>
                </c:pt>
                <c:pt idx="1635">
                  <c:v>1.993739</c:v>
                </c:pt>
                <c:pt idx="1636">
                  <c:v>1.965739</c:v>
                </c:pt>
                <c:pt idx="1637">
                  <c:v>2.004212</c:v>
                </c:pt>
                <c:pt idx="1638">
                  <c:v>2.038664</c:v>
                </c:pt>
                <c:pt idx="1639">
                  <c:v>1.945357</c:v>
                </c:pt>
                <c:pt idx="1640">
                  <c:v>1.978925</c:v>
                </c:pt>
                <c:pt idx="1641">
                  <c:v>1.962081</c:v>
                </c:pt>
                <c:pt idx="1642">
                  <c:v>2.03989</c:v>
                </c:pt>
                <c:pt idx="1643">
                  <c:v>1.971609</c:v>
                </c:pt>
                <c:pt idx="1644">
                  <c:v>1.963971</c:v>
                </c:pt>
                <c:pt idx="1645">
                  <c:v>1.978684</c:v>
                </c:pt>
                <c:pt idx="1646">
                  <c:v>1.961619</c:v>
                </c:pt>
                <c:pt idx="1647">
                  <c:v>1.987026</c:v>
                </c:pt>
                <c:pt idx="1648">
                  <c:v>1.971166</c:v>
                </c:pt>
                <c:pt idx="1649">
                  <c:v>1.938141</c:v>
                </c:pt>
                <c:pt idx="1650">
                  <c:v>1.980071</c:v>
                </c:pt>
                <c:pt idx="1651">
                  <c:v>1.963971</c:v>
                </c:pt>
                <c:pt idx="1652">
                  <c:v>1.958986</c:v>
                </c:pt>
                <c:pt idx="1653">
                  <c:v>1.965036</c:v>
                </c:pt>
                <c:pt idx="1654">
                  <c:v>1.973096</c:v>
                </c:pt>
                <c:pt idx="1655">
                  <c:v>2.010081</c:v>
                </c:pt>
                <c:pt idx="1656">
                  <c:v>1.985096</c:v>
                </c:pt>
                <c:pt idx="1657">
                  <c:v>1.941297</c:v>
                </c:pt>
                <c:pt idx="1658">
                  <c:v>1.99177</c:v>
                </c:pt>
                <c:pt idx="1659">
                  <c:v>1.990463</c:v>
                </c:pt>
                <c:pt idx="1660">
                  <c:v>2.031448</c:v>
                </c:pt>
                <c:pt idx="1661">
                  <c:v>2.010965</c:v>
                </c:pt>
                <c:pt idx="1662">
                  <c:v>1.91778</c:v>
                </c:pt>
                <c:pt idx="1663">
                  <c:v>1.924513</c:v>
                </c:pt>
                <c:pt idx="1664">
                  <c:v>2.04192</c:v>
                </c:pt>
                <c:pt idx="1665">
                  <c:v>1.977217</c:v>
                </c:pt>
                <c:pt idx="1666">
                  <c:v>1.88194</c:v>
                </c:pt>
                <c:pt idx="1667">
                  <c:v>1.947327</c:v>
                </c:pt>
                <c:pt idx="1668">
                  <c:v>1.940634</c:v>
                </c:pt>
                <c:pt idx="1669">
                  <c:v>1.981639</c:v>
                </c:pt>
                <c:pt idx="1670">
                  <c:v>1.951991</c:v>
                </c:pt>
                <c:pt idx="1671">
                  <c:v>1.978564</c:v>
                </c:pt>
                <c:pt idx="1672">
                  <c:v>1.956775</c:v>
                </c:pt>
                <c:pt idx="1673">
                  <c:v>1.991729</c:v>
                </c:pt>
                <c:pt idx="1674">
                  <c:v>2.005156</c:v>
                </c:pt>
                <c:pt idx="1675">
                  <c:v>1.977599</c:v>
                </c:pt>
                <c:pt idx="1676">
                  <c:v>1.982061</c:v>
                </c:pt>
                <c:pt idx="1677">
                  <c:v>1.958081</c:v>
                </c:pt>
                <c:pt idx="1678">
                  <c:v>1.954242</c:v>
                </c:pt>
                <c:pt idx="1679">
                  <c:v>1.995629</c:v>
                </c:pt>
                <c:pt idx="1680">
                  <c:v>1.976031</c:v>
                </c:pt>
                <c:pt idx="1681">
                  <c:v>1.958463</c:v>
                </c:pt>
                <c:pt idx="1682">
                  <c:v>1.978986</c:v>
                </c:pt>
                <c:pt idx="1683">
                  <c:v>2.00978</c:v>
                </c:pt>
                <c:pt idx="1684">
                  <c:v>1.963106</c:v>
                </c:pt>
                <c:pt idx="1685">
                  <c:v>1.981016</c:v>
                </c:pt>
                <c:pt idx="1686">
                  <c:v>1.971126</c:v>
                </c:pt>
                <c:pt idx="1687">
                  <c:v>1.993156</c:v>
                </c:pt>
                <c:pt idx="1688">
                  <c:v>1.981378</c:v>
                </c:pt>
                <c:pt idx="1689">
                  <c:v>2.006322</c:v>
                </c:pt>
                <c:pt idx="1690">
                  <c:v>2.009478</c:v>
                </c:pt>
                <c:pt idx="1691">
                  <c:v>2.01382</c:v>
                </c:pt>
                <c:pt idx="1692">
                  <c:v>1.854563</c:v>
                </c:pt>
                <c:pt idx="1693">
                  <c:v>1.973639</c:v>
                </c:pt>
                <c:pt idx="1694">
                  <c:v>1.970001</c:v>
                </c:pt>
                <c:pt idx="1695">
                  <c:v>1.950403</c:v>
                </c:pt>
                <c:pt idx="1696">
                  <c:v>1.967448</c:v>
                </c:pt>
                <c:pt idx="1697">
                  <c:v>1.930141</c:v>
                </c:pt>
                <c:pt idx="1698">
                  <c:v>1.964734</c:v>
                </c:pt>
                <c:pt idx="1699">
                  <c:v>1.980272</c:v>
                </c:pt>
                <c:pt idx="1700">
                  <c:v>1.993197</c:v>
                </c:pt>
                <c:pt idx="1701">
                  <c:v>1.954785</c:v>
                </c:pt>
                <c:pt idx="1702">
                  <c:v>1.988835</c:v>
                </c:pt>
                <c:pt idx="1703">
                  <c:v>2.023227</c:v>
                </c:pt>
                <c:pt idx="1704">
                  <c:v>2.006986</c:v>
                </c:pt>
                <c:pt idx="1705">
                  <c:v>1.976171</c:v>
                </c:pt>
                <c:pt idx="1706">
                  <c:v>1.931006</c:v>
                </c:pt>
                <c:pt idx="1707">
                  <c:v>1.955267</c:v>
                </c:pt>
                <c:pt idx="1708">
                  <c:v>2.017096</c:v>
                </c:pt>
                <c:pt idx="1709">
                  <c:v>1.987548</c:v>
                </c:pt>
                <c:pt idx="1710">
                  <c:v>1.985458</c:v>
                </c:pt>
                <c:pt idx="1711">
                  <c:v>1.966584</c:v>
                </c:pt>
                <c:pt idx="1712">
                  <c:v>1.968533</c:v>
                </c:pt>
                <c:pt idx="1713">
                  <c:v>1.972312</c:v>
                </c:pt>
                <c:pt idx="1714">
                  <c:v>1.958604</c:v>
                </c:pt>
                <c:pt idx="1715">
                  <c:v>1.987227</c:v>
                </c:pt>
                <c:pt idx="1716">
                  <c:v>1.977096</c:v>
                </c:pt>
                <c:pt idx="1717">
                  <c:v>1.986624</c:v>
                </c:pt>
                <c:pt idx="1718">
                  <c:v>1.930403</c:v>
                </c:pt>
                <c:pt idx="1719">
                  <c:v>1.967187</c:v>
                </c:pt>
                <c:pt idx="1720">
                  <c:v>1.983006</c:v>
                </c:pt>
                <c:pt idx="1721">
                  <c:v>1.98578</c:v>
                </c:pt>
                <c:pt idx="1722">
                  <c:v>1.975367</c:v>
                </c:pt>
                <c:pt idx="1723">
                  <c:v>1.961981</c:v>
                </c:pt>
                <c:pt idx="1724">
                  <c:v>1.964312</c:v>
                </c:pt>
                <c:pt idx="1725">
                  <c:v>1.95577</c:v>
                </c:pt>
                <c:pt idx="1726">
                  <c:v>1.964453</c:v>
                </c:pt>
                <c:pt idx="1727">
                  <c:v>1.999388</c:v>
                </c:pt>
                <c:pt idx="1728">
                  <c:v>1.969036</c:v>
                </c:pt>
                <c:pt idx="1729">
                  <c:v>1.929518</c:v>
                </c:pt>
                <c:pt idx="1730">
                  <c:v>1.951307</c:v>
                </c:pt>
                <c:pt idx="1731">
                  <c:v>1.957579</c:v>
                </c:pt>
                <c:pt idx="1732">
                  <c:v>1.990041</c:v>
                </c:pt>
                <c:pt idx="1733">
                  <c:v>2.016815</c:v>
                </c:pt>
                <c:pt idx="1734">
                  <c:v>1.978342</c:v>
                </c:pt>
                <c:pt idx="1735">
                  <c:v>2.016091</c:v>
                </c:pt>
                <c:pt idx="1736">
                  <c:v>1.961579</c:v>
                </c:pt>
                <c:pt idx="1737">
                  <c:v>1.947428</c:v>
                </c:pt>
                <c:pt idx="1738">
                  <c:v>1.964634</c:v>
                </c:pt>
                <c:pt idx="1739">
                  <c:v>1.93589</c:v>
                </c:pt>
                <c:pt idx="1740">
                  <c:v>2.010061</c:v>
                </c:pt>
                <c:pt idx="1741">
                  <c:v>1.975468</c:v>
                </c:pt>
                <c:pt idx="1742">
                  <c:v>1.955669</c:v>
                </c:pt>
                <c:pt idx="1743">
                  <c:v>1.9779</c:v>
                </c:pt>
                <c:pt idx="1744">
                  <c:v>1.960051</c:v>
                </c:pt>
                <c:pt idx="1745">
                  <c:v>1.95782</c:v>
                </c:pt>
                <c:pt idx="1746">
                  <c:v>1.98383</c:v>
                </c:pt>
                <c:pt idx="1747">
                  <c:v>1.966624</c:v>
                </c:pt>
                <c:pt idx="1748">
                  <c:v>1.96393</c:v>
                </c:pt>
                <c:pt idx="1749">
                  <c:v>2.008895</c:v>
                </c:pt>
                <c:pt idx="1750">
                  <c:v>1.96986</c:v>
                </c:pt>
                <c:pt idx="1751">
                  <c:v>1.955046</c:v>
                </c:pt>
                <c:pt idx="1752">
                  <c:v>1.969639</c:v>
                </c:pt>
                <c:pt idx="1753">
                  <c:v>1.970202</c:v>
                </c:pt>
                <c:pt idx="1754">
                  <c:v>1.968815</c:v>
                </c:pt>
                <c:pt idx="1755">
                  <c:v>1.976011</c:v>
                </c:pt>
                <c:pt idx="1756">
                  <c:v>1.977337</c:v>
                </c:pt>
                <c:pt idx="1757">
                  <c:v>1.992754</c:v>
                </c:pt>
                <c:pt idx="1758">
                  <c:v>1.964433</c:v>
                </c:pt>
                <c:pt idx="1759">
                  <c:v>1.913056</c:v>
                </c:pt>
                <c:pt idx="1760">
                  <c:v>1.981317</c:v>
                </c:pt>
                <c:pt idx="1761">
                  <c:v>1.996312</c:v>
                </c:pt>
                <c:pt idx="1762">
                  <c:v>1.985619</c:v>
                </c:pt>
                <c:pt idx="1763">
                  <c:v>1.948734</c:v>
                </c:pt>
                <c:pt idx="1764">
                  <c:v>1.985478</c:v>
                </c:pt>
                <c:pt idx="1765">
                  <c:v>2.000815</c:v>
                </c:pt>
                <c:pt idx="1766">
                  <c:v>1.987629</c:v>
                </c:pt>
                <c:pt idx="1767">
                  <c:v>2.007528</c:v>
                </c:pt>
                <c:pt idx="1768">
                  <c:v>2.014141</c:v>
                </c:pt>
                <c:pt idx="1769">
                  <c:v>1.870302</c:v>
                </c:pt>
                <c:pt idx="1770">
                  <c:v>1.957478</c:v>
                </c:pt>
                <c:pt idx="1771">
                  <c:v>1.942865</c:v>
                </c:pt>
                <c:pt idx="1772">
                  <c:v>1.942503</c:v>
                </c:pt>
                <c:pt idx="1773">
                  <c:v>1.958463</c:v>
                </c:pt>
                <c:pt idx="1774">
                  <c:v>1.976815</c:v>
                </c:pt>
                <c:pt idx="1775">
                  <c:v>2.009237</c:v>
                </c:pt>
                <c:pt idx="1776">
                  <c:v>2.001599</c:v>
                </c:pt>
                <c:pt idx="1777">
                  <c:v>1.968634</c:v>
                </c:pt>
                <c:pt idx="1778">
                  <c:v>1.958644</c:v>
                </c:pt>
                <c:pt idx="1779">
                  <c:v>1.973498</c:v>
                </c:pt>
                <c:pt idx="1780">
                  <c:v>1.978986</c:v>
                </c:pt>
                <c:pt idx="1781">
                  <c:v>1.966905</c:v>
                </c:pt>
                <c:pt idx="1782">
                  <c:v>1.98783</c:v>
                </c:pt>
                <c:pt idx="1783">
                  <c:v>1.982121</c:v>
                </c:pt>
                <c:pt idx="1784">
                  <c:v>1.958101</c:v>
                </c:pt>
                <c:pt idx="1785">
                  <c:v>1.952513</c:v>
                </c:pt>
                <c:pt idx="1786">
                  <c:v>1.964131</c:v>
                </c:pt>
                <c:pt idx="1787">
                  <c:v>2.002202</c:v>
                </c:pt>
                <c:pt idx="1788">
                  <c:v>1.99189</c:v>
                </c:pt>
                <c:pt idx="1789">
                  <c:v>1.984594</c:v>
                </c:pt>
                <c:pt idx="1790">
                  <c:v>1.97177</c:v>
                </c:pt>
                <c:pt idx="1791">
                  <c:v>1.959106</c:v>
                </c:pt>
                <c:pt idx="1792">
                  <c:v>1.932051</c:v>
                </c:pt>
                <c:pt idx="1793">
                  <c:v>1.990342</c:v>
                </c:pt>
                <c:pt idx="1794">
                  <c:v>1.992393</c:v>
                </c:pt>
                <c:pt idx="1795">
                  <c:v>1.983568</c:v>
                </c:pt>
                <c:pt idx="1796">
                  <c:v>1.97577</c:v>
                </c:pt>
                <c:pt idx="1797">
                  <c:v>1.961398</c:v>
                </c:pt>
                <c:pt idx="1798">
                  <c:v>1.982865</c:v>
                </c:pt>
                <c:pt idx="1799">
                  <c:v>2.004232</c:v>
                </c:pt>
                <c:pt idx="1800">
                  <c:v>1.973217</c:v>
                </c:pt>
                <c:pt idx="1801">
                  <c:v>1.993599</c:v>
                </c:pt>
                <c:pt idx="1802">
                  <c:v>1.944714</c:v>
                </c:pt>
                <c:pt idx="1803">
                  <c:v>1.953257</c:v>
                </c:pt>
                <c:pt idx="1804">
                  <c:v>1.954081</c:v>
                </c:pt>
                <c:pt idx="1805">
                  <c:v>1.974744</c:v>
                </c:pt>
                <c:pt idx="1806">
                  <c:v>1.992714</c:v>
                </c:pt>
                <c:pt idx="1807">
                  <c:v>2.047428</c:v>
                </c:pt>
                <c:pt idx="1808">
                  <c:v>1.951187</c:v>
                </c:pt>
                <c:pt idx="1809">
                  <c:v>1.930684</c:v>
                </c:pt>
                <c:pt idx="1810">
                  <c:v>1.948915</c:v>
                </c:pt>
                <c:pt idx="1811">
                  <c:v>1.955207</c:v>
                </c:pt>
                <c:pt idx="1812">
                  <c:v>1.958986</c:v>
                </c:pt>
                <c:pt idx="1813">
                  <c:v>1.997719</c:v>
                </c:pt>
                <c:pt idx="1814">
                  <c:v>1.999649</c:v>
                </c:pt>
                <c:pt idx="1815">
                  <c:v>2.042021</c:v>
                </c:pt>
                <c:pt idx="1816">
                  <c:v>1.994021</c:v>
                </c:pt>
                <c:pt idx="1817">
                  <c:v>1.917177</c:v>
                </c:pt>
                <c:pt idx="1818">
                  <c:v>1.976232</c:v>
                </c:pt>
                <c:pt idx="1819">
                  <c:v>1.984292</c:v>
                </c:pt>
                <c:pt idx="1820">
                  <c:v>1.968594</c:v>
                </c:pt>
                <c:pt idx="1821">
                  <c:v>1.948172</c:v>
                </c:pt>
                <c:pt idx="1822">
                  <c:v>1.964614</c:v>
                </c:pt>
                <c:pt idx="1823">
                  <c:v>1.983006</c:v>
                </c:pt>
                <c:pt idx="1824">
                  <c:v>1.977217</c:v>
                </c:pt>
                <c:pt idx="1825">
                  <c:v>1.953498</c:v>
                </c:pt>
                <c:pt idx="1826">
                  <c:v>1.966765</c:v>
                </c:pt>
                <c:pt idx="1827">
                  <c:v>1.98984</c:v>
                </c:pt>
                <c:pt idx="1828">
                  <c:v>1.960754</c:v>
                </c:pt>
                <c:pt idx="1829">
                  <c:v>2.002825</c:v>
                </c:pt>
                <c:pt idx="1830">
                  <c:v>1.982543</c:v>
                </c:pt>
                <c:pt idx="1831">
                  <c:v>1.960071</c:v>
                </c:pt>
                <c:pt idx="1832">
                  <c:v>1.962302</c:v>
                </c:pt>
                <c:pt idx="1833">
                  <c:v>1.961538</c:v>
                </c:pt>
                <c:pt idx="1834">
                  <c:v>1.973599</c:v>
                </c:pt>
                <c:pt idx="1835">
                  <c:v>1.965357</c:v>
                </c:pt>
                <c:pt idx="1836">
                  <c:v>1.992312</c:v>
                </c:pt>
                <c:pt idx="1837">
                  <c:v>2.010242</c:v>
                </c:pt>
                <c:pt idx="1838">
                  <c:v>1.982202</c:v>
                </c:pt>
                <c:pt idx="1839">
                  <c:v>1.97183</c:v>
                </c:pt>
                <c:pt idx="1840">
                  <c:v>1.957739</c:v>
                </c:pt>
                <c:pt idx="1841">
                  <c:v>2.001337</c:v>
                </c:pt>
                <c:pt idx="1842">
                  <c:v>1.949538</c:v>
                </c:pt>
                <c:pt idx="1843">
                  <c:v>1.989257</c:v>
                </c:pt>
                <c:pt idx="1844">
                  <c:v>1.934342</c:v>
                </c:pt>
                <c:pt idx="1845">
                  <c:v>1.963247</c:v>
                </c:pt>
                <c:pt idx="1846">
                  <c:v>1.972855</c:v>
                </c:pt>
                <c:pt idx="1847">
                  <c:v>1.959187</c:v>
                </c:pt>
                <c:pt idx="1848">
                  <c:v>1.983307</c:v>
                </c:pt>
                <c:pt idx="1849">
                  <c:v>1.989016</c:v>
                </c:pt>
                <c:pt idx="1850">
                  <c:v>1.955448</c:v>
                </c:pt>
                <c:pt idx="1851">
                  <c:v>1.953076</c:v>
                </c:pt>
                <c:pt idx="1852">
                  <c:v>1.942805</c:v>
                </c:pt>
                <c:pt idx="1853">
                  <c:v>1.993056</c:v>
                </c:pt>
                <c:pt idx="1854">
                  <c:v>2.006785</c:v>
                </c:pt>
                <c:pt idx="1855">
                  <c:v>1.986222</c:v>
                </c:pt>
                <c:pt idx="1856">
                  <c:v>1.994182</c:v>
                </c:pt>
                <c:pt idx="1857">
                  <c:v>1.945116</c:v>
                </c:pt>
                <c:pt idx="1858">
                  <c:v>1.987046</c:v>
                </c:pt>
                <c:pt idx="1859">
                  <c:v>1.991126</c:v>
                </c:pt>
                <c:pt idx="1860">
                  <c:v>1.977478</c:v>
                </c:pt>
                <c:pt idx="1861">
                  <c:v>1.993378</c:v>
                </c:pt>
                <c:pt idx="1862">
                  <c:v>1.955468</c:v>
                </c:pt>
                <c:pt idx="1863">
                  <c:v>1.944654</c:v>
                </c:pt>
                <c:pt idx="1864">
                  <c:v>1.964996</c:v>
                </c:pt>
                <c:pt idx="1865">
                  <c:v>1.988373</c:v>
                </c:pt>
                <c:pt idx="1866">
                  <c:v>1.970584</c:v>
                </c:pt>
                <c:pt idx="1867">
                  <c:v>1.964915</c:v>
                </c:pt>
                <c:pt idx="1868">
                  <c:v>1.964051</c:v>
                </c:pt>
                <c:pt idx="1869">
                  <c:v>1.948312</c:v>
                </c:pt>
                <c:pt idx="1870">
                  <c:v>1.961619</c:v>
                </c:pt>
                <c:pt idx="1871">
                  <c:v>2.020071</c:v>
                </c:pt>
                <c:pt idx="1872">
                  <c:v>2.032754</c:v>
                </c:pt>
                <c:pt idx="1873">
                  <c:v>2.003086</c:v>
                </c:pt>
                <c:pt idx="1874">
                  <c:v>1.872835</c:v>
                </c:pt>
                <c:pt idx="1875">
                  <c:v>1.967327</c:v>
                </c:pt>
                <c:pt idx="1876">
                  <c:v>1.970764</c:v>
                </c:pt>
                <c:pt idx="1877">
                  <c:v>1.94582</c:v>
                </c:pt>
                <c:pt idx="1878">
                  <c:v>1.951689</c:v>
                </c:pt>
                <c:pt idx="1879">
                  <c:v>1.987187</c:v>
                </c:pt>
                <c:pt idx="1880">
                  <c:v>1.972674</c:v>
                </c:pt>
                <c:pt idx="1881">
                  <c:v>1.952875</c:v>
                </c:pt>
                <c:pt idx="1882">
                  <c:v>1.939689</c:v>
                </c:pt>
                <c:pt idx="1883">
                  <c:v>1.969639</c:v>
                </c:pt>
                <c:pt idx="1884">
                  <c:v>2.003428</c:v>
                </c:pt>
                <c:pt idx="1885">
                  <c:v>1.985317</c:v>
                </c:pt>
                <c:pt idx="1886">
                  <c:v>1.954584</c:v>
                </c:pt>
                <c:pt idx="1887">
                  <c:v>1.985619</c:v>
                </c:pt>
                <c:pt idx="1888">
                  <c:v>1.974021</c:v>
                </c:pt>
                <c:pt idx="1889">
                  <c:v>1.962121</c:v>
                </c:pt>
                <c:pt idx="1890">
                  <c:v>1.95981</c:v>
                </c:pt>
                <c:pt idx="1891">
                  <c:v>1.967528</c:v>
                </c:pt>
                <c:pt idx="1892">
                  <c:v>1.966724</c:v>
                </c:pt>
                <c:pt idx="1893">
                  <c:v>1.950845</c:v>
                </c:pt>
                <c:pt idx="1894">
                  <c:v>1.968815</c:v>
                </c:pt>
                <c:pt idx="1895">
                  <c:v>1.981076</c:v>
                </c:pt>
                <c:pt idx="1896">
                  <c:v>1.932171</c:v>
                </c:pt>
                <c:pt idx="1897">
                  <c:v>1.97386</c:v>
                </c:pt>
                <c:pt idx="1898">
                  <c:v>1.971468</c:v>
                </c:pt>
                <c:pt idx="1899">
                  <c:v>2.002604</c:v>
                </c:pt>
                <c:pt idx="1900">
                  <c:v>1.97595</c:v>
                </c:pt>
                <c:pt idx="1901">
                  <c:v>1.980493</c:v>
                </c:pt>
                <c:pt idx="1902">
                  <c:v>1.982403</c:v>
                </c:pt>
                <c:pt idx="1903">
                  <c:v>1.954624</c:v>
                </c:pt>
                <c:pt idx="1904">
                  <c:v>1.957498</c:v>
                </c:pt>
                <c:pt idx="1905">
                  <c:v>1.962764</c:v>
                </c:pt>
                <c:pt idx="1906">
                  <c:v>1.942503</c:v>
                </c:pt>
                <c:pt idx="1907">
                  <c:v>1.944614</c:v>
                </c:pt>
                <c:pt idx="1908">
                  <c:v>1.975307</c:v>
                </c:pt>
                <c:pt idx="1909">
                  <c:v>2.006041</c:v>
                </c:pt>
                <c:pt idx="1910">
                  <c:v>1.951347</c:v>
                </c:pt>
                <c:pt idx="1911">
                  <c:v>1.936131</c:v>
                </c:pt>
                <c:pt idx="1912">
                  <c:v>1.965016</c:v>
                </c:pt>
                <c:pt idx="1913">
                  <c:v>2.018925</c:v>
                </c:pt>
                <c:pt idx="1914">
                  <c:v>1.98984</c:v>
                </c:pt>
                <c:pt idx="1915">
                  <c:v>1.973719</c:v>
                </c:pt>
                <c:pt idx="1916">
                  <c:v>1.976976</c:v>
                </c:pt>
                <c:pt idx="1917">
                  <c:v>1.96582</c:v>
                </c:pt>
                <c:pt idx="1918">
                  <c:v>1.952634</c:v>
                </c:pt>
                <c:pt idx="1919">
                  <c:v>1.985719</c:v>
                </c:pt>
                <c:pt idx="1920">
                  <c:v>1.97786</c:v>
                </c:pt>
                <c:pt idx="1921">
                  <c:v>1.959408</c:v>
                </c:pt>
                <c:pt idx="1922">
                  <c:v>2.015368</c:v>
                </c:pt>
                <c:pt idx="1923">
                  <c:v>2.100955</c:v>
                </c:pt>
                <c:pt idx="1924">
                  <c:v>2.023769</c:v>
                </c:pt>
                <c:pt idx="1925">
                  <c:v>1.8578</c:v>
                </c:pt>
                <c:pt idx="1926">
                  <c:v>1.87778</c:v>
                </c:pt>
                <c:pt idx="1927">
                  <c:v>1.951448</c:v>
                </c:pt>
                <c:pt idx="1928">
                  <c:v>1.957739</c:v>
                </c:pt>
                <c:pt idx="1929">
                  <c:v>2.000272</c:v>
                </c:pt>
                <c:pt idx="1930">
                  <c:v>1.95792</c:v>
                </c:pt>
                <c:pt idx="1931">
                  <c:v>2.048493</c:v>
                </c:pt>
                <c:pt idx="1932">
                  <c:v>1.942604</c:v>
                </c:pt>
                <c:pt idx="1933">
                  <c:v>1.968674</c:v>
                </c:pt>
                <c:pt idx="1934">
                  <c:v>1.985458</c:v>
                </c:pt>
                <c:pt idx="1935">
                  <c:v>1.986945</c:v>
                </c:pt>
                <c:pt idx="1936">
                  <c:v>1.970624</c:v>
                </c:pt>
                <c:pt idx="1937">
                  <c:v>1.975569</c:v>
                </c:pt>
                <c:pt idx="1938">
                  <c:v>1.94795</c:v>
                </c:pt>
                <c:pt idx="1939">
                  <c:v>1.952252</c:v>
                </c:pt>
                <c:pt idx="1940">
                  <c:v>1.98992</c:v>
                </c:pt>
                <c:pt idx="1941">
                  <c:v>2.000513</c:v>
                </c:pt>
                <c:pt idx="1942">
                  <c:v>1.976976</c:v>
                </c:pt>
                <c:pt idx="1943">
                  <c:v>1.976614</c:v>
                </c:pt>
                <c:pt idx="1944">
                  <c:v>1.951046</c:v>
                </c:pt>
                <c:pt idx="1945">
                  <c:v>1.956393</c:v>
                </c:pt>
                <c:pt idx="1946">
                  <c:v>1.956795</c:v>
                </c:pt>
                <c:pt idx="1947">
                  <c:v>1.95587</c:v>
                </c:pt>
                <c:pt idx="1948">
                  <c:v>2.012071</c:v>
                </c:pt>
                <c:pt idx="1949">
                  <c:v>1.972232</c:v>
                </c:pt>
                <c:pt idx="1950">
                  <c:v>1.971086</c:v>
                </c:pt>
                <c:pt idx="1951">
                  <c:v>1.971488</c:v>
                </c:pt>
                <c:pt idx="1952">
                  <c:v>1.960694</c:v>
                </c:pt>
                <c:pt idx="1953">
                  <c:v>1.975408</c:v>
                </c:pt>
                <c:pt idx="1954">
                  <c:v>1.990041</c:v>
                </c:pt>
                <c:pt idx="1955">
                  <c:v>1.981177</c:v>
                </c:pt>
                <c:pt idx="1956">
                  <c:v>1.94584</c:v>
                </c:pt>
                <c:pt idx="1957">
                  <c:v>1.960895</c:v>
                </c:pt>
                <c:pt idx="1958">
                  <c:v>1.976795</c:v>
                </c:pt>
                <c:pt idx="1959">
                  <c:v>1.948352</c:v>
                </c:pt>
                <c:pt idx="1960">
                  <c:v>1.971448</c:v>
                </c:pt>
                <c:pt idx="1961">
                  <c:v>1.971046</c:v>
                </c:pt>
                <c:pt idx="1962">
                  <c:v>1.959488</c:v>
                </c:pt>
                <c:pt idx="1963">
                  <c:v>1.99394</c:v>
                </c:pt>
                <c:pt idx="1964">
                  <c:v>1.999126</c:v>
                </c:pt>
                <c:pt idx="1965">
                  <c:v>1.959187</c:v>
                </c:pt>
                <c:pt idx="1966">
                  <c:v>1.922845</c:v>
                </c:pt>
                <c:pt idx="1967">
                  <c:v>1.997076</c:v>
                </c:pt>
                <c:pt idx="1968">
                  <c:v>1.986423</c:v>
                </c:pt>
                <c:pt idx="1969">
                  <c:v>1.970403</c:v>
                </c:pt>
                <c:pt idx="1970">
                  <c:v>1.962161</c:v>
                </c:pt>
                <c:pt idx="1971">
                  <c:v>1.949579</c:v>
                </c:pt>
                <c:pt idx="1972">
                  <c:v>1.959086</c:v>
                </c:pt>
                <c:pt idx="1973">
                  <c:v>1.960453</c:v>
                </c:pt>
                <c:pt idx="1974">
                  <c:v>1.948594</c:v>
                </c:pt>
                <c:pt idx="1975">
                  <c:v>1.977518</c:v>
                </c:pt>
                <c:pt idx="1976">
                  <c:v>1.961116</c:v>
                </c:pt>
                <c:pt idx="1977">
                  <c:v>1.926222</c:v>
                </c:pt>
                <c:pt idx="1978">
                  <c:v>1.964131</c:v>
                </c:pt>
                <c:pt idx="1979">
                  <c:v>1.946383</c:v>
                </c:pt>
                <c:pt idx="1980">
                  <c:v>2.015508</c:v>
                </c:pt>
                <c:pt idx="1981">
                  <c:v>1.992473</c:v>
                </c:pt>
                <c:pt idx="1982">
                  <c:v>1.927428</c:v>
                </c:pt>
                <c:pt idx="1983">
                  <c:v>1.932272</c:v>
                </c:pt>
                <c:pt idx="1984">
                  <c:v>1.958001</c:v>
                </c:pt>
                <c:pt idx="1985">
                  <c:v>1.985579</c:v>
                </c:pt>
                <c:pt idx="1986">
                  <c:v>1.980895</c:v>
                </c:pt>
                <c:pt idx="1987">
                  <c:v>1.983609</c:v>
                </c:pt>
                <c:pt idx="1988">
                  <c:v>1.96582</c:v>
                </c:pt>
                <c:pt idx="1989">
                  <c:v>2.000151</c:v>
                </c:pt>
                <c:pt idx="1990">
                  <c:v>1.933679</c:v>
                </c:pt>
                <c:pt idx="1991">
                  <c:v>1.952413</c:v>
                </c:pt>
                <c:pt idx="1992">
                  <c:v>1.945619</c:v>
                </c:pt>
                <c:pt idx="1993">
                  <c:v>1.965639</c:v>
                </c:pt>
                <c:pt idx="1994">
                  <c:v>1.99995</c:v>
                </c:pt>
                <c:pt idx="1995">
                  <c:v>1.97193</c:v>
                </c:pt>
                <c:pt idx="1996">
                  <c:v>2.002061</c:v>
                </c:pt>
                <c:pt idx="1997">
                  <c:v>1.959287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Rectified and Amplified Signal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0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998"/>
                <c:pt idx="0">
                  <c:v>0.00533671382499343</c:v>
                </c:pt>
                <c:pt idx="1">
                  <c:v>0.00910283047837814</c:v>
                </c:pt>
                <c:pt idx="2">
                  <c:v>0.0108481309669622</c:v>
                </c:pt>
                <c:pt idx="3">
                  <c:v>0.0124954314620225</c:v>
                </c:pt>
                <c:pt idx="4">
                  <c:v>0.0035029323750384</c:v>
                </c:pt>
                <c:pt idx="5">
                  <c:v>0.00073175565325716</c:v>
                </c:pt>
                <c:pt idx="6">
                  <c:v>0.00380695165645653</c:v>
                </c:pt>
                <c:pt idx="7">
                  <c:v>0.0112963022753412</c:v>
                </c:pt>
                <c:pt idx="8">
                  <c:v>0.0206265211830486</c:v>
                </c:pt>
                <c:pt idx="9">
                  <c:v>0.0175833609514587</c:v>
                </c:pt>
                <c:pt idx="10">
                  <c:v>0.010420611326277</c:v>
                </c:pt>
                <c:pt idx="11">
                  <c:v>0.00404160072673498</c:v>
                </c:pt>
                <c:pt idx="12">
                  <c:v>0.00658626320724165</c:v>
                </c:pt>
                <c:pt idx="13">
                  <c:v>0.0137171737251024</c:v>
                </c:pt>
                <c:pt idx="14">
                  <c:v>0.0194737929285256</c:v>
                </c:pt>
                <c:pt idx="15">
                  <c:v>0.0243492077873777</c:v>
                </c:pt>
                <c:pt idx="16">
                  <c:v>0.0250819564759469</c:v>
                </c:pt>
                <c:pt idx="17">
                  <c:v>0.0208987708926571</c:v>
                </c:pt>
                <c:pt idx="18">
                  <c:v>0.0142277068855324</c:v>
                </c:pt>
                <c:pt idx="19">
                  <c:v>0.0132656902953866</c:v>
                </c:pt>
                <c:pt idx="20">
                  <c:v>0.0190607782022804</c:v>
                </c:pt>
                <c:pt idx="21">
                  <c:v>0.0282352499717607</c:v>
                </c:pt>
                <c:pt idx="22">
                  <c:v>0.034038209642438</c:v>
                </c:pt>
                <c:pt idx="23">
                  <c:v>0.0299172676807502</c:v>
                </c:pt>
                <c:pt idx="24">
                  <c:v>0.0179979644613618</c:v>
                </c:pt>
                <c:pt idx="25">
                  <c:v>0.0109863906048926</c:v>
                </c:pt>
                <c:pt idx="26">
                  <c:v>0.0126114445814061</c:v>
                </c:pt>
                <c:pt idx="27">
                  <c:v>0.0176034032184756</c:v>
                </c:pt>
                <c:pt idx="28">
                  <c:v>0.0259558755426435</c:v>
                </c:pt>
                <c:pt idx="29">
                  <c:v>0.0293279105417595</c:v>
                </c:pt>
                <c:pt idx="30">
                  <c:v>0.0196790626190307</c:v>
                </c:pt>
                <c:pt idx="31">
                  <c:v>0.0148653771487949</c:v>
                </c:pt>
                <c:pt idx="32">
                  <c:v>0.0177261986951578</c:v>
                </c:pt>
                <c:pt idx="33">
                  <c:v>0.0153352794742389</c:v>
                </c:pt>
                <c:pt idx="34">
                  <c:v>0.0136013712376543</c:v>
                </c:pt>
                <c:pt idx="35">
                  <c:v>0.0165282041673479</c:v>
                </c:pt>
                <c:pt idx="36">
                  <c:v>0.0173893433679206</c:v>
                </c:pt>
                <c:pt idx="37">
                  <c:v>0.0132721926238889</c:v>
                </c:pt>
                <c:pt idx="38">
                  <c:v>0.00730224401713304</c:v>
                </c:pt>
                <c:pt idx="39">
                  <c:v>0.00179646878651605</c:v>
                </c:pt>
                <c:pt idx="40">
                  <c:v>0.00617923108226757</c:v>
                </c:pt>
                <c:pt idx="41">
                  <c:v>0.011824308456331</c:v>
                </c:pt>
                <c:pt idx="42">
                  <c:v>0.0105571186187889</c:v>
                </c:pt>
                <c:pt idx="43">
                  <c:v>0.010427197254463</c:v>
                </c:pt>
                <c:pt idx="44">
                  <c:v>0.00942899725006328</c:v>
                </c:pt>
                <c:pt idx="45">
                  <c:v>0.000890425943480055</c:v>
                </c:pt>
                <c:pt idx="46">
                  <c:v>0.00311994479413318</c:v>
                </c:pt>
                <c:pt idx="47">
                  <c:v>0.00933569437931818</c:v>
                </c:pt>
                <c:pt idx="48">
                  <c:v>0.0194987177243872</c:v>
                </c:pt>
                <c:pt idx="49">
                  <c:v>0.0264571063792465</c:v>
                </c:pt>
                <c:pt idx="50">
                  <c:v>0.0264455791517916</c:v>
                </c:pt>
                <c:pt idx="51">
                  <c:v>0.018942148908684</c:v>
                </c:pt>
                <c:pt idx="52">
                  <c:v>0.0105361407847799</c:v>
                </c:pt>
                <c:pt idx="53">
                  <c:v>0.00865076639632365</c:v>
                </c:pt>
                <c:pt idx="54">
                  <c:v>0.0132841832299579</c:v>
                </c:pt>
                <c:pt idx="55">
                  <c:v>0.0179223890481449</c:v>
                </c:pt>
                <c:pt idx="56">
                  <c:v>0.0150449609062928</c:v>
                </c:pt>
                <c:pt idx="57">
                  <c:v>0.0122853295342979</c:v>
                </c:pt>
                <c:pt idx="58">
                  <c:v>0.0135298925971869</c:v>
                </c:pt>
                <c:pt idx="59">
                  <c:v>0.0171401992341727</c:v>
                </c:pt>
                <c:pt idx="60">
                  <c:v>0.0268098630921387</c:v>
                </c:pt>
                <c:pt idx="61">
                  <c:v>0.0321886065916042</c:v>
                </c:pt>
                <c:pt idx="62">
                  <c:v>0.0339441575324127</c:v>
                </c:pt>
                <c:pt idx="63">
                  <c:v>0.0341622809989894</c:v>
                </c:pt>
                <c:pt idx="64">
                  <c:v>0.0286385270615674</c:v>
                </c:pt>
                <c:pt idx="65">
                  <c:v>0.0231518293111866</c:v>
                </c:pt>
                <c:pt idx="66">
                  <c:v>0.0246668241447788</c:v>
                </c:pt>
                <c:pt idx="67">
                  <c:v>0.0275880154352007</c:v>
                </c:pt>
                <c:pt idx="68">
                  <c:v>0.0321067764713546</c:v>
                </c:pt>
                <c:pt idx="69">
                  <c:v>0.0344273913381671</c:v>
                </c:pt>
                <c:pt idx="70">
                  <c:v>0.0298692827072181</c:v>
                </c:pt>
                <c:pt idx="71">
                  <c:v>0.0216410109458613</c:v>
                </c:pt>
                <c:pt idx="72">
                  <c:v>0.0165013373610875</c:v>
                </c:pt>
                <c:pt idx="73">
                  <c:v>0.0210552753236489</c:v>
                </c:pt>
                <c:pt idx="74">
                  <c:v>0.025909159398805</c:v>
                </c:pt>
                <c:pt idx="75">
                  <c:v>0.0255673065198997</c:v>
                </c:pt>
                <c:pt idx="76">
                  <c:v>0.0189313437351062</c:v>
                </c:pt>
                <c:pt idx="77">
                  <c:v>0.0101607661468467</c:v>
                </c:pt>
                <c:pt idx="78">
                  <c:v>0.00457002020101642</c:v>
                </c:pt>
                <c:pt idx="79">
                  <c:v>0.00145271568720236</c:v>
                </c:pt>
                <c:pt idx="80">
                  <c:v>0.00229868104793745</c:v>
                </c:pt>
                <c:pt idx="81">
                  <c:v>0.00537420954187369</c:v>
                </c:pt>
                <c:pt idx="82">
                  <c:v>0.00569868446306665</c:v>
                </c:pt>
                <c:pt idx="83">
                  <c:v>0.001284963136217</c:v>
                </c:pt>
                <c:pt idx="84">
                  <c:v>0.0130838416880161</c:v>
                </c:pt>
                <c:pt idx="85">
                  <c:v>0.0211049062759878</c:v>
                </c:pt>
                <c:pt idx="86">
                  <c:v>0.0140801221947454</c:v>
                </c:pt>
                <c:pt idx="87">
                  <c:v>0.00917664643162632</c:v>
                </c:pt>
                <c:pt idx="88">
                  <c:v>0.00732694095807449</c:v>
                </c:pt>
                <c:pt idx="89">
                  <c:v>0.0105672562208235</c:v>
                </c:pt>
                <c:pt idx="90">
                  <c:v>0.0133523027991596</c:v>
                </c:pt>
                <c:pt idx="91">
                  <c:v>0.0139796248064959</c:v>
                </c:pt>
                <c:pt idx="92">
                  <c:v>0.0145411084821737</c:v>
                </c:pt>
                <c:pt idx="93">
                  <c:v>0.00800860596938491</c:v>
                </c:pt>
                <c:pt idx="94">
                  <c:v>0.00160506921040113</c:v>
                </c:pt>
                <c:pt idx="95">
                  <c:v>0.00691297764172343</c:v>
                </c:pt>
                <c:pt idx="96">
                  <c:v>0.00463467698482025</c:v>
                </c:pt>
                <c:pt idx="97">
                  <c:v>0.00488130387373997</c:v>
                </c:pt>
                <c:pt idx="98">
                  <c:v>0.0186974961344125</c:v>
                </c:pt>
                <c:pt idx="99">
                  <c:v>0.022363234149464</c:v>
                </c:pt>
                <c:pt idx="100">
                  <c:v>0.0174163641699022</c:v>
                </c:pt>
                <c:pt idx="101">
                  <c:v>0.0113209490408732</c:v>
                </c:pt>
                <c:pt idx="102">
                  <c:v>0.00799987407858069</c:v>
                </c:pt>
                <c:pt idx="103">
                  <c:v>0.0154844436710755</c:v>
                </c:pt>
                <c:pt idx="104">
                  <c:v>0.0222290175822194</c:v>
                </c:pt>
                <c:pt idx="105">
                  <c:v>0.0257370638273928</c:v>
                </c:pt>
                <c:pt idx="106">
                  <c:v>0.0286243469551638</c:v>
                </c:pt>
                <c:pt idx="107">
                  <c:v>0.022256165453468</c:v>
                </c:pt>
                <c:pt idx="108">
                  <c:v>0.0116090067081156</c:v>
                </c:pt>
                <c:pt idx="109">
                  <c:v>0.0109219492053096</c:v>
                </c:pt>
                <c:pt idx="110">
                  <c:v>0.0151192386190102</c:v>
                </c:pt>
                <c:pt idx="111">
                  <c:v>0.0182529521530361</c:v>
                </c:pt>
                <c:pt idx="112">
                  <c:v>0.0216232994066498</c:v>
                </c:pt>
                <c:pt idx="113">
                  <c:v>0.0190272044457851</c:v>
                </c:pt>
                <c:pt idx="114">
                  <c:v>0.0133434913893363</c:v>
                </c:pt>
                <c:pt idx="115">
                  <c:v>0.00650290675851024</c:v>
                </c:pt>
                <c:pt idx="116">
                  <c:v>0.00550353172054687</c:v>
                </c:pt>
                <c:pt idx="117">
                  <c:v>0.0143396445071192</c:v>
                </c:pt>
                <c:pt idx="118">
                  <c:v>0.0236695156976748</c:v>
                </c:pt>
                <c:pt idx="119">
                  <c:v>0.0234636777619718</c:v>
                </c:pt>
                <c:pt idx="120">
                  <c:v>0.0147966643932965</c:v>
                </c:pt>
                <c:pt idx="121">
                  <c:v>0.00772295264815439</c:v>
                </c:pt>
                <c:pt idx="122">
                  <c:v>0.00580876851127377</c:v>
                </c:pt>
                <c:pt idx="123">
                  <c:v>0.00704264112282666</c:v>
                </c:pt>
                <c:pt idx="124">
                  <c:v>0.0086466843348193</c:v>
                </c:pt>
                <c:pt idx="125">
                  <c:v>0.0103698752246641</c:v>
                </c:pt>
                <c:pt idx="126">
                  <c:v>0.0105173634700414</c:v>
                </c:pt>
                <c:pt idx="127">
                  <c:v>0.00658488665946468</c:v>
                </c:pt>
                <c:pt idx="128">
                  <c:v>6.89640891869958E-005</c:v>
                </c:pt>
                <c:pt idx="129">
                  <c:v>0.00261955521837398</c:v>
                </c:pt>
                <c:pt idx="130">
                  <c:v>0.00225756871082396</c:v>
                </c:pt>
                <c:pt idx="131">
                  <c:v>0.00658298026283786</c:v>
                </c:pt>
                <c:pt idx="132">
                  <c:v>0.00617981818435551</c:v>
                </c:pt>
                <c:pt idx="133">
                  <c:v>0.00444570015270822</c:v>
                </c:pt>
                <c:pt idx="134">
                  <c:v>0.0020590456801034</c:v>
                </c:pt>
                <c:pt idx="135">
                  <c:v>0.000876432492715384</c:v>
                </c:pt>
                <c:pt idx="136">
                  <c:v>0.00711405816127457</c:v>
                </c:pt>
                <c:pt idx="137">
                  <c:v>0.0165730621454361</c:v>
                </c:pt>
                <c:pt idx="138">
                  <c:v>0.0245407930400069</c:v>
                </c:pt>
                <c:pt idx="139">
                  <c:v>0.0254399560278121</c:v>
                </c:pt>
                <c:pt idx="140">
                  <c:v>0.0210969976051832</c:v>
                </c:pt>
                <c:pt idx="141">
                  <c:v>0.01194110893294</c:v>
                </c:pt>
                <c:pt idx="142">
                  <c:v>0.000485523224078443</c:v>
                </c:pt>
                <c:pt idx="143">
                  <c:v>0.00274080969295491</c:v>
                </c:pt>
                <c:pt idx="144">
                  <c:v>0.00945354736488453</c:v>
                </c:pt>
                <c:pt idx="145">
                  <c:v>0.0124491140568286</c:v>
                </c:pt>
                <c:pt idx="146">
                  <c:v>0.0112588449018745</c:v>
                </c:pt>
                <c:pt idx="147">
                  <c:v>0.00610403526179577</c:v>
                </c:pt>
                <c:pt idx="148">
                  <c:v>0.00241426621106635</c:v>
                </c:pt>
                <c:pt idx="149">
                  <c:v>0.0020995328796904</c:v>
                </c:pt>
                <c:pt idx="150">
                  <c:v>0.00287252241547018</c:v>
                </c:pt>
                <c:pt idx="151">
                  <c:v>0.00523567693926657</c:v>
                </c:pt>
                <c:pt idx="152">
                  <c:v>0.00738778792511558</c:v>
                </c:pt>
                <c:pt idx="153">
                  <c:v>0.00215722316194506</c:v>
                </c:pt>
                <c:pt idx="154">
                  <c:v>0.00761303283049284</c:v>
                </c:pt>
                <c:pt idx="155">
                  <c:v>0.0135212467802101</c:v>
                </c:pt>
                <c:pt idx="156">
                  <c:v>0.00774156720868937</c:v>
                </c:pt>
                <c:pt idx="157">
                  <c:v>0.00120371639929084</c:v>
                </c:pt>
                <c:pt idx="158">
                  <c:v>0.00309579112511804</c:v>
                </c:pt>
                <c:pt idx="159">
                  <c:v>0.000419290129024019</c:v>
                </c:pt>
                <c:pt idx="160">
                  <c:v>0.00747232751215519</c:v>
                </c:pt>
                <c:pt idx="161">
                  <c:v>0.0159363783494138</c:v>
                </c:pt>
                <c:pt idx="162">
                  <c:v>0.0206591891663883</c:v>
                </c:pt>
                <c:pt idx="163">
                  <c:v>0.0203405919237287</c:v>
                </c:pt>
                <c:pt idx="164">
                  <c:v>0.0144179550503936</c:v>
                </c:pt>
                <c:pt idx="165">
                  <c:v>0.00817208915156411</c:v>
                </c:pt>
                <c:pt idx="166">
                  <c:v>0.0085732590332396</c:v>
                </c:pt>
                <c:pt idx="167">
                  <c:v>0.0136046614953404</c:v>
                </c:pt>
                <c:pt idx="168">
                  <c:v>0.0163651332690102</c:v>
                </c:pt>
                <c:pt idx="169">
                  <c:v>0.0145184875940305</c:v>
                </c:pt>
                <c:pt idx="170">
                  <c:v>0.00818729157881624</c:v>
                </c:pt>
                <c:pt idx="171">
                  <c:v>0.00586339302382939</c:v>
                </c:pt>
                <c:pt idx="172">
                  <c:v>0.00762763052497104</c:v>
                </c:pt>
                <c:pt idx="173">
                  <c:v>0.00924046746521898</c:v>
                </c:pt>
                <c:pt idx="174">
                  <c:v>0.0127641365373104</c:v>
                </c:pt>
                <c:pt idx="175">
                  <c:v>0.0114742930740045</c:v>
                </c:pt>
                <c:pt idx="176">
                  <c:v>0.0113720749572774</c:v>
                </c:pt>
                <c:pt idx="177">
                  <c:v>0.012679010782004</c:v>
                </c:pt>
                <c:pt idx="178">
                  <c:v>0.00781575191827568</c:v>
                </c:pt>
                <c:pt idx="179">
                  <c:v>0.00404900518200311</c:v>
                </c:pt>
                <c:pt idx="180">
                  <c:v>0.00521769729669872</c:v>
                </c:pt>
                <c:pt idx="181">
                  <c:v>0.0113228226912117</c:v>
                </c:pt>
                <c:pt idx="182">
                  <c:v>0.0155188137734046</c:v>
                </c:pt>
                <c:pt idx="183">
                  <c:v>0.0123966252155433</c:v>
                </c:pt>
                <c:pt idx="184">
                  <c:v>0.00754763524038298</c:v>
                </c:pt>
                <c:pt idx="185">
                  <c:v>0.00572576028584149</c:v>
                </c:pt>
                <c:pt idx="186">
                  <c:v>0.00810394270682053</c:v>
                </c:pt>
                <c:pt idx="187">
                  <c:v>0.0151056577826322</c:v>
                </c:pt>
                <c:pt idx="188">
                  <c:v>0.0198826027720997</c:v>
                </c:pt>
                <c:pt idx="189">
                  <c:v>0.0174572301409654</c:v>
                </c:pt>
                <c:pt idx="190">
                  <c:v>0.0103140759978071</c:v>
                </c:pt>
                <c:pt idx="191">
                  <c:v>0.00276035090320366</c:v>
                </c:pt>
                <c:pt idx="192">
                  <c:v>0.00295294684365577</c:v>
                </c:pt>
                <c:pt idx="193">
                  <c:v>0.00366137740724559</c:v>
                </c:pt>
                <c:pt idx="194">
                  <c:v>0.00614032173500842</c:v>
                </c:pt>
                <c:pt idx="195">
                  <c:v>0.0148553499569487</c:v>
                </c:pt>
                <c:pt idx="196">
                  <c:v>0.0116559040428451</c:v>
                </c:pt>
                <c:pt idx="197">
                  <c:v>0.00968762358958841</c:v>
                </c:pt>
                <c:pt idx="198">
                  <c:v>0.0122160036936653</c:v>
                </c:pt>
                <c:pt idx="199">
                  <c:v>0.0119954164580693</c:v>
                </c:pt>
                <c:pt idx="200">
                  <c:v>0.0238601080673953</c:v>
                </c:pt>
                <c:pt idx="201">
                  <c:v>0.0376464501085091</c:v>
                </c:pt>
                <c:pt idx="202">
                  <c:v>0.0369297644742021</c:v>
                </c:pt>
                <c:pt idx="203">
                  <c:v>0.0360025356051358</c:v>
                </c:pt>
                <c:pt idx="204">
                  <c:v>0.049779588132537</c:v>
                </c:pt>
                <c:pt idx="205">
                  <c:v>0.0875647483330505</c:v>
                </c:pt>
                <c:pt idx="206">
                  <c:v>0.126505939518546</c:v>
                </c:pt>
                <c:pt idx="207">
                  <c:v>0.116934484693925</c:v>
                </c:pt>
                <c:pt idx="208">
                  <c:v>0.122374038998008</c:v>
                </c:pt>
                <c:pt idx="209">
                  <c:v>0.137629992143718</c:v>
                </c:pt>
                <c:pt idx="210">
                  <c:v>0.0616332643414601</c:v>
                </c:pt>
                <c:pt idx="211">
                  <c:v>0.0204605115114797</c:v>
                </c:pt>
                <c:pt idx="212">
                  <c:v>0.120407471095017</c:v>
                </c:pt>
                <c:pt idx="213">
                  <c:v>0.311220940733884</c:v>
                </c:pt>
                <c:pt idx="214">
                  <c:v>0.342414604221438</c:v>
                </c:pt>
                <c:pt idx="215">
                  <c:v>0.300861433371048</c:v>
                </c:pt>
                <c:pt idx="216">
                  <c:v>0.344517869767714</c:v>
                </c:pt>
                <c:pt idx="217">
                  <c:v>0.278771320957215</c:v>
                </c:pt>
                <c:pt idx="218">
                  <c:v>0.187581086812501</c:v>
                </c:pt>
                <c:pt idx="219">
                  <c:v>0.198545716405109</c:v>
                </c:pt>
                <c:pt idx="220">
                  <c:v>0.362980472248895</c:v>
                </c:pt>
                <c:pt idx="221">
                  <c:v>0.316924669470262</c:v>
                </c:pt>
                <c:pt idx="222">
                  <c:v>0.29129013315494</c:v>
                </c:pt>
                <c:pt idx="223">
                  <c:v>0.50957657754531</c:v>
                </c:pt>
                <c:pt idx="224">
                  <c:v>0.472105107453471</c:v>
                </c:pt>
                <c:pt idx="225">
                  <c:v>0.273443622928334</c:v>
                </c:pt>
                <c:pt idx="226">
                  <c:v>0.360379345954913</c:v>
                </c:pt>
                <c:pt idx="227">
                  <c:v>0.631306558577039</c:v>
                </c:pt>
                <c:pt idx="228">
                  <c:v>0.595367337033051</c:v>
                </c:pt>
                <c:pt idx="229">
                  <c:v>0.526704836641521</c:v>
                </c:pt>
                <c:pt idx="230">
                  <c:v>0.588157776149127</c:v>
                </c:pt>
                <c:pt idx="231">
                  <c:v>0.438637807943455</c:v>
                </c:pt>
                <c:pt idx="232">
                  <c:v>0.0157580913344708</c:v>
                </c:pt>
                <c:pt idx="233">
                  <c:v>0.523280394066738</c:v>
                </c:pt>
                <c:pt idx="234">
                  <c:v>0.737881103669562</c:v>
                </c:pt>
                <c:pt idx="235">
                  <c:v>0.639188323485595</c:v>
                </c:pt>
                <c:pt idx="236">
                  <c:v>0.715649134395983</c:v>
                </c:pt>
                <c:pt idx="237">
                  <c:v>0.869519354881437</c:v>
                </c:pt>
                <c:pt idx="238">
                  <c:v>0.904765517473614</c:v>
                </c:pt>
                <c:pt idx="239">
                  <c:v>0.751288747482685</c:v>
                </c:pt>
                <c:pt idx="240">
                  <c:v>0.666331490441985</c:v>
                </c:pt>
                <c:pt idx="241">
                  <c:v>0.592888475895171</c:v>
                </c:pt>
                <c:pt idx="242">
                  <c:v>0.448878224830644</c:v>
                </c:pt>
                <c:pt idx="243">
                  <c:v>0.331818045501505</c:v>
                </c:pt>
                <c:pt idx="244">
                  <c:v>0.194254512147322</c:v>
                </c:pt>
                <c:pt idx="245">
                  <c:v>0.156860456634925</c:v>
                </c:pt>
                <c:pt idx="246">
                  <c:v>0.130977218689271</c:v>
                </c:pt>
                <c:pt idx="247">
                  <c:v>0.0522850570696437</c:v>
                </c:pt>
                <c:pt idx="248">
                  <c:v>0.0096064836592836</c:v>
                </c:pt>
                <c:pt idx="249">
                  <c:v>0.0334842113518591</c:v>
                </c:pt>
                <c:pt idx="250">
                  <c:v>0.0622776196141916</c:v>
                </c:pt>
                <c:pt idx="251">
                  <c:v>0.119784260140653</c:v>
                </c:pt>
                <c:pt idx="252">
                  <c:v>0.122178496716464</c:v>
                </c:pt>
                <c:pt idx="253">
                  <c:v>0.159231174184183</c:v>
                </c:pt>
                <c:pt idx="254">
                  <c:v>0.232452800790152</c:v>
                </c:pt>
                <c:pt idx="255">
                  <c:v>0.190033897635808</c:v>
                </c:pt>
                <c:pt idx="256">
                  <c:v>0.067946227772372</c:v>
                </c:pt>
                <c:pt idx="257">
                  <c:v>0.00849905933732518</c:v>
                </c:pt>
                <c:pt idx="258">
                  <c:v>0.0677189756364342</c:v>
                </c:pt>
                <c:pt idx="259">
                  <c:v>0.0935255382569772</c:v>
                </c:pt>
                <c:pt idx="260">
                  <c:v>0.0190556841919018</c:v>
                </c:pt>
                <c:pt idx="261">
                  <c:v>0.0480079872181652</c:v>
                </c:pt>
                <c:pt idx="262">
                  <c:v>0.135422254439964</c:v>
                </c:pt>
                <c:pt idx="263">
                  <c:v>0.0233922352647091</c:v>
                </c:pt>
                <c:pt idx="264">
                  <c:v>0.042889153893975</c:v>
                </c:pt>
                <c:pt idx="265">
                  <c:v>0.0221457352000927</c:v>
                </c:pt>
                <c:pt idx="266">
                  <c:v>0.00883310949101137</c:v>
                </c:pt>
                <c:pt idx="267">
                  <c:v>0.0387851316154876</c:v>
                </c:pt>
                <c:pt idx="268">
                  <c:v>0.00909835913425772</c:v>
                </c:pt>
                <c:pt idx="269">
                  <c:v>0.0251844620530313</c:v>
                </c:pt>
                <c:pt idx="270">
                  <c:v>0.046888523698502</c:v>
                </c:pt>
                <c:pt idx="271">
                  <c:v>0.0831233077644571</c:v>
                </c:pt>
                <c:pt idx="272">
                  <c:v>0.0656490589582493</c:v>
                </c:pt>
                <c:pt idx="273">
                  <c:v>0.0903639862313034</c:v>
                </c:pt>
                <c:pt idx="274">
                  <c:v>0.0967200881212478</c:v>
                </c:pt>
                <c:pt idx="275">
                  <c:v>0.0625147194420291</c:v>
                </c:pt>
                <c:pt idx="276">
                  <c:v>0.00896027702413664</c:v>
                </c:pt>
                <c:pt idx="277">
                  <c:v>0.0504071860200984</c:v>
                </c:pt>
                <c:pt idx="278">
                  <c:v>0.0887950230470011</c:v>
                </c:pt>
                <c:pt idx="279">
                  <c:v>0.111758674706374</c:v>
                </c:pt>
                <c:pt idx="280">
                  <c:v>0.085343718082591</c:v>
                </c:pt>
                <c:pt idx="281">
                  <c:v>0.0952191008602876</c:v>
                </c:pt>
                <c:pt idx="282">
                  <c:v>0.109744016296443</c:v>
                </c:pt>
                <c:pt idx="283">
                  <c:v>0.0667729203228882</c:v>
                </c:pt>
                <c:pt idx="284">
                  <c:v>0.0174472468262427</c:v>
                </c:pt>
                <c:pt idx="285">
                  <c:v>0.0178021438747976</c:v>
                </c:pt>
                <c:pt idx="286">
                  <c:v>0.0383041840796587</c:v>
                </c:pt>
                <c:pt idx="287">
                  <c:v>0.0362860180873588</c:v>
                </c:pt>
                <c:pt idx="288">
                  <c:v>0.0269569454542843</c:v>
                </c:pt>
                <c:pt idx="289">
                  <c:v>0.0399152734966198</c:v>
                </c:pt>
                <c:pt idx="290">
                  <c:v>0.0552420471793958</c:v>
                </c:pt>
                <c:pt idx="291">
                  <c:v>0.029702658780402</c:v>
                </c:pt>
                <c:pt idx="292">
                  <c:v>0.278873964530063</c:v>
                </c:pt>
                <c:pt idx="293">
                  <c:v>0.487296436604712</c:v>
                </c:pt>
                <c:pt idx="294">
                  <c:v>0.410269757863577</c:v>
                </c:pt>
                <c:pt idx="295">
                  <c:v>0.248299895370993</c:v>
                </c:pt>
                <c:pt idx="296">
                  <c:v>0.0773311854947846</c:v>
                </c:pt>
                <c:pt idx="297">
                  <c:v>0.0948104342306963</c:v>
                </c:pt>
                <c:pt idx="298">
                  <c:v>0.142150760789502</c:v>
                </c:pt>
                <c:pt idx="299">
                  <c:v>0.0298613092508105</c:v>
                </c:pt>
                <c:pt idx="300">
                  <c:v>0.146899635253792</c:v>
                </c:pt>
                <c:pt idx="301">
                  <c:v>0.247259528005483</c:v>
                </c:pt>
                <c:pt idx="302">
                  <c:v>0.155346829737887</c:v>
                </c:pt>
                <c:pt idx="303">
                  <c:v>0.00397263321703498</c:v>
                </c:pt>
                <c:pt idx="304">
                  <c:v>0.0302167097209981</c:v>
                </c:pt>
                <c:pt idx="305">
                  <c:v>0.0289398757047134</c:v>
                </c:pt>
                <c:pt idx="306">
                  <c:v>0.0658053434966217</c:v>
                </c:pt>
                <c:pt idx="307">
                  <c:v>0.101165747729401</c:v>
                </c:pt>
                <c:pt idx="308">
                  <c:v>0.110736172468986</c:v>
                </c:pt>
                <c:pt idx="309">
                  <c:v>0.0845525701297226</c:v>
                </c:pt>
                <c:pt idx="310">
                  <c:v>0.0663276243716506</c:v>
                </c:pt>
                <c:pt idx="311">
                  <c:v>0.086903672943777</c:v>
                </c:pt>
                <c:pt idx="312">
                  <c:v>0.117821479685729</c:v>
                </c:pt>
                <c:pt idx="313">
                  <c:v>0.0775610831683613</c:v>
                </c:pt>
                <c:pt idx="314">
                  <c:v>0.00587319207846157</c:v>
                </c:pt>
                <c:pt idx="315">
                  <c:v>0.0281198806935491</c:v>
                </c:pt>
                <c:pt idx="316">
                  <c:v>0.0484708296255577</c:v>
                </c:pt>
                <c:pt idx="317">
                  <c:v>0.0505135759187455</c:v>
                </c:pt>
                <c:pt idx="318">
                  <c:v>0.0410303210152613</c:v>
                </c:pt>
                <c:pt idx="319">
                  <c:v>0.0319434474929696</c:v>
                </c:pt>
                <c:pt idx="320">
                  <c:v>0.026247477650178</c:v>
                </c:pt>
                <c:pt idx="321">
                  <c:v>0.0432142068921172</c:v>
                </c:pt>
                <c:pt idx="322">
                  <c:v>0.049302244710207</c:v>
                </c:pt>
                <c:pt idx="323">
                  <c:v>0.0603259511347204</c:v>
                </c:pt>
                <c:pt idx="324">
                  <c:v>0.0725038953545863</c:v>
                </c:pt>
                <c:pt idx="325">
                  <c:v>0.0747508557611943</c:v>
                </c:pt>
                <c:pt idx="326">
                  <c:v>0.131819345836369</c:v>
                </c:pt>
                <c:pt idx="327">
                  <c:v>0.181330482882322</c:v>
                </c:pt>
                <c:pt idx="328">
                  <c:v>0.137868970389653</c:v>
                </c:pt>
                <c:pt idx="329">
                  <c:v>0.10975338444998</c:v>
                </c:pt>
                <c:pt idx="330">
                  <c:v>0.143630367710555</c:v>
                </c:pt>
                <c:pt idx="331">
                  <c:v>0.106486719538048</c:v>
                </c:pt>
                <c:pt idx="332">
                  <c:v>0.0338283982174826</c:v>
                </c:pt>
                <c:pt idx="333">
                  <c:v>0.0358589994929165</c:v>
                </c:pt>
                <c:pt idx="334">
                  <c:v>0.155443258196907</c:v>
                </c:pt>
                <c:pt idx="335">
                  <c:v>0.228148467997309</c:v>
                </c:pt>
                <c:pt idx="336">
                  <c:v>0.15124601054106</c:v>
                </c:pt>
                <c:pt idx="337">
                  <c:v>0.0932880477096876</c:v>
                </c:pt>
                <c:pt idx="338">
                  <c:v>0.0352409543070107</c:v>
                </c:pt>
                <c:pt idx="339">
                  <c:v>0.00205247688717467</c:v>
                </c:pt>
                <c:pt idx="340">
                  <c:v>0.00204703516176192</c:v>
                </c:pt>
                <c:pt idx="341">
                  <c:v>0.00152868864361035</c:v>
                </c:pt>
                <c:pt idx="342">
                  <c:v>0.00919870905443894</c:v>
                </c:pt>
                <c:pt idx="343">
                  <c:v>0.000641663006512161</c:v>
                </c:pt>
                <c:pt idx="344">
                  <c:v>0.0105709784470124</c:v>
                </c:pt>
                <c:pt idx="345">
                  <c:v>0.0139031213050286</c:v>
                </c:pt>
                <c:pt idx="346">
                  <c:v>0.0298208138513881</c:v>
                </c:pt>
                <c:pt idx="347">
                  <c:v>0.0390366095372555</c:v>
                </c:pt>
                <c:pt idx="348">
                  <c:v>0.00573778012646098</c:v>
                </c:pt>
                <c:pt idx="349">
                  <c:v>0.0201305998262129</c:v>
                </c:pt>
                <c:pt idx="350">
                  <c:v>0.00381920057841345</c:v>
                </c:pt>
                <c:pt idx="351">
                  <c:v>0.0196407769932883</c:v>
                </c:pt>
                <c:pt idx="352">
                  <c:v>0.0113759496440124</c:v>
                </c:pt>
                <c:pt idx="353">
                  <c:v>0.0264230770958647</c:v>
                </c:pt>
                <c:pt idx="354">
                  <c:v>0.0229671087877816</c:v>
                </c:pt>
                <c:pt idx="355">
                  <c:v>0.0373595580108354</c:v>
                </c:pt>
                <c:pt idx="356">
                  <c:v>0.0767626497309712</c:v>
                </c:pt>
                <c:pt idx="357">
                  <c:v>0.0730723750467384</c:v>
                </c:pt>
                <c:pt idx="358">
                  <c:v>0.0368325655308297</c:v>
                </c:pt>
                <c:pt idx="359">
                  <c:v>0.00997367985166468</c:v>
                </c:pt>
                <c:pt idx="360">
                  <c:v>0.0255913464838604</c:v>
                </c:pt>
                <c:pt idx="361">
                  <c:v>0.0248313351336818</c:v>
                </c:pt>
                <c:pt idx="362">
                  <c:v>0.0139057602386272</c:v>
                </c:pt>
                <c:pt idx="363">
                  <c:v>0.0173088015032776</c:v>
                </c:pt>
                <c:pt idx="364">
                  <c:v>0.0308619701864607</c:v>
                </c:pt>
                <c:pt idx="365">
                  <c:v>0.0201918089873413</c:v>
                </c:pt>
                <c:pt idx="366">
                  <c:v>0.0105030096948708</c:v>
                </c:pt>
                <c:pt idx="367">
                  <c:v>0.000584074782219779</c:v>
                </c:pt>
                <c:pt idx="368">
                  <c:v>0.0207087845770135</c:v>
                </c:pt>
                <c:pt idx="369">
                  <c:v>0.045310530727488</c:v>
                </c:pt>
                <c:pt idx="370">
                  <c:v>0.0451323905039469</c:v>
                </c:pt>
                <c:pt idx="371">
                  <c:v>0.0214402520894264</c:v>
                </c:pt>
                <c:pt idx="372">
                  <c:v>0.00852580023335168</c:v>
                </c:pt>
                <c:pt idx="373">
                  <c:v>0.00722232454544593</c:v>
                </c:pt>
                <c:pt idx="374">
                  <c:v>0.00249213390957677</c:v>
                </c:pt>
                <c:pt idx="375">
                  <c:v>0.0183460838230732</c:v>
                </c:pt>
                <c:pt idx="376">
                  <c:v>0.0209182852880757</c:v>
                </c:pt>
                <c:pt idx="377">
                  <c:v>0.0233604127399979</c:v>
                </c:pt>
                <c:pt idx="378">
                  <c:v>0.0424176396941939</c:v>
                </c:pt>
                <c:pt idx="379">
                  <c:v>0.0702741282254743</c:v>
                </c:pt>
                <c:pt idx="380">
                  <c:v>0.065108351503809</c:v>
                </c:pt>
                <c:pt idx="381">
                  <c:v>0.0129342227059307</c:v>
                </c:pt>
                <c:pt idx="382">
                  <c:v>0.0358972294776735</c:v>
                </c:pt>
                <c:pt idx="383">
                  <c:v>0.00554774259739601</c:v>
                </c:pt>
                <c:pt idx="384">
                  <c:v>0.0076411846483136</c:v>
                </c:pt>
                <c:pt idx="385">
                  <c:v>0.00230201804122307</c:v>
                </c:pt>
                <c:pt idx="386">
                  <c:v>0.0271237518001811</c:v>
                </c:pt>
                <c:pt idx="387">
                  <c:v>0.0516561140209812</c:v>
                </c:pt>
                <c:pt idx="388">
                  <c:v>0.0154540013404056</c:v>
                </c:pt>
                <c:pt idx="389">
                  <c:v>0.00982204881668995</c:v>
                </c:pt>
                <c:pt idx="390">
                  <c:v>0.0123114571830383</c:v>
                </c:pt>
                <c:pt idx="391">
                  <c:v>0.0338855891856091</c:v>
                </c:pt>
                <c:pt idx="392">
                  <c:v>0.00994028381419492</c:v>
                </c:pt>
                <c:pt idx="393">
                  <c:v>0.0665885206373949</c:v>
                </c:pt>
                <c:pt idx="394">
                  <c:v>0.0297823600112254</c:v>
                </c:pt>
                <c:pt idx="395">
                  <c:v>0.0215854135741877</c:v>
                </c:pt>
                <c:pt idx="396">
                  <c:v>0.0336849690609511</c:v>
                </c:pt>
                <c:pt idx="397">
                  <c:v>0.117220513010707</c:v>
                </c:pt>
                <c:pt idx="398">
                  <c:v>0.103026546523169</c:v>
                </c:pt>
                <c:pt idx="399">
                  <c:v>0.0826925013411995</c:v>
                </c:pt>
                <c:pt idx="400">
                  <c:v>0.00861327442014788</c:v>
                </c:pt>
                <c:pt idx="401">
                  <c:v>0.11362300232066</c:v>
                </c:pt>
                <c:pt idx="402">
                  <c:v>0.108820897208078</c:v>
                </c:pt>
                <c:pt idx="403">
                  <c:v>0.0108278646365494</c:v>
                </c:pt>
                <c:pt idx="404">
                  <c:v>0.0975731654212165</c:v>
                </c:pt>
                <c:pt idx="405">
                  <c:v>0.123341089195326</c:v>
                </c:pt>
                <c:pt idx="406">
                  <c:v>0.12744837710382</c:v>
                </c:pt>
                <c:pt idx="407">
                  <c:v>0.121288456023797</c:v>
                </c:pt>
                <c:pt idx="408">
                  <c:v>0.0934805494733784</c:v>
                </c:pt>
                <c:pt idx="409">
                  <c:v>0.0599949044824165</c:v>
                </c:pt>
                <c:pt idx="410">
                  <c:v>0.0637315359879116</c:v>
                </c:pt>
                <c:pt idx="411">
                  <c:v>0.0869682077405215</c:v>
                </c:pt>
                <c:pt idx="412">
                  <c:v>0.100974536252676</c:v>
                </c:pt>
                <c:pt idx="413">
                  <c:v>0.0947106555633603</c:v>
                </c:pt>
                <c:pt idx="414">
                  <c:v>0.0614599747021823</c:v>
                </c:pt>
                <c:pt idx="415">
                  <c:v>0.0196231999317009</c:v>
                </c:pt>
                <c:pt idx="416">
                  <c:v>0.00556329068580144</c:v>
                </c:pt>
                <c:pt idx="417">
                  <c:v>0.017422525889014</c:v>
                </c:pt>
                <c:pt idx="418">
                  <c:v>0.0435584954928868</c:v>
                </c:pt>
                <c:pt idx="419">
                  <c:v>0.0222603633880323</c:v>
                </c:pt>
                <c:pt idx="420">
                  <c:v>0.000223997318849967</c:v>
                </c:pt>
                <c:pt idx="421">
                  <c:v>0.000997879016439707</c:v>
                </c:pt>
                <c:pt idx="422">
                  <c:v>0.0101291160667237</c:v>
                </c:pt>
                <c:pt idx="423">
                  <c:v>0.0455929308925634</c:v>
                </c:pt>
                <c:pt idx="424">
                  <c:v>0.0357872832103662</c:v>
                </c:pt>
                <c:pt idx="425">
                  <c:v>0.0458499038839868</c:v>
                </c:pt>
                <c:pt idx="426">
                  <c:v>0.0971280424675816</c:v>
                </c:pt>
                <c:pt idx="427">
                  <c:v>0.0951287342521275</c:v>
                </c:pt>
                <c:pt idx="428">
                  <c:v>0.0794260803361276</c:v>
                </c:pt>
                <c:pt idx="429">
                  <c:v>0.0612389498172278</c:v>
                </c:pt>
                <c:pt idx="430">
                  <c:v>0.0625117080023905</c:v>
                </c:pt>
                <c:pt idx="431">
                  <c:v>0.060006510658967</c:v>
                </c:pt>
                <c:pt idx="432">
                  <c:v>0.0113894363706264</c:v>
                </c:pt>
                <c:pt idx="433">
                  <c:v>0.056834018001529</c:v>
                </c:pt>
                <c:pt idx="434">
                  <c:v>0.028003996468977</c:v>
                </c:pt>
                <c:pt idx="435">
                  <c:v>0.0367568073880721</c:v>
                </c:pt>
                <c:pt idx="436">
                  <c:v>0.045517501925022</c:v>
                </c:pt>
                <c:pt idx="437">
                  <c:v>0.0322006219484703</c:v>
                </c:pt>
                <c:pt idx="438">
                  <c:v>0.0394890444348472</c:v>
                </c:pt>
                <c:pt idx="439">
                  <c:v>0.0665723668453299</c:v>
                </c:pt>
                <c:pt idx="440">
                  <c:v>0.0602035602855558</c:v>
                </c:pt>
                <c:pt idx="441">
                  <c:v>0.0466506331632617</c:v>
                </c:pt>
                <c:pt idx="442">
                  <c:v>0.0353073289992618</c:v>
                </c:pt>
                <c:pt idx="443">
                  <c:v>0.0237459843930356</c:v>
                </c:pt>
                <c:pt idx="444">
                  <c:v>0.0367495597881149</c:v>
                </c:pt>
                <c:pt idx="445">
                  <c:v>0.0584451970909452</c:v>
                </c:pt>
                <c:pt idx="446">
                  <c:v>0.0304278592341669</c:v>
                </c:pt>
                <c:pt idx="447">
                  <c:v>0.0354637182171424</c:v>
                </c:pt>
                <c:pt idx="448">
                  <c:v>0.0629395802449336</c:v>
                </c:pt>
                <c:pt idx="449">
                  <c:v>0.0390160061451592</c:v>
                </c:pt>
                <c:pt idx="450">
                  <c:v>0.00115697532191175</c:v>
                </c:pt>
                <c:pt idx="451">
                  <c:v>0.0332410942391298</c:v>
                </c:pt>
                <c:pt idx="452">
                  <c:v>0.0524017776284383</c:v>
                </c:pt>
                <c:pt idx="453">
                  <c:v>0.0593445171484896</c:v>
                </c:pt>
                <c:pt idx="454">
                  <c:v>0.0491451696981489</c:v>
                </c:pt>
                <c:pt idx="455">
                  <c:v>0.00231222050516902</c:v>
                </c:pt>
                <c:pt idx="456">
                  <c:v>0.0544051661080646</c:v>
                </c:pt>
                <c:pt idx="457">
                  <c:v>0.0232998745256273</c:v>
                </c:pt>
                <c:pt idx="458">
                  <c:v>0.0470243416791312</c:v>
                </c:pt>
                <c:pt idx="459">
                  <c:v>0.074033595367665</c:v>
                </c:pt>
                <c:pt idx="460">
                  <c:v>0.0681658719197435</c:v>
                </c:pt>
                <c:pt idx="461">
                  <c:v>0.0468489355471513</c:v>
                </c:pt>
                <c:pt idx="462">
                  <c:v>0.0243889808711306</c:v>
                </c:pt>
                <c:pt idx="463">
                  <c:v>0.0209849168132772</c:v>
                </c:pt>
                <c:pt idx="464">
                  <c:v>0.0460587737164732</c:v>
                </c:pt>
                <c:pt idx="465">
                  <c:v>0.0683017958510514</c:v>
                </c:pt>
                <c:pt idx="466">
                  <c:v>0.0792065725563279</c:v>
                </c:pt>
                <c:pt idx="467">
                  <c:v>0.0622167240149111</c:v>
                </c:pt>
                <c:pt idx="468">
                  <c:v>0.0465393552622363</c:v>
                </c:pt>
                <c:pt idx="469">
                  <c:v>0.0426904331963435</c:v>
                </c:pt>
                <c:pt idx="470">
                  <c:v>0.039230365720994</c:v>
                </c:pt>
                <c:pt idx="471">
                  <c:v>0.0384029082146813</c:v>
                </c:pt>
                <c:pt idx="472">
                  <c:v>0.0391245229118591</c:v>
                </c:pt>
                <c:pt idx="473">
                  <c:v>0.0402447133073837</c:v>
                </c:pt>
                <c:pt idx="474">
                  <c:v>0.0432153282719791</c:v>
                </c:pt>
                <c:pt idx="475">
                  <c:v>0.0422786501699036</c:v>
                </c:pt>
                <c:pt idx="476">
                  <c:v>0.0272462368653127</c:v>
                </c:pt>
                <c:pt idx="477">
                  <c:v>0.0152802038536405</c:v>
                </c:pt>
                <c:pt idx="478">
                  <c:v>0.0178140282621936</c:v>
                </c:pt>
                <c:pt idx="479">
                  <c:v>0.0158545343631839</c:v>
                </c:pt>
                <c:pt idx="480">
                  <c:v>0.0127504733757539</c:v>
                </c:pt>
                <c:pt idx="481">
                  <c:v>0.0171202660301359</c:v>
                </c:pt>
                <c:pt idx="482">
                  <c:v>0.0113353117430771</c:v>
                </c:pt>
                <c:pt idx="483">
                  <c:v>0.00588228530928856</c:v>
                </c:pt>
                <c:pt idx="484">
                  <c:v>0.0229483994738447</c:v>
                </c:pt>
                <c:pt idx="485">
                  <c:v>0.0440401401438798</c:v>
                </c:pt>
                <c:pt idx="486">
                  <c:v>0.0490625075816547</c:v>
                </c:pt>
                <c:pt idx="487">
                  <c:v>0.0225567331328548</c:v>
                </c:pt>
                <c:pt idx="488">
                  <c:v>0.0329584495901768</c:v>
                </c:pt>
                <c:pt idx="489">
                  <c:v>0.0862720450845077</c:v>
                </c:pt>
                <c:pt idx="490">
                  <c:v>0.0580143769732272</c:v>
                </c:pt>
                <c:pt idx="491">
                  <c:v>0.00711711323541524</c:v>
                </c:pt>
                <c:pt idx="492">
                  <c:v>0.0386870920646973</c:v>
                </c:pt>
                <c:pt idx="493">
                  <c:v>0.0616365176188878</c:v>
                </c:pt>
                <c:pt idx="494">
                  <c:v>0.0614558034702198</c:v>
                </c:pt>
                <c:pt idx="495">
                  <c:v>0.0559578751467505</c:v>
                </c:pt>
                <c:pt idx="496">
                  <c:v>0.0516466838077957</c:v>
                </c:pt>
                <c:pt idx="497">
                  <c:v>0.0432679943254648</c:v>
                </c:pt>
                <c:pt idx="498">
                  <c:v>0.0281887984744432</c:v>
                </c:pt>
                <c:pt idx="499">
                  <c:v>0.0168298228204028</c:v>
                </c:pt>
                <c:pt idx="500">
                  <c:v>0.0309016336893359</c:v>
                </c:pt>
                <c:pt idx="501">
                  <c:v>0.0459871864571051</c:v>
                </c:pt>
                <c:pt idx="502">
                  <c:v>0.0468866722616593</c:v>
                </c:pt>
                <c:pt idx="503">
                  <c:v>0.0533310617040291</c:v>
                </c:pt>
                <c:pt idx="504">
                  <c:v>0.0560480452685214</c:v>
                </c:pt>
                <c:pt idx="505">
                  <c:v>0.0499958163201706</c:v>
                </c:pt>
                <c:pt idx="506">
                  <c:v>0.0424979275768153</c:v>
                </c:pt>
                <c:pt idx="507">
                  <c:v>0.034725162283851</c:v>
                </c:pt>
                <c:pt idx="508">
                  <c:v>0.0311410200789485</c:v>
                </c:pt>
                <c:pt idx="509">
                  <c:v>0.0255468385590591</c:v>
                </c:pt>
                <c:pt idx="510">
                  <c:v>0.0242765592176666</c:v>
                </c:pt>
                <c:pt idx="511">
                  <c:v>0.0354198540196897</c:v>
                </c:pt>
                <c:pt idx="512">
                  <c:v>0.0488060567760674</c:v>
                </c:pt>
                <c:pt idx="513">
                  <c:v>0.068426119844247</c:v>
                </c:pt>
                <c:pt idx="514">
                  <c:v>0.0656913549579728</c:v>
                </c:pt>
                <c:pt idx="515">
                  <c:v>0.0146014341549745</c:v>
                </c:pt>
                <c:pt idx="516">
                  <c:v>0.0392700578846098</c:v>
                </c:pt>
                <c:pt idx="517">
                  <c:v>0.0376606346985306</c:v>
                </c:pt>
                <c:pt idx="518">
                  <c:v>0.00287080314994217</c:v>
                </c:pt>
                <c:pt idx="519">
                  <c:v>0.0120847610001147</c:v>
                </c:pt>
                <c:pt idx="520">
                  <c:v>0.0164677270922939</c:v>
                </c:pt>
                <c:pt idx="521">
                  <c:v>0.0109491842126903</c:v>
                </c:pt>
                <c:pt idx="522">
                  <c:v>0.00521222335855196</c:v>
                </c:pt>
                <c:pt idx="523">
                  <c:v>0.0115390549692777</c:v>
                </c:pt>
                <c:pt idx="524">
                  <c:v>0.018402789198626</c:v>
                </c:pt>
                <c:pt idx="525">
                  <c:v>0.0407915249925284</c:v>
                </c:pt>
                <c:pt idx="526">
                  <c:v>0.0583588449828261</c:v>
                </c:pt>
                <c:pt idx="527">
                  <c:v>0.0532715537333396</c:v>
                </c:pt>
                <c:pt idx="528">
                  <c:v>0.0360324333394189</c:v>
                </c:pt>
                <c:pt idx="529">
                  <c:v>0.00916315224139084</c:v>
                </c:pt>
                <c:pt idx="530">
                  <c:v>0.00066097806109251</c:v>
                </c:pt>
                <c:pt idx="531">
                  <c:v>0.0225789054830807</c:v>
                </c:pt>
                <c:pt idx="532">
                  <c:v>0.0483693749222716</c:v>
                </c:pt>
                <c:pt idx="533">
                  <c:v>0.0515026130093693</c:v>
                </c:pt>
                <c:pt idx="534">
                  <c:v>0.0338816212102595</c:v>
                </c:pt>
                <c:pt idx="535">
                  <c:v>0.0240296792584716</c:v>
                </c:pt>
                <c:pt idx="536">
                  <c:v>0.0299322438958604</c:v>
                </c:pt>
                <c:pt idx="537">
                  <c:v>0.0355285572465257</c:v>
                </c:pt>
                <c:pt idx="538">
                  <c:v>0.0352486169027646</c:v>
                </c:pt>
                <c:pt idx="539">
                  <c:v>0.0321074192156539</c:v>
                </c:pt>
                <c:pt idx="540">
                  <c:v>0.0267892307068442</c:v>
                </c:pt>
                <c:pt idx="541">
                  <c:v>0.0190581104340772</c:v>
                </c:pt>
                <c:pt idx="542">
                  <c:v>0.0122803806097349</c:v>
                </c:pt>
                <c:pt idx="543">
                  <c:v>0.000407455572184645</c:v>
                </c:pt>
                <c:pt idx="544">
                  <c:v>0.00334890379168378</c:v>
                </c:pt>
                <c:pt idx="545">
                  <c:v>0.0134381581881681</c:v>
                </c:pt>
                <c:pt idx="546">
                  <c:v>0.00845341168285943</c:v>
                </c:pt>
                <c:pt idx="547">
                  <c:v>0.0507465298510314</c:v>
                </c:pt>
                <c:pt idx="548">
                  <c:v>0.0520014328495827</c:v>
                </c:pt>
                <c:pt idx="549">
                  <c:v>0.0496611676020812</c:v>
                </c:pt>
                <c:pt idx="550">
                  <c:v>0.0577104140847485</c:v>
                </c:pt>
                <c:pt idx="551">
                  <c:v>0.0490895579386097</c:v>
                </c:pt>
                <c:pt idx="552">
                  <c:v>0.0389516832959852</c:v>
                </c:pt>
                <c:pt idx="553">
                  <c:v>0.061355844778714</c:v>
                </c:pt>
                <c:pt idx="554">
                  <c:v>0.0763631120026379</c:v>
                </c:pt>
                <c:pt idx="555">
                  <c:v>0.0684828595986224</c:v>
                </c:pt>
                <c:pt idx="556">
                  <c:v>0.0687083030658602</c:v>
                </c:pt>
                <c:pt idx="557">
                  <c:v>0.0797583598546464</c:v>
                </c:pt>
                <c:pt idx="558">
                  <c:v>0.0871211441788695</c:v>
                </c:pt>
                <c:pt idx="559">
                  <c:v>0.0805340403715887</c:v>
                </c:pt>
                <c:pt idx="560">
                  <c:v>0.0621392603656379</c:v>
                </c:pt>
                <c:pt idx="561">
                  <c:v>0.0463998165994514</c:v>
                </c:pt>
                <c:pt idx="562">
                  <c:v>0.0416930607427109</c:v>
                </c:pt>
                <c:pt idx="563">
                  <c:v>0.0426110247318163</c:v>
                </c:pt>
                <c:pt idx="564">
                  <c:v>0.0484486114674885</c:v>
                </c:pt>
                <c:pt idx="565">
                  <c:v>0.0610346467898367</c:v>
                </c:pt>
                <c:pt idx="566">
                  <c:v>0.0680321852340029</c:v>
                </c:pt>
                <c:pt idx="567">
                  <c:v>0.0675773658641819</c:v>
                </c:pt>
                <c:pt idx="568">
                  <c:v>0.0659701025388631</c:v>
                </c:pt>
                <c:pt idx="569">
                  <c:v>0.0647439121087687</c:v>
                </c:pt>
                <c:pt idx="570">
                  <c:v>0.0669457850065485</c:v>
                </c:pt>
                <c:pt idx="571">
                  <c:v>0.0691807708900758</c:v>
                </c:pt>
                <c:pt idx="572">
                  <c:v>0.0707561156364195</c:v>
                </c:pt>
                <c:pt idx="573">
                  <c:v>0.0707006210233178</c:v>
                </c:pt>
                <c:pt idx="574">
                  <c:v>0.0671843330644911</c:v>
                </c:pt>
                <c:pt idx="575">
                  <c:v>0.0601195593406717</c:v>
                </c:pt>
                <c:pt idx="576">
                  <c:v>0.0601355329964778</c:v>
                </c:pt>
                <c:pt idx="577">
                  <c:v>0.0633548051952586</c:v>
                </c:pt>
                <c:pt idx="578">
                  <c:v>0.0614117017501094</c:v>
                </c:pt>
                <c:pt idx="579">
                  <c:v>0.0641175097977496</c:v>
                </c:pt>
                <c:pt idx="580">
                  <c:v>0.0617830021120747</c:v>
                </c:pt>
                <c:pt idx="581">
                  <c:v>0.049885684484523</c:v>
                </c:pt>
                <c:pt idx="582">
                  <c:v>0.0473174761141672</c:v>
                </c:pt>
                <c:pt idx="583">
                  <c:v>0.0513372689481127</c:v>
                </c:pt>
                <c:pt idx="584">
                  <c:v>0.0517201032640539</c:v>
                </c:pt>
                <c:pt idx="585">
                  <c:v>0.0559438477347111</c:v>
                </c:pt>
                <c:pt idx="586">
                  <c:v>0.0590641643836348</c:v>
                </c:pt>
                <c:pt idx="587">
                  <c:v>0.0519214904134571</c:v>
                </c:pt>
                <c:pt idx="588">
                  <c:v>0.0375380284060725</c:v>
                </c:pt>
                <c:pt idx="589">
                  <c:v>0.0322034290012394</c:v>
                </c:pt>
                <c:pt idx="590">
                  <c:v>0.0365026502940047</c:v>
                </c:pt>
                <c:pt idx="591">
                  <c:v>0.0360761513011142</c:v>
                </c:pt>
                <c:pt idx="592">
                  <c:v>0.0323569299299417</c:v>
                </c:pt>
                <c:pt idx="593">
                  <c:v>0.0355071161972531</c:v>
                </c:pt>
                <c:pt idx="594">
                  <c:v>0.0349611375809207</c:v>
                </c:pt>
                <c:pt idx="595">
                  <c:v>0.0268981258986112</c:v>
                </c:pt>
                <c:pt idx="596">
                  <c:v>0.031471312587424</c:v>
                </c:pt>
                <c:pt idx="597">
                  <c:v>0.0370846627444692</c:v>
                </c:pt>
                <c:pt idx="598">
                  <c:v>0.0442790374441193</c:v>
                </c:pt>
                <c:pt idx="599">
                  <c:v>0.0501796617584647</c:v>
                </c:pt>
                <c:pt idx="600">
                  <c:v>0.042696337790955</c:v>
                </c:pt>
                <c:pt idx="601">
                  <c:v>0.0328947038236544</c:v>
                </c:pt>
                <c:pt idx="602">
                  <c:v>0.0241966151416197</c:v>
                </c:pt>
                <c:pt idx="603">
                  <c:v>0.0233551367949218</c:v>
                </c:pt>
                <c:pt idx="604">
                  <c:v>0.0274202008980891</c:v>
                </c:pt>
                <c:pt idx="605">
                  <c:v>0.0303209778540269</c:v>
                </c:pt>
                <c:pt idx="606">
                  <c:v>0.0327786072472184</c:v>
                </c:pt>
                <c:pt idx="607">
                  <c:v>0.0307094354601509</c:v>
                </c:pt>
                <c:pt idx="608">
                  <c:v>0.0270367655781186</c:v>
                </c:pt>
                <c:pt idx="609">
                  <c:v>0.0273147706782076</c:v>
                </c:pt>
                <c:pt idx="610">
                  <c:v>0.0306493345433065</c:v>
                </c:pt>
                <c:pt idx="611">
                  <c:v>0.0342456007093459</c:v>
                </c:pt>
                <c:pt idx="612">
                  <c:v>0.0399855447904317</c:v>
                </c:pt>
                <c:pt idx="613">
                  <c:v>0.0428255257657335</c:v>
                </c:pt>
                <c:pt idx="614">
                  <c:v>0.0375146877158195</c:v>
                </c:pt>
                <c:pt idx="615">
                  <c:v>0.0337807004627225</c:v>
                </c:pt>
                <c:pt idx="616">
                  <c:v>0.0407865851235396</c:v>
                </c:pt>
                <c:pt idx="617">
                  <c:v>0.0522179350278022</c:v>
                </c:pt>
                <c:pt idx="618">
                  <c:v>0.0576855816989053</c:v>
                </c:pt>
                <c:pt idx="619">
                  <c:v>0.0581136805696625</c:v>
                </c:pt>
                <c:pt idx="620">
                  <c:v>0.0536576766251048</c:v>
                </c:pt>
                <c:pt idx="621">
                  <c:v>0.0466317836012697</c:v>
                </c:pt>
                <c:pt idx="622">
                  <c:v>0.0403373470360799</c:v>
                </c:pt>
                <c:pt idx="623">
                  <c:v>0.0381750208595462</c:v>
                </c:pt>
                <c:pt idx="624">
                  <c:v>0.0405859627174146</c:v>
                </c:pt>
                <c:pt idx="625">
                  <c:v>0.0483775715873079</c:v>
                </c:pt>
                <c:pt idx="626">
                  <c:v>0.0546580649895203</c:v>
                </c:pt>
                <c:pt idx="627">
                  <c:v>0.0536756199338753</c:v>
                </c:pt>
                <c:pt idx="628">
                  <c:v>0.0510652528498958</c:v>
                </c:pt>
                <c:pt idx="629">
                  <c:v>0.05130244808024</c:v>
                </c:pt>
                <c:pt idx="630">
                  <c:v>0.0536870864419356</c:v>
                </c:pt>
                <c:pt idx="631">
                  <c:v>0.0554528704823176</c:v>
                </c:pt>
                <c:pt idx="632">
                  <c:v>0.0590175184836653</c:v>
                </c:pt>
                <c:pt idx="633">
                  <c:v>0.0633411689970147</c:v>
                </c:pt>
                <c:pt idx="634">
                  <c:v>0.0579137179377947</c:v>
                </c:pt>
                <c:pt idx="635">
                  <c:v>0.045328325171418</c:v>
                </c:pt>
                <c:pt idx="636">
                  <c:v>0.0414807540043929</c:v>
                </c:pt>
                <c:pt idx="637">
                  <c:v>0.0529025563430991</c:v>
                </c:pt>
                <c:pt idx="638">
                  <c:v>0.0702457099649317</c:v>
                </c:pt>
                <c:pt idx="639">
                  <c:v>0.0799396048771874</c:v>
                </c:pt>
                <c:pt idx="640">
                  <c:v>0.0755008709614407</c:v>
                </c:pt>
                <c:pt idx="641">
                  <c:v>0.0648343092979059</c:v>
                </c:pt>
                <c:pt idx="642">
                  <c:v>0.0651874411238852</c:v>
                </c:pt>
                <c:pt idx="643">
                  <c:v>0.0762765899748206</c:v>
                </c:pt>
                <c:pt idx="644">
                  <c:v>0.0834410364954165</c:v>
                </c:pt>
                <c:pt idx="645">
                  <c:v>0.084230367126988</c:v>
                </c:pt>
                <c:pt idx="646">
                  <c:v>0.0820757037792291</c:v>
                </c:pt>
                <c:pt idx="647">
                  <c:v>0.0767994031904452</c:v>
                </c:pt>
                <c:pt idx="648">
                  <c:v>0.0671234033171021</c:v>
                </c:pt>
                <c:pt idx="649">
                  <c:v>0.0544455555359497</c:v>
                </c:pt>
                <c:pt idx="650">
                  <c:v>0.0621904937215219</c:v>
                </c:pt>
                <c:pt idx="651">
                  <c:v>0.0769835261007821</c:v>
                </c:pt>
                <c:pt idx="652">
                  <c:v>0.0791231610806386</c:v>
                </c:pt>
                <c:pt idx="653">
                  <c:v>0.076254277454682</c:v>
                </c:pt>
                <c:pt idx="654">
                  <c:v>0.0679840075872715</c:v>
                </c:pt>
                <c:pt idx="655">
                  <c:v>0.0628297561936514</c:v>
                </c:pt>
                <c:pt idx="656">
                  <c:v>0.064281394559545</c:v>
                </c:pt>
                <c:pt idx="657">
                  <c:v>0.0699054630357976</c:v>
                </c:pt>
                <c:pt idx="658">
                  <c:v>0.0743360549987144</c:v>
                </c:pt>
                <c:pt idx="659">
                  <c:v>0.0735995568263401</c:v>
                </c:pt>
                <c:pt idx="660">
                  <c:v>0.0683560150908234</c:v>
                </c:pt>
                <c:pt idx="661">
                  <c:v>0.0583473331377345</c:v>
                </c:pt>
                <c:pt idx="662">
                  <c:v>0.0557756509428454</c:v>
                </c:pt>
                <c:pt idx="663">
                  <c:v>0.0666018577832809</c:v>
                </c:pt>
                <c:pt idx="664">
                  <c:v>0.0788101385221217</c:v>
                </c:pt>
                <c:pt idx="665">
                  <c:v>0.0846011924311512</c:v>
                </c:pt>
                <c:pt idx="666">
                  <c:v>0.0883147881418003</c:v>
                </c:pt>
                <c:pt idx="667">
                  <c:v>0.0931380701067215</c:v>
                </c:pt>
                <c:pt idx="668">
                  <c:v>0.0917476861611618</c:v>
                </c:pt>
                <c:pt idx="669">
                  <c:v>0.0862105019734592</c:v>
                </c:pt>
                <c:pt idx="670">
                  <c:v>0.0757605389409719</c:v>
                </c:pt>
                <c:pt idx="671">
                  <c:v>0.0681385082982638</c:v>
                </c:pt>
                <c:pt idx="672">
                  <c:v>0.080436012962914</c:v>
                </c:pt>
                <c:pt idx="673">
                  <c:v>0.0952192961998264</c:v>
                </c:pt>
                <c:pt idx="674">
                  <c:v>0.0974328275623013</c:v>
                </c:pt>
                <c:pt idx="675">
                  <c:v>0.101490203485909</c:v>
                </c:pt>
                <c:pt idx="676">
                  <c:v>0.108898945844257</c:v>
                </c:pt>
                <c:pt idx="677">
                  <c:v>0.113593921905854</c:v>
                </c:pt>
                <c:pt idx="678">
                  <c:v>0.115913755090026</c:v>
                </c:pt>
                <c:pt idx="679">
                  <c:v>0.115237038801038</c:v>
                </c:pt>
                <c:pt idx="680">
                  <c:v>0.105660338451654</c:v>
                </c:pt>
                <c:pt idx="681">
                  <c:v>0.0914975930591921</c:v>
                </c:pt>
                <c:pt idx="682">
                  <c:v>0.0763041195437172</c:v>
                </c:pt>
                <c:pt idx="683">
                  <c:v>0.0676245680757661</c:v>
                </c:pt>
                <c:pt idx="684">
                  <c:v>0.06856999280766</c:v>
                </c:pt>
                <c:pt idx="685">
                  <c:v>0.0691356881279451</c:v>
                </c:pt>
                <c:pt idx="686">
                  <c:v>0.0647290577922034</c:v>
                </c:pt>
                <c:pt idx="687">
                  <c:v>0.0528807310893516</c:v>
                </c:pt>
                <c:pt idx="688">
                  <c:v>0.0409384482011088</c:v>
                </c:pt>
                <c:pt idx="689">
                  <c:v>0.0372315533323659</c:v>
                </c:pt>
                <c:pt idx="690">
                  <c:v>0.0437310955183424</c:v>
                </c:pt>
                <c:pt idx="691">
                  <c:v>0.0489539678283272</c:v>
                </c:pt>
                <c:pt idx="692">
                  <c:v>0.0475395317546964</c:v>
                </c:pt>
                <c:pt idx="693">
                  <c:v>0.0419378623648063</c:v>
                </c:pt>
                <c:pt idx="694">
                  <c:v>0.0321815182251791</c:v>
                </c:pt>
                <c:pt idx="695">
                  <c:v>0.0255034913347559</c:v>
                </c:pt>
                <c:pt idx="696">
                  <c:v>0.0243027075096783</c:v>
                </c:pt>
                <c:pt idx="697">
                  <c:v>0.0303532990060791</c:v>
                </c:pt>
                <c:pt idx="698">
                  <c:v>0.0448684674393071</c:v>
                </c:pt>
                <c:pt idx="699">
                  <c:v>0.0526340518061049</c:v>
                </c:pt>
                <c:pt idx="700">
                  <c:v>0.0517627696103404</c:v>
                </c:pt>
                <c:pt idx="701">
                  <c:v>0.0450882796487204</c:v>
                </c:pt>
                <c:pt idx="702">
                  <c:v>0.0344959908042252</c:v>
                </c:pt>
                <c:pt idx="703">
                  <c:v>0.0346052179662954</c:v>
                </c:pt>
                <c:pt idx="704">
                  <c:v>0.0457070419229841</c:v>
                </c:pt>
                <c:pt idx="705">
                  <c:v>0.0572558064248418</c:v>
                </c:pt>
                <c:pt idx="706">
                  <c:v>0.0617359218921939</c:v>
                </c:pt>
                <c:pt idx="707">
                  <c:v>0.0629964969066301</c:v>
                </c:pt>
                <c:pt idx="708">
                  <c:v>0.0572840166633992</c:v>
                </c:pt>
                <c:pt idx="709">
                  <c:v>0.0518823773836186</c:v>
                </c:pt>
                <c:pt idx="710">
                  <c:v>0.0603383033598453</c:v>
                </c:pt>
                <c:pt idx="711">
                  <c:v>0.07020063963723</c:v>
                </c:pt>
                <c:pt idx="712">
                  <c:v>0.0716064917467661</c:v>
                </c:pt>
                <c:pt idx="713">
                  <c:v>0.0718948104787535</c:v>
                </c:pt>
                <c:pt idx="714">
                  <c:v>0.072571211181516</c:v>
                </c:pt>
                <c:pt idx="715">
                  <c:v>0.0676366745497644</c:v>
                </c:pt>
                <c:pt idx="716">
                  <c:v>0.0657590727599501</c:v>
                </c:pt>
                <c:pt idx="717">
                  <c:v>0.069635012260706</c:v>
                </c:pt>
                <c:pt idx="718">
                  <c:v>0.0666647960259367</c:v>
                </c:pt>
                <c:pt idx="719">
                  <c:v>0.0571689826914681</c:v>
                </c:pt>
                <c:pt idx="720">
                  <c:v>0.0478785636117253</c:v>
                </c:pt>
                <c:pt idx="721">
                  <c:v>0.0381388324107247</c:v>
                </c:pt>
                <c:pt idx="722">
                  <c:v>0.0318911030319969</c:v>
                </c:pt>
                <c:pt idx="723">
                  <c:v>0.0287680241358564</c:v>
                </c:pt>
                <c:pt idx="724">
                  <c:v>0.0246930681541594</c:v>
                </c:pt>
                <c:pt idx="725">
                  <c:v>0.0211640233008613</c:v>
                </c:pt>
                <c:pt idx="726">
                  <c:v>0.0206439147603562</c:v>
                </c:pt>
                <c:pt idx="727">
                  <c:v>0.0171178628700805</c:v>
                </c:pt>
                <c:pt idx="728">
                  <c:v>0.014730810406006</c:v>
                </c:pt>
                <c:pt idx="729">
                  <c:v>0.0191707223848018</c:v>
                </c:pt>
                <c:pt idx="730">
                  <c:v>0.0236436863852495</c:v>
                </c:pt>
                <c:pt idx="731">
                  <c:v>0.0255059376599492</c:v>
                </c:pt>
                <c:pt idx="732">
                  <c:v>0.0244710489700814</c:v>
                </c:pt>
                <c:pt idx="733">
                  <c:v>0.0176671091845275</c:v>
                </c:pt>
                <c:pt idx="734">
                  <c:v>0.0093097773004964</c:v>
                </c:pt>
                <c:pt idx="735">
                  <c:v>0.00664998823172211</c:v>
                </c:pt>
                <c:pt idx="736">
                  <c:v>0.0132990439625807</c:v>
                </c:pt>
                <c:pt idx="737">
                  <c:v>0.0209318032141845</c:v>
                </c:pt>
                <c:pt idx="738">
                  <c:v>0.0275288885454411</c:v>
                </c:pt>
                <c:pt idx="739">
                  <c:v>0.0308182030604878</c:v>
                </c:pt>
                <c:pt idx="740">
                  <c:v>0.0249452058604201</c:v>
                </c:pt>
                <c:pt idx="741">
                  <c:v>0.0171064605575544</c:v>
                </c:pt>
                <c:pt idx="742">
                  <c:v>0.00839648870840359</c:v>
                </c:pt>
                <c:pt idx="743">
                  <c:v>0.00959027799375036</c:v>
                </c:pt>
                <c:pt idx="744">
                  <c:v>0.0245624791812955</c:v>
                </c:pt>
                <c:pt idx="745">
                  <c:v>0.0402993973304506</c:v>
                </c:pt>
                <c:pt idx="746">
                  <c:v>0.0483011148401933</c:v>
                </c:pt>
                <c:pt idx="747">
                  <c:v>0.0436384929824555</c:v>
                </c:pt>
                <c:pt idx="748">
                  <c:v>0.0343635715420906</c:v>
                </c:pt>
                <c:pt idx="749">
                  <c:v>0.0324687442310569</c:v>
                </c:pt>
                <c:pt idx="750">
                  <c:v>0.0334557213080305</c:v>
                </c:pt>
                <c:pt idx="751">
                  <c:v>0.0356840551616823</c:v>
                </c:pt>
                <c:pt idx="752">
                  <c:v>0.0395258880177719</c:v>
                </c:pt>
                <c:pt idx="753">
                  <c:v>0.0383683631799686</c:v>
                </c:pt>
                <c:pt idx="754">
                  <c:v>0.0341713964623445</c:v>
                </c:pt>
                <c:pt idx="755">
                  <c:v>0.0300520933272763</c:v>
                </c:pt>
                <c:pt idx="756">
                  <c:v>0.0309828524946146</c:v>
                </c:pt>
                <c:pt idx="757">
                  <c:v>0.0382144582820692</c:v>
                </c:pt>
                <c:pt idx="758">
                  <c:v>0.0430072761422833</c:v>
                </c:pt>
                <c:pt idx="759">
                  <c:v>0.0467311729852269</c:v>
                </c:pt>
                <c:pt idx="760">
                  <c:v>0.0463850277123878</c:v>
                </c:pt>
                <c:pt idx="761">
                  <c:v>0.0363720131999537</c:v>
                </c:pt>
                <c:pt idx="762">
                  <c:v>0.0288231362027735</c:v>
                </c:pt>
                <c:pt idx="763">
                  <c:v>0.0293683792423104</c:v>
                </c:pt>
                <c:pt idx="764">
                  <c:v>0.0304086796191106</c:v>
                </c:pt>
                <c:pt idx="765">
                  <c:v>0.0298297766851729</c:v>
                </c:pt>
                <c:pt idx="766">
                  <c:v>0.0268549524475843</c:v>
                </c:pt>
                <c:pt idx="767">
                  <c:v>0.0185367422675578</c:v>
                </c:pt>
                <c:pt idx="768">
                  <c:v>0.0096579717499748</c:v>
                </c:pt>
                <c:pt idx="769">
                  <c:v>0.0075512518097401</c:v>
                </c:pt>
                <c:pt idx="770">
                  <c:v>0.0128168060471603</c:v>
                </c:pt>
                <c:pt idx="771">
                  <c:v>0.0219285827315953</c:v>
                </c:pt>
                <c:pt idx="772">
                  <c:v>0.0268123743964564</c:v>
                </c:pt>
                <c:pt idx="773">
                  <c:v>0.0235089569954807</c:v>
                </c:pt>
                <c:pt idx="774">
                  <c:v>0.0135187262615986</c:v>
                </c:pt>
                <c:pt idx="775">
                  <c:v>0.00383669538968279</c:v>
                </c:pt>
                <c:pt idx="776">
                  <c:v>0.00236154399808566</c:v>
                </c:pt>
                <c:pt idx="777">
                  <c:v>0.00945806154785709</c:v>
                </c:pt>
                <c:pt idx="778">
                  <c:v>0.0166573325752787</c:v>
                </c:pt>
                <c:pt idx="779">
                  <c:v>0.0172947858062033</c:v>
                </c:pt>
                <c:pt idx="780">
                  <c:v>0.012963066155676</c:v>
                </c:pt>
                <c:pt idx="781">
                  <c:v>0.00614803788892704</c:v>
                </c:pt>
                <c:pt idx="782">
                  <c:v>9.1876565425375E-005</c:v>
                </c:pt>
                <c:pt idx="783">
                  <c:v>0.000952742336253309</c:v>
                </c:pt>
                <c:pt idx="784">
                  <c:v>0.0049828467182184</c:v>
                </c:pt>
                <c:pt idx="785">
                  <c:v>0.010278246582066</c:v>
                </c:pt>
                <c:pt idx="786">
                  <c:v>0.0135734951204161</c:v>
                </c:pt>
                <c:pt idx="787">
                  <c:v>0.0123990637121307</c:v>
                </c:pt>
                <c:pt idx="788">
                  <c:v>0.00317882218984737</c:v>
                </c:pt>
                <c:pt idx="789">
                  <c:v>0.000134159471047379</c:v>
                </c:pt>
                <c:pt idx="790">
                  <c:v>0.010248800177031</c:v>
                </c:pt>
                <c:pt idx="791">
                  <c:v>0.0180103835016236</c:v>
                </c:pt>
                <c:pt idx="792">
                  <c:v>0.0207634648464026</c:v>
                </c:pt>
                <c:pt idx="793">
                  <c:v>0.0181771165544323</c:v>
                </c:pt>
                <c:pt idx="794">
                  <c:v>0.0146460510416513</c:v>
                </c:pt>
                <c:pt idx="795">
                  <c:v>0.01275644324513</c:v>
                </c:pt>
                <c:pt idx="796">
                  <c:v>0.0100191348424825</c:v>
                </c:pt>
                <c:pt idx="797">
                  <c:v>0.0111904425004018</c:v>
                </c:pt>
                <c:pt idx="798">
                  <c:v>0.0121982496415752</c:v>
                </c:pt>
                <c:pt idx="799">
                  <c:v>0.00985489497217225</c:v>
                </c:pt>
                <c:pt idx="800">
                  <c:v>0.0118624381390489</c:v>
                </c:pt>
                <c:pt idx="801">
                  <c:v>0.0112911992048359</c:v>
                </c:pt>
                <c:pt idx="802">
                  <c:v>0.00814626561810345</c:v>
                </c:pt>
                <c:pt idx="803">
                  <c:v>0.00789820677964939</c:v>
                </c:pt>
                <c:pt idx="804">
                  <c:v>0.0132427484187639</c:v>
                </c:pt>
                <c:pt idx="805">
                  <c:v>0.0204171896258097</c:v>
                </c:pt>
                <c:pt idx="806">
                  <c:v>0.0243721262711927</c:v>
                </c:pt>
                <c:pt idx="807">
                  <c:v>0.0226926487186133</c:v>
                </c:pt>
                <c:pt idx="808">
                  <c:v>0.0178883994813625</c:v>
                </c:pt>
                <c:pt idx="809">
                  <c:v>0.0151609486763106</c:v>
                </c:pt>
                <c:pt idx="810">
                  <c:v>0.014461906922774</c:v>
                </c:pt>
                <c:pt idx="811">
                  <c:v>0.0191996985522289</c:v>
                </c:pt>
                <c:pt idx="812">
                  <c:v>0.0262185476909659</c:v>
                </c:pt>
                <c:pt idx="813">
                  <c:v>0.0200849090367802</c:v>
                </c:pt>
                <c:pt idx="814">
                  <c:v>0.00916306095382386</c:v>
                </c:pt>
                <c:pt idx="815">
                  <c:v>0.00454707670658976</c:v>
                </c:pt>
                <c:pt idx="816">
                  <c:v>0.00717632418743388</c:v>
                </c:pt>
                <c:pt idx="817">
                  <c:v>0.0191864538172216</c:v>
                </c:pt>
                <c:pt idx="818">
                  <c:v>0.0283073611266195</c:v>
                </c:pt>
                <c:pt idx="819">
                  <c:v>0.0307863346692336</c:v>
                </c:pt>
                <c:pt idx="820">
                  <c:v>0.0280409704241374</c:v>
                </c:pt>
                <c:pt idx="821">
                  <c:v>0.0156006154561641</c:v>
                </c:pt>
                <c:pt idx="822">
                  <c:v>0.00304588647943742</c:v>
                </c:pt>
                <c:pt idx="823">
                  <c:v>0.0122412924560314</c:v>
                </c:pt>
                <c:pt idx="824">
                  <c:v>0.00814459529976794</c:v>
                </c:pt>
                <c:pt idx="825">
                  <c:v>0.00428642170184015</c:v>
                </c:pt>
                <c:pt idx="826">
                  <c:v>0.000940296602955693</c:v>
                </c:pt>
                <c:pt idx="827">
                  <c:v>0.000437331751863446</c:v>
                </c:pt>
                <c:pt idx="828">
                  <c:v>0.000456222417262531</c:v>
                </c:pt>
                <c:pt idx="829">
                  <c:v>0.00757120305925565</c:v>
                </c:pt>
                <c:pt idx="830">
                  <c:v>0.0128996585442578</c:v>
                </c:pt>
                <c:pt idx="831">
                  <c:v>0.0144109237409886</c:v>
                </c:pt>
                <c:pt idx="832">
                  <c:v>0.014330118952333</c:v>
                </c:pt>
                <c:pt idx="833">
                  <c:v>0.00669396440522656</c:v>
                </c:pt>
                <c:pt idx="834">
                  <c:v>0.00555472755889874</c:v>
                </c:pt>
                <c:pt idx="835">
                  <c:v>0.0147354866599547</c:v>
                </c:pt>
                <c:pt idx="836">
                  <c:v>0.0164361170538522</c:v>
                </c:pt>
                <c:pt idx="837">
                  <c:v>0.0147367956303333</c:v>
                </c:pt>
                <c:pt idx="838">
                  <c:v>0.0101190630000529</c:v>
                </c:pt>
                <c:pt idx="839">
                  <c:v>0.00333318998178276</c:v>
                </c:pt>
                <c:pt idx="840">
                  <c:v>0.00274299097683031</c:v>
                </c:pt>
                <c:pt idx="841">
                  <c:v>0.0429401963883588</c:v>
                </c:pt>
                <c:pt idx="842">
                  <c:v>0.0522714243210344</c:v>
                </c:pt>
                <c:pt idx="843">
                  <c:v>0.0195673077447866</c:v>
                </c:pt>
                <c:pt idx="844">
                  <c:v>0.0111120675659967</c:v>
                </c:pt>
                <c:pt idx="845">
                  <c:v>0.0736589106822774</c:v>
                </c:pt>
                <c:pt idx="846">
                  <c:v>0.188460378576687</c:v>
                </c:pt>
                <c:pt idx="847">
                  <c:v>0.303621018021098</c:v>
                </c:pt>
                <c:pt idx="848">
                  <c:v>0.223488355592862</c:v>
                </c:pt>
                <c:pt idx="849">
                  <c:v>0.0466179354041659</c:v>
                </c:pt>
                <c:pt idx="850">
                  <c:v>0.0169877225691585</c:v>
                </c:pt>
                <c:pt idx="851">
                  <c:v>0.0172578439193553</c:v>
                </c:pt>
                <c:pt idx="852">
                  <c:v>0.00535199422454005</c:v>
                </c:pt>
                <c:pt idx="853">
                  <c:v>0.0468183455672744</c:v>
                </c:pt>
                <c:pt idx="854">
                  <c:v>0.0945968652790007</c:v>
                </c:pt>
                <c:pt idx="855">
                  <c:v>0.105918130961659</c:v>
                </c:pt>
                <c:pt idx="856">
                  <c:v>0.214142448094909</c:v>
                </c:pt>
                <c:pt idx="857">
                  <c:v>0.416518327156668</c:v>
                </c:pt>
                <c:pt idx="858">
                  <c:v>0.442998319965484</c:v>
                </c:pt>
                <c:pt idx="859">
                  <c:v>0.315731744350018</c:v>
                </c:pt>
                <c:pt idx="860">
                  <c:v>0.19249807465419</c:v>
                </c:pt>
                <c:pt idx="861">
                  <c:v>0.0317323442726092</c:v>
                </c:pt>
                <c:pt idx="862">
                  <c:v>0.102708274033521</c:v>
                </c:pt>
                <c:pt idx="863">
                  <c:v>0.162321652325239</c:v>
                </c:pt>
                <c:pt idx="864">
                  <c:v>0.206072239475478</c:v>
                </c:pt>
                <c:pt idx="865">
                  <c:v>0.166215954185947</c:v>
                </c:pt>
                <c:pt idx="866">
                  <c:v>0.0678723283431153</c:v>
                </c:pt>
                <c:pt idx="867">
                  <c:v>0.059475378016212</c:v>
                </c:pt>
                <c:pt idx="868">
                  <c:v>0.183286982152828</c:v>
                </c:pt>
                <c:pt idx="869">
                  <c:v>0.161169840927986</c:v>
                </c:pt>
                <c:pt idx="870">
                  <c:v>0.100715727299562</c:v>
                </c:pt>
                <c:pt idx="871">
                  <c:v>0.184530668483856</c:v>
                </c:pt>
                <c:pt idx="872">
                  <c:v>0.285845744890904</c:v>
                </c:pt>
                <c:pt idx="873">
                  <c:v>0.107750815060342</c:v>
                </c:pt>
                <c:pt idx="874">
                  <c:v>0.109777256995164</c:v>
                </c:pt>
                <c:pt idx="875">
                  <c:v>0.104961222219101</c:v>
                </c:pt>
                <c:pt idx="876">
                  <c:v>0.0197401535399051</c:v>
                </c:pt>
                <c:pt idx="877">
                  <c:v>0.170353588497667</c:v>
                </c:pt>
                <c:pt idx="878">
                  <c:v>0.103441862671618</c:v>
                </c:pt>
                <c:pt idx="879">
                  <c:v>0.00662799665499538</c:v>
                </c:pt>
                <c:pt idx="880">
                  <c:v>0.0263056913000655</c:v>
                </c:pt>
                <c:pt idx="881">
                  <c:v>0.0419009540198005</c:v>
                </c:pt>
                <c:pt idx="882">
                  <c:v>0.0986458490062597</c:v>
                </c:pt>
                <c:pt idx="883">
                  <c:v>0.1124569750015</c:v>
                </c:pt>
                <c:pt idx="884">
                  <c:v>0.0479650832701086</c:v>
                </c:pt>
                <c:pt idx="885">
                  <c:v>0.0347806121055631</c:v>
                </c:pt>
                <c:pt idx="886">
                  <c:v>0.044175832969047</c:v>
                </c:pt>
                <c:pt idx="887">
                  <c:v>0.0307206010403576</c:v>
                </c:pt>
                <c:pt idx="888">
                  <c:v>0.0736394432262199</c:v>
                </c:pt>
                <c:pt idx="889">
                  <c:v>0.126707964731796</c:v>
                </c:pt>
                <c:pt idx="890">
                  <c:v>0.128819712990639</c:v>
                </c:pt>
                <c:pt idx="891">
                  <c:v>0.127217029652347</c:v>
                </c:pt>
                <c:pt idx="892">
                  <c:v>0.0999660601713799</c:v>
                </c:pt>
                <c:pt idx="893">
                  <c:v>0.09134847570503</c:v>
                </c:pt>
                <c:pt idx="894">
                  <c:v>0.0987819942044083</c:v>
                </c:pt>
                <c:pt idx="895">
                  <c:v>0.0875787907055623</c:v>
                </c:pt>
                <c:pt idx="896">
                  <c:v>0.0676679470357762</c:v>
                </c:pt>
                <c:pt idx="897">
                  <c:v>0.0356888500374683</c:v>
                </c:pt>
                <c:pt idx="898">
                  <c:v>0.0172805388876876</c:v>
                </c:pt>
                <c:pt idx="899">
                  <c:v>0.0411926989042607</c:v>
                </c:pt>
                <c:pt idx="900">
                  <c:v>0.0611713357621577</c:v>
                </c:pt>
                <c:pt idx="901">
                  <c:v>0.0587424417809254</c:v>
                </c:pt>
                <c:pt idx="902">
                  <c:v>0.0730055363640879</c:v>
                </c:pt>
                <c:pt idx="903">
                  <c:v>0.0786737081304117</c:v>
                </c:pt>
                <c:pt idx="904">
                  <c:v>0.104061211701687</c:v>
                </c:pt>
                <c:pt idx="905">
                  <c:v>0.0880452148550765</c:v>
                </c:pt>
                <c:pt idx="906">
                  <c:v>0.0852873310345969</c:v>
                </c:pt>
                <c:pt idx="907">
                  <c:v>0.127309501958853</c:v>
                </c:pt>
                <c:pt idx="908">
                  <c:v>0.149967954168081</c:v>
                </c:pt>
                <c:pt idx="909">
                  <c:v>0.185316664526363</c:v>
                </c:pt>
                <c:pt idx="910">
                  <c:v>0.136516672160681</c:v>
                </c:pt>
                <c:pt idx="911">
                  <c:v>0.0537756455143343</c:v>
                </c:pt>
                <c:pt idx="912">
                  <c:v>0.0294735092119873</c:v>
                </c:pt>
                <c:pt idx="913">
                  <c:v>0.0535231015329108</c:v>
                </c:pt>
                <c:pt idx="914">
                  <c:v>0.0683474655166003</c:v>
                </c:pt>
                <c:pt idx="915">
                  <c:v>0.0430748745735074</c:v>
                </c:pt>
                <c:pt idx="916">
                  <c:v>0.0124536544701328</c:v>
                </c:pt>
                <c:pt idx="917">
                  <c:v>0.0132378825546853</c:v>
                </c:pt>
                <c:pt idx="918">
                  <c:v>0.0273894026104381</c:v>
                </c:pt>
                <c:pt idx="919">
                  <c:v>0.00922846481910158</c:v>
                </c:pt>
                <c:pt idx="920">
                  <c:v>0.00302808081682468</c:v>
                </c:pt>
                <c:pt idx="921">
                  <c:v>0.00242512961776009</c:v>
                </c:pt>
                <c:pt idx="922">
                  <c:v>0.00848708639728544</c:v>
                </c:pt>
                <c:pt idx="923">
                  <c:v>0.0209613952869851</c:v>
                </c:pt>
                <c:pt idx="924">
                  <c:v>0.0392020118988231</c:v>
                </c:pt>
                <c:pt idx="925">
                  <c:v>0.0215836393363808</c:v>
                </c:pt>
                <c:pt idx="926">
                  <c:v>0.00522852972328651</c:v>
                </c:pt>
                <c:pt idx="927">
                  <c:v>0.00446532325908704</c:v>
                </c:pt>
                <c:pt idx="928">
                  <c:v>0.0283498099689435</c:v>
                </c:pt>
                <c:pt idx="929">
                  <c:v>0.0404071596072222</c:v>
                </c:pt>
                <c:pt idx="930">
                  <c:v>0.0391361050124382</c:v>
                </c:pt>
                <c:pt idx="931">
                  <c:v>0.0517795707685333</c:v>
                </c:pt>
                <c:pt idx="932">
                  <c:v>0.0594179339866281</c:v>
                </c:pt>
                <c:pt idx="933">
                  <c:v>0.0642792623102107</c:v>
                </c:pt>
                <c:pt idx="934">
                  <c:v>0.103535725439004</c:v>
                </c:pt>
                <c:pt idx="935">
                  <c:v>0.126264284763474</c:v>
                </c:pt>
                <c:pt idx="936">
                  <c:v>0.124251710120416</c:v>
                </c:pt>
                <c:pt idx="937">
                  <c:v>0.158628892539308</c:v>
                </c:pt>
                <c:pt idx="938">
                  <c:v>0.205728455833056</c:v>
                </c:pt>
                <c:pt idx="939">
                  <c:v>0.157913955482945</c:v>
                </c:pt>
                <c:pt idx="940">
                  <c:v>0.0470198431789966</c:v>
                </c:pt>
                <c:pt idx="941">
                  <c:v>0.0108739588502828</c:v>
                </c:pt>
                <c:pt idx="942">
                  <c:v>0.00454703982361822</c:v>
                </c:pt>
                <c:pt idx="943">
                  <c:v>0.00436449069447227</c:v>
                </c:pt>
                <c:pt idx="944">
                  <c:v>0.026603202732897</c:v>
                </c:pt>
                <c:pt idx="945">
                  <c:v>0.103468330359853</c:v>
                </c:pt>
                <c:pt idx="946">
                  <c:v>0.148924628000134</c:v>
                </c:pt>
                <c:pt idx="947">
                  <c:v>0.0903981639491217</c:v>
                </c:pt>
                <c:pt idx="948">
                  <c:v>0.00418527427292528</c:v>
                </c:pt>
                <c:pt idx="949">
                  <c:v>0.0346845310383171</c:v>
                </c:pt>
                <c:pt idx="950">
                  <c:v>0.0323305766598866</c:v>
                </c:pt>
                <c:pt idx="951">
                  <c:v>0.00660947401245375</c:v>
                </c:pt>
                <c:pt idx="952">
                  <c:v>0.0229067949291935</c:v>
                </c:pt>
                <c:pt idx="953">
                  <c:v>0.022189019753077</c:v>
                </c:pt>
                <c:pt idx="954">
                  <c:v>0.00887023445289539</c:v>
                </c:pt>
                <c:pt idx="955">
                  <c:v>0.0146122888244046</c:v>
                </c:pt>
                <c:pt idx="956">
                  <c:v>0.0500339151725612</c:v>
                </c:pt>
                <c:pt idx="957">
                  <c:v>0.0593858335113418</c:v>
                </c:pt>
                <c:pt idx="958">
                  <c:v>0.0531276737954219</c:v>
                </c:pt>
                <c:pt idx="959">
                  <c:v>0.0742802884177528</c:v>
                </c:pt>
                <c:pt idx="960">
                  <c:v>0.0759755017776073</c:v>
                </c:pt>
                <c:pt idx="961">
                  <c:v>0.0395243561990622</c:v>
                </c:pt>
                <c:pt idx="962">
                  <c:v>0.0122298475908268</c:v>
                </c:pt>
                <c:pt idx="963">
                  <c:v>0.0172139851303793</c:v>
                </c:pt>
                <c:pt idx="964">
                  <c:v>0.0537704163413786</c:v>
                </c:pt>
                <c:pt idx="965">
                  <c:v>0.0514953129723543</c:v>
                </c:pt>
                <c:pt idx="966">
                  <c:v>0.018169165605188</c:v>
                </c:pt>
                <c:pt idx="967">
                  <c:v>0.0286087507345815</c:v>
                </c:pt>
                <c:pt idx="968">
                  <c:v>0.045011954089746</c:v>
                </c:pt>
                <c:pt idx="969">
                  <c:v>0.0278129563476318</c:v>
                </c:pt>
                <c:pt idx="970">
                  <c:v>0.00729857185479497</c:v>
                </c:pt>
                <c:pt idx="971">
                  <c:v>0.00479469375587105</c:v>
                </c:pt>
                <c:pt idx="972">
                  <c:v>0.00422567476231592</c:v>
                </c:pt>
                <c:pt idx="973">
                  <c:v>0.0273224798304813</c:v>
                </c:pt>
                <c:pt idx="974">
                  <c:v>0.0419984461119969</c:v>
                </c:pt>
                <c:pt idx="975">
                  <c:v>0.0690920073412834</c:v>
                </c:pt>
                <c:pt idx="976">
                  <c:v>0.0706160810273598</c:v>
                </c:pt>
                <c:pt idx="977">
                  <c:v>0.0404659276804202</c:v>
                </c:pt>
                <c:pt idx="978">
                  <c:v>0.0269359840631341</c:v>
                </c:pt>
                <c:pt idx="979">
                  <c:v>0.0381716164955042</c:v>
                </c:pt>
                <c:pt idx="980">
                  <c:v>0.0652807146732955</c:v>
                </c:pt>
                <c:pt idx="981">
                  <c:v>0.115601492022746</c:v>
                </c:pt>
                <c:pt idx="982">
                  <c:v>0.128696676988107</c:v>
                </c:pt>
                <c:pt idx="983">
                  <c:v>0.0563008572961982</c:v>
                </c:pt>
                <c:pt idx="984">
                  <c:v>0.0102041335469205</c:v>
                </c:pt>
                <c:pt idx="985">
                  <c:v>0.0262665603761638</c:v>
                </c:pt>
                <c:pt idx="986">
                  <c:v>0.00239298345273606</c:v>
                </c:pt>
                <c:pt idx="987">
                  <c:v>0.008125802580159</c:v>
                </c:pt>
                <c:pt idx="988">
                  <c:v>0.0105443440345493</c:v>
                </c:pt>
                <c:pt idx="989">
                  <c:v>0.0378808697016692</c:v>
                </c:pt>
                <c:pt idx="990">
                  <c:v>0.0781035126768833</c:v>
                </c:pt>
                <c:pt idx="991">
                  <c:v>0.0666050938275161</c:v>
                </c:pt>
                <c:pt idx="992">
                  <c:v>0.0466042760029361</c:v>
                </c:pt>
                <c:pt idx="993">
                  <c:v>0.029406684562215</c:v>
                </c:pt>
                <c:pt idx="994">
                  <c:v>0.0144808080396805</c:v>
                </c:pt>
                <c:pt idx="995">
                  <c:v>0.00319402223866658</c:v>
                </c:pt>
                <c:pt idx="996">
                  <c:v>0.00679117487857681</c:v>
                </c:pt>
                <c:pt idx="997">
                  <c:v>0.00163817114918303</c:v>
                </c:pt>
                <c:pt idx="998">
                  <c:v>0.0248384681815757</c:v>
                </c:pt>
                <c:pt idx="999">
                  <c:v>0.0430792667096614</c:v>
                </c:pt>
                <c:pt idx="1000">
                  <c:v>0.0430336357191309</c:v>
                </c:pt>
                <c:pt idx="1001">
                  <c:v>0.00763172867200856</c:v>
                </c:pt>
                <c:pt idx="1002">
                  <c:v>0.0149345262322404</c:v>
                </c:pt>
                <c:pt idx="1003">
                  <c:v>0.0100699628466</c:v>
                </c:pt>
                <c:pt idx="1004">
                  <c:v>0.01292010116391</c:v>
                </c:pt>
                <c:pt idx="1005">
                  <c:v>0.0207198884559874</c:v>
                </c:pt>
                <c:pt idx="1006">
                  <c:v>0.0173036077956694</c:v>
                </c:pt>
                <c:pt idx="1007">
                  <c:v>0.0140913957391366</c:v>
                </c:pt>
                <c:pt idx="1008">
                  <c:v>0.0262862671653771</c:v>
                </c:pt>
                <c:pt idx="1009">
                  <c:v>0.0344047053780721</c:v>
                </c:pt>
                <c:pt idx="1010">
                  <c:v>0.0274346250032412</c:v>
                </c:pt>
                <c:pt idx="1011">
                  <c:v>0.00690341931100051</c:v>
                </c:pt>
                <c:pt idx="1012">
                  <c:v>0.00149665315995873</c:v>
                </c:pt>
                <c:pt idx="1013">
                  <c:v>0.00435303884313432</c:v>
                </c:pt>
                <c:pt idx="1014">
                  <c:v>0.00434968629621377</c:v>
                </c:pt>
                <c:pt idx="1015">
                  <c:v>0.0151170424744772</c:v>
                </c:pt>
                <c:pt idx="1016">
                  <c:v>0.0280381044556925</c:v>
                </c:pt>
                <c:pt idx="1017">
                  <c:v>0.143207374672464</c:v>
                </c:pt>
                <c:pt idx="1018">
                  <c:v>0.26499010723509</c:v>
                </c:pt>
                <c:pt idx="1019">
                  <c:v>0.167723545215654</c:v>
                </c:pt>
                <c:pt idx="1020">
                  <c:v>0.0140088871231744</c:v>
                </c:pt>
                <c:pt idx="1021">
                  <c:v>0.00505203650253119</c:v>
                </c:pt>
                <c:pt idx="1022">
                  <c:v>0.0219914587739663</c:v>
                </c:pt>
                <c:pt idx="1023">
                  <c:v>0.0497309634952584</c:v>
                </c:pt>
                <c:pt idx="1024">
                  <c:v>0.0453161539744006</c:v>
                </c:pt>
                <c:pt idx="1025">
                  <c:v>0.0435304344615079</c:v>
                </c:pt>
                <c:pt idx="1026">
                  <c:v>0.0376847325305614</c:v>
                </c:pt>
                <c:pt idx="1027">
                  <c:v>0.0151930415192127</c:v>
                </c:pt>
                <c:pt idx="1028">
                  <c:v>0.00280665278571242</c:v>
                </c:pt>
                <c:pt idx="1029">
                  <c:v>0.0106843814082546</c:v>
                </c:pt>
                <c:pt idx="1030">
                  <c:v>0.0206043426527032</c:v>
                </c:pt>
                <c:pt idx="1031">
                  <c:v>0.0312949217042231</c:v>
                </c:pt>
                <c:pt idx="1032">
                  <c:v>0.0329639159210748</c:v>
                </c:pt>
                <c:pt idx="1033">
                  <c:v>0.0246797434642356</c:v>
                </c:pt>
                <c:pt idx="1034">
                  <c:v>0.0112210748644143</c:v>
                </c:pt>
                <c:pt idx="1035">
                  <c:v>0.00403112476985947</c:v>
                </c:pt>
                <c:pt idx="1036">
                  <c:v>0.0124947828551529</c:v>
                </c:pt>
                <c:pt idx="1037">
                  <c:v>0.0243832894342605</c:v>
                </c:pt>
                <c:pt idx="1038">
                  <c:v>0.0256561727532939</c:v>
                </c:pt>
                <c:pt idx="1039">
                  <c:v>0.0166538435328083</c:v>
                </c:pt>
                <c:pt idx="1040">
                  <c:v>0.0192937980029755</c:v>
                </c:pt>
                <c:pt idx="1041">
                  <c:v>0.015800593985562</c:v>
                </c:pt>
                <c:pt idx="1042">
                  <c:v>0.00126326903197778</c:v>
                </c:pt>
                <c:pt idx="1043">
                  <c:v>0.0256423290275233</c:v>
                </c:pt>
                <c:pt idx="1044">
                  <c:v>0.0448521282037751</c:v>
                </c:pt>
                <c:pt idx="1045">
                  <c:v>0.0609749398737924</c:v>
                </c:pt>
                <c:pt idx="1046">
                  <c:v>0.0270227493858764</c:v>
                </c:pt>
                <c:pt idx="1047">
                  <c:v>0.027812581099366</c:v>
                </c:pt>
                <c:pt idx="1048">
                  <c:v>0.0410267694112655</c:v>
                </c:pt>
                <c:pt idx="1049">
                  <c:v>0.0491249002247482</c:v>
                </c:pt>
                <c:pt idx="1050">
                  <c:v>0.0577875352358295</c:v>
                </c:pt>
                <c:pt idx="1051">
                  <c:v>0.0656973974671606</c:v>
                </c:pt>
                <c:pt idx="1052">
                  <c:v>0.0564697803260478</c:v>
                </c:pt>
                <c:pt idx="1053">
                  <c:v>0.0413657751259577</c:v>
                </c:pt>
                <c:pt idx="1054">
                  <c:v>0.0366756177320529</c:v>
                </c:pt>
                <c:pt idx="1055">
                  <c:v>0.0257989200679639</c:v>
                </c:pt>
                <c:pt idx="1056">
                  <c:v>0.00869413496717284</c:v>
                </c:pt>
                <c:pt idx="1057">
                  <c:v>0.0627162591436956</c:v>
                </c:pt>
                <c:pt idx="1058">
                  <c:v>0.11347748441616</c:v>
                </c:pt>
                <c:pt idx="1059">
                  <c:v>0.0725194057327127</c:v>
                </c:pt>
                <c:pt idx="1060">
                  <c:v>0.000366513677023117</c:v>
                </c:pt>
                <c:pt idx="1061">
                  <c:v>0.0459355040099485</c:v>
                </c:pt>
                <c:pt idx="1062">
                  <c:v>0.0713215042251744</c:v>
                </c:pt>
                <c:pt idx="1063">
                  <c:v>0.0479199696281564</c:v>
                </c:pt>
                <c:pt idx="1064">
                  <c:v>0.0330905745601123</c:v>
                </c:pt>
                <c:pt idx="1065">
                  <c:v>0.0301949248282785</c:v>
                </c:pt>
                <c:pt idx="1066">
                  <c:v>0.0336276672270637</c:v>
                </c:pt>
                <c:pt idx="1067">
                  <c:v>0.0352893358136814</c:v>
                </c:pt>
                <c:pt idx="1068">
                  <c:v>0.0257942925048509</c:v>
                </c:pt>
                <c:pt idx="1069">
                  <c:v>0.0266052571613686</c:v>
                </c:pt>
                <c:pt idx="1070">
                  <c:v>0.0265174983829701</c:v>
                </c:pt>
                <c:pt idx="1071">
                  <c:v>0.0113500598215911</c:v>
                </c:pt>
                <c:pt idx="1072">
                  <c:v>0.00273338438254018</c:v>
                </c:pt>
                <c:pt idx="1073">
                  <c:v>0.00957487606555547</c:v>
                </c:pt>
                <c:pt idx="1074">
                  <c:v>0.0241606992906215</c:v>
                </c:pt>
                <c:pt idx="1075">
                  <c:v>0.0270195160172296</c:v>
                </c:pt>
                <c:pt idx="1076">
                  <c:v>0.039562742044209</c:v>
                </c:pt>
                <c:pt idx="1077">
                  <c:v>0.0384866140331981</c:v>
                </c:pt>
                <c:pt idx="1078">
                  <c:v>0.0225325397457183</c:v>
                </c:pt>
                <c:pt idx="1079">
                  <c:v>0.0186573619199453</c:v>
                </c:pt>
                <c:pt idx="1080">
                  <c:v>0.0228386562271463</c:v>
                </c:pt>
                <c:pt idx="1081">
                  <c:v>0.0215980787120797</c:v>
                </c:pt>
                <c:pt idx="1082">
                  <c:v>0.00748030778278417</c:v>
                </c:pt>
                <c:pt idx="1083">
                  <c:v>0.0111488980796108</c:v>
                </c:pt>
                <c:pt idx="1084">
                  <c:v>0.0333652051297907</c:v>
                </c:pt>
                <c:pt idx="1085">
                  <c:v>0.0637459514836739</c:v>
                </c:pt>
                <c:pt idx="1086">
                  <c:v>0.0452906522641937</c:v>
                </c:pt>
                <c:pt idx="1087">
                  <c:v>7.89640590468377E-006</c:v>
                </c:pt>
                <c:pt idx="1088">
                  <c:v>0.0115992319872462</c:v>
                </c:pt>
                <c:pt idx="1089">
                  <c:v>0.00741869560650876</c:v>
                </c:pt>
                <c:pt idx="1090">
                  <c:v>0.0123837178606721</c:v>
                </c:pt>
                <c:pt idx="1091">
                  <c:v>0.027085418055452</c:v>
                </c:pt>
                <c:pt idx="1092">
                  <c:v>0.0168152993507491</c:v>
                </c:pt>
                <c:pt idx="1093">
                  <c:v>0.00286754257020576</c:v>
                </c:pt>
                <c:pt idx="1094">
                  <c:v>0.00642871747333242</c:v>
                </c:pt>
                <c:pt idx="1095">
                  <c:v>0.000132237864694673</c:v>
                </c:pt>
                <c:pt idx="1096">
                  <c:v>0.0115816395670812</c:v>
                </c:pt>
                <c:pt idx="1097">
                  <c:v>0.0155162223652044</c:v>
                </c:pt>
                <c:pt idx="1098">
                  <c:v>0.014409209966471</c:v>
                </c:pt>
                <c:pt idx="1099">
                  <c:v>0.0278227391080444</c:v>
                </c:pt>
                <c:pt idx="1100">
                  <c:v>0.0408711038933222</c:v>
                </c:pt>
                <c:pt idx="1101">
                  <c:v>0.0275108246652796</c:v>
                </c:pt>
                <c:pt idx="1102">
                  <c:v>0.0177859103007445</c:v>
                </c:pt>
                <c:pt idx="1103">
                  <c:v>0.0323542566175944</c:v>
                </c:pt>
                <c:pt idx="1104">
                  <c:v>0.0181647115428553</c:v>
                </c:pt>
                <c:pt idx="1105">
                  <c:v>0.033966959468638</c:v>
                </c:pt>
                <c:pt idx="1106">
                  <c:v>0.0644431022518377</c:v>
                </c:pt>
                <c:pt idx="1107">
                  <c:v>0.0333030626546128</c:v>
                </c:pt>
                <c:pt idx="1108">
                  <c:v>0.0154313148125239</c:v>
                </c:pt>
                <c:pt idx="1109">
                  <c:v>0.0254890831383566</c:v>
                </c:pt>
                <c:pt idx="1110">
                  <c:v>0.0294720799469141</c:v>
                </c:pt>
                <c:pt idx="1111">
                  <c:v>0.0396754893751506</c:v>
                </c:pt>
                <c:pt idx="1112">
                  <c:v>0.043863865409994</c:v>
                </c:pt>
                <c:pt idx="1113">
                  <c:v>0.0456339718587553</c:v>
                </c:pt>
                <c:pt idx="1114">
                  <c:v>0.0414469860801857</c:v>
                </c:pt>
                <c:pt idx="1115">
                  <c:v>0.0353136667730833</c:v>
                </c:pt>
                <c:pt idx="1116">
                  <c:v>0.0395255551922802</c:v>
                </c:pt>
                <c:pt idx="1117">
                  <c:v>0.0457388262740364</c:v>
                </c:pt>
                <c:pt idx="1118">
                  <c:v>0.0466124978596577</c:v>
                </c:pt>
                <c:pt idx="1119">
                  <c:v>0.0474827795071293</c:v>
                </c:pt>
                <c:pt idx="1120">
                  <c:v>0.045428760177265</c:v>
                </c:pt>
                <c:pt idx="1121">
                  <c:v>0.0394302059989629</c:v>
                </c:pt>
                <c:pt idx="1122">
                  <c:v>0.0342179173260788</c:v>
                </c:pt>
                <c:pt idx="1123">
                  <c:v>0.035118574856578</c:v>
                </c:pt>
                <c:pt idx="1124">
                  <c:v>0.0413442101702444</c:v>
                </c:pt>
                <c:pt idx="1125">
                  <c:v>0.0461968028771571</c:v>
                </c:pt>
                <c:pt idx="1126">
                  <c:v>0.0459033602419545</c:v>
                </c:pt>
                <c:pt idx="1127">
                  <c:v>0.040462708032968</c:v>
                </c:pt>
                <c:pt idx="1128">
                  <c:v>0.0341417337560709</c:v>
                </c:pt>
                <c:pt idx="1129">
                  <c:v>0.0314915570978995</c:v>
                </c:pt>
                <c:pt idx="1130">
                  <c:v>0.0351447333739347</c:v>
                </c:pt>
                <c:pt idx="1131">
                  <c:v>0.0413932086199025</c:v>
                </c:pt>
                <c:pt idx="1132">
                  <c:v>0.0458536235361455</c:v>
                </c:pt>
                <c:pt idx="1133">
                  <c:v>0.0498865209199349</c:v>
                </c:pt>
                <c:pt idx="1134">
                  <c:v>0.043859329335072</c:v>
                </c:pt>
                <c:pt idx="1135">
                  <c:v>0.0320783530375868</c:v>
                </c:pt>
                <c:pt idx="1136">
                  <c:v>0.023810294327472</c:v>
                </c:pt>
                <c:pt idx="1137">
                  <c:v>0.0224626765081813</c:v>
                </c:pt>
                <c:pt idx="1138">
                  <c:v>0.0270065471981277</c:v>
                </c:pt>
                <c:pt idx="1139">
                  <c:v>0.0274472901745429</c:v>
                </c:pt>
                <c:pt idx="1140">
                  <c:v>0.0195120001748856</c:v>
                </c:pt>
                <c:pt idx="1141">
                  <c:v>0.0202448402892604</c:v>
                </c:pt>
                <c:pt idx="1142">
                  <c:v>0.0215585192014596</c:v>
                </c:pt>
                <c:pt idx="1143">
                  <c:v>0.0217370295810794</c:v>
                </c:pt>
                <c:pt idx="1144">
                  <c:v>0.0283565830397918</c:v>
                </c:pt>
                <c:pt idx="1145">
                  <c:v>0.0314501137972687</c:v>
                </c:pt>
                <c:pt idx="1146">
                  <c:v>0.0338824186505289</c:v>
                </c:pt>
                <c:pt idx="1147">
                  <c:v>0.0309178700397813</c:v>
                </c:pt>
                <c:pt idx="1148">
                  <c:v>0.0233087899167599</c:v>
                </c:pt>
                <c:pt idx="1149">
                  <c:v>0.0224926359336585</c:v>
                </c:pt>
                <c:pt idx="1150">
                  <c:v>0.0235641434499773</c:v>
                </c:pt>
                <c:pt idx="1151">
                  <c:v>0.0254929606009614</c:v>
                </c:pt>
                <c:pt idx="1152">
                  <c:v>0.0261017934408671</c:v>
                </c:pt>
                <c:pt idx="1153">
                  <c:v>0.0231367838679268</c:v>
                </c:pt>
                <c:pt idx="1154">
                  <c:v>0.0229022900804252</c:v>
                </c:pt>
                <c:pt idx="1155">
                  <c:v>0.0216446733248592</c:v>
                </c:pt>
                <c:pt idx="1156">
                  <c:v>0.0248547607550269</c:v>
                </c:pt>
                <c:pt idx="1157">
                  <c:v>0.0291210447353763</c:v>
                </c:pt>
                <c:pt idx="1158">
                  <c:v>0.0355883540941054</c:v>
                </c:pt>
                <c:pt idx="1159">
                  <c:v>0.0436457094741412</c:v>
                </c:pt>
                <c:pt idx="1160">
                  <c:v>0.0486550240117918</c:v>
                </c:pt>
                <c:pt idx="1161">
                  <c:v>0.0444191565717387</c:v>
                </c:pt>
                <c:pt idx="1162">
                  <c:v>0.0382980199375835</c:v>
                </c:pt>
                <c:pt idx="1163">
                  <c:v>0.0370168683361972</c:v>
                </c:pt>
                <c:pt idx="1164">
                  <c:v>0.0364844231105386</c:v>
                </c:pt>
                <c:pt idx="1165">
                  <c:v>0.037672731769294</c:v>
                </c:pt>
                <c:pt idx="1166">
                  <c:v>0.0254256491858769</c:v>
                </c:pt>
                <c:pt idx="1167">
                  <c:v>0.0164938115334397</c:v>
                </c:pt>
                <c:pt idx="1168">
                  <c:v>0.0226431610688325</c:v>
                </c:pt>
                <c:pt idx="1169">
                  <c:v>0.0322662607290244</c:v>
                </c:pt>
                <c:pt idx="1170">
                  <c:v>0.0454687372809775</c:v>
                </c:pt>
                <c:pt idx="1171">
                  <c:v>0.0459783915934162</c:v>
                </c:pt>
                <c:pt idx="1172">
                  <c:v>0.0300834835762701</c:v>
                </c:pt>
                <c:pt idx="1173">
                  <c:v>0.0238924576226128</c:v>
                </c:pt>
                <c:pt idx="1174">
                  <c:v>0.0443250401426197</c:v>
                </c:pt>
                <c:pt idx="1175">
                  <c:v>0.065369052451111</c:v>
                </c:pt>
                <c:pt idx="1176">
                  <c:v>0.054874043706525</c:v>
                </c:pt>
                <c:pt idx="1177">
                  <c:v>0.0451197465530004</c:v>
                </c:pt>
                <c:pt idx="1178">
                  <c:v>0.0560756182126616</c:v>
                </c:pt>
                <c:pt idx="1179">
                  <c:v>0.0766284700293321</c:v>
                </c:pt>
                <c:pt idx="1180">
                  <c:v>0.0979158765579695</c:v>
                </c:pt>
                <c:pt idx="1181">
                  <c:v>0.0994136968740389</c:v>
                </c:pt>
                <c:pt idx="1182">
                  <c:v>0.0882347551726929</c:v>
                </c:pt>
                <c:pt idx="1183">
                  <c:v>0.0761259666012697</c:v>
                </c:pt>
                <c:pt idx="1184">
                  <c:v>0.0698832843990962</c:v>
                </c:pt>
                <c:pt idx="1185">
                  <c:v>0.0671830464116591</c:v>
                </c:pt>
                <c:pt idx="1186">
                  <c:v>0.0731585205956043</c:v>
                </c:pt>
                <c:pt idx="1187">
                  <c:v>0.0821398050297987</c:v>
                </c:pt>
                <c:pt idx="1188">
                  <c:v>0.0891462518886533</c:v>
                </c:pt>
                <c:pt idx="1189">
                  <c:v>0.0819133323309252</c:v>
                </c:pt>
                <c:pt idx="1190">
                  <c:v>0.0735707148892891</c:v>
                </c:pt>
                <c:pt idx="1191">
                  <c:v>0.0786639186931737</c:v>
                </c:pt>
                <c:pt idx="1192">
                  <c:v>0.0822531559912602</c:v>
                </c:pt>
                <c:pt idx="1193">
                  <c:v>0.096309205711181</c:v>
                </c:pt>
                <c:pt idx="1194">
                  <c:v>0.106985861219649</c:v>
                </c:pt>
                <c:pt idx="1195">
                  <c:v>0.102105198811751</c:v>
                </c:pt>
                <c:pt idx="1196">
                  <c:v>0.099018052922112</c:v>
                </c:pt>
                <c:pt idx="1197">
                  <c:v>0.112598680341114</c:v>
                </c:pt>
                <c:pt idx="1198">
                  <c:v>0.123986471304758</c:v>
                </c:pt>
                <c:pt idx="1199">
                  <c:v>0.13090027378266</c:v>
                </c:pt>
                <c:pt idx="1200">
                  <c:v>0.135588132481156</c:v>
                </c:pt>
                <c:pt idx="1201">
                  <c:v>0.13485353021648</c:v>
                </c:pt>
                <c:pt idx="1202">
                  <c:v>0.134128441090124</c:v>
                </c:pt>
                <c:pt idx="1203">
                  <c:v>0.132437312859111</c:v>
                </c:pt>
                <c:pt idx="1204">
                  <c:v>0.130677572186457</c:v>
                </c:pt>
                <c:pt idx="1205">
                  <c:v>0.127270886256251</c:v>
                </c:pt>
                <c:pt idx="1206">
                  <c:v>0.12075121907079</c:v>
                </c:pt>
                <c:pt idx="1207">
                  <c:v>0.108872471061596</c:v>
                </c:pt>
                <c:pt idx="1208">
                  <c:v>0.0945601132802414</c:v>
                </c:pt>
                <c:pt idx="1209">
                  <c:v>0.0819956754676945</c:v>
                </c:pt>
                <c:pt idx="1210">
                  <c:v>0.0730994949792824</c:v>
                </c:pt>
                <c:pt idx="1211">
                  <c:v>0.067689386174022</c:v>
                </c:pt>
                <c:pt idx="1212">
                  <c:v>0.0659976311411987</c:v>
                </c:pt>
                <c:pt idx="1213">
                  <c:v>0.0852530757186578</c:v>
                </c:pt>
                <c:pt idx="1214">
                  <c:v>0.107235522189125</c:v>
                </c:pt>
                <c:pt idx="1215">
                  <c:v>0.107992441276576</c:v>
                </c:pt>
                <c:pt idx="1216">
                  <c:v>0.106685779304793</c:v>
                </c:pt>
                <c:pt idx="1217">
                  <c:v>0.102666907185802</c:v>
                </c:pt>
                <c:pt idx="1218">
                  <c:v>0.0992500203960269</c:v>
                </c:pt>
                <c:pt idx="1219">
                  <c:v>0.0953296419525856</c:v>
                </c:pt>
                <c:pt idx="1220">
                  <c:v>0.0877563327034623</c:v>
                </c:pt>
                <c:pt idx="1221">
                  <c:v>0.0804315094230791</c:v>
                </c:pt>
                <c:pt idx="1222">
                  <c:v>0.0717951937797366</c:v>
                </c:pt>
                <c:pt idx="1223">
                  <c:v>0.0688428189372287</c:v>
                </c:pt>
                <c:pt idx="1224">
                  <c:v>0.074591242150143</c:v>
                </c:pt>
                <c:pt idx="1225">
                  <c:v>0.0844189193069776</c:v>
                </c:pt>
                <c:pt idx="1226">
                  <c:v>0.0941567662412531</c:v>
                </c:pt>
                <c:pt idx="1227">
                  <c:v>0.100246568938956</c:v>
                </c:pt>
                <c:pt idx="1228">
                  <c:v>0.0984457683844413</c:v>
                </c:pt>
                <c:pt idx="1229">
                  <c:v>0.100200978009615</c:v>
                </c:pt>
                <c:pt idx="1230">
                  <c:v>0.105433852224402</c:v>
                </c:pt>
                <c:pt idx="1231">
                  <c:v>0.110449210788303</c:v>
                </c:pt>
                <c:pt idx="1232">
                  <c:v>0.119315120126957</c:v>
                </c:pt>
                <c:pt idx="1233">
                  <c:v>0.122655367174847</c:v>
                </c:pt>
                <c:pt idx="1234">
                  <c:v>0.114564914115356</c:v>
                </c:pt>
                <c:pt idx="1235">
                  <c:v>0.0981849346477648</c:v>
                </c:pt>
                <c:pt idx="1236">
                  <c:v>0.0879193494874172</c:v>
                </c:pt>
                <c:pt idx="1237">
                  <c:v>0.0883660007926014</c:v>
                </c:pt>
                <c:pt idx="1238">
                  <c:v>0.0914497458376991</c:v>
                </c:pt>
                <c:pt idx="1239">
                  <c:v>0.0922249467359957</c:v>
                </c:pt>
                <c:pt idx="1240">
                  <c:v>0.0964252738128118</c:v>
                </c:pt>
                <c:pt idx="1241">
                  <c:v>0.101750144733409</c:v>
                </c:pt>
                <c:pt idx="1242">
                  <c:v>0.106833641610265</c:v>
                </c:pt>
                <c:pt idx="1243">
                  <c:v>0.114569300856881</c:v>
                </c:pt>
                <c:pt idx="1244">
                  <c:v>0.118482343516444</c:v>
                </c:pt>
                <c:pt idx="1245">
                  <c:v>0.121480719700975</c:v>
                </c:pt>
                <c:pt idx="1246">
                  <c:v>0.125582567205915</c:v>
                </c:pt>
                <c:pt idx="1247">
                  <c:v>0.122329558838314</c:v>
                </c:pt>
                <c:pt idx="1248">
                  <c:v>0.11013370654778</c:v>
                </c:pt>
                <c:pt idx="1249">
                  <c:v>0.098305294159658</c:v>
                </c:pt>
                <c:pt idx="1250">
                  <c:v>0.0908033752392387</c:v>
                </c:pt>
                <c:pt idx="1251">
                  <c:v>0.0873334712504884</c:v>
                </c:pt>
                <c:pt idx="1252">
                  <c:v>0.0878795335533857</c:v>
                </c:pt>
                <c:pt idx="1253">
                  <c:v>0.0884758558562552</c:v>
                </c:pt>
                <c:pt idx="1254">
                  <c:v>0.0904376870186227</c:v>
                </c:pt>
                <c:pt idx="1255">
                  <c:v>0.0902999310809118</c:v>
                </c:pt>
                <c:pt idx="1256">
                  <c:v>0.0872874592908079</c:v>
                </c:pt>
                <c:pt idx="1257">
                  <c:v>0.0889159660447261</c:v>
                </c:pt>
                <c:pt idx="1258">
                  <c:v>0.0901560904652532</c:v>
                </c:pt>
                <c:pt idx="1259">
                  <c:v>0.0845216181520204</c:v>
                </c:pt>
                <c:pt idx="1260">
                  <c:v>0.0703862131418362</c:v>
                </c:pt>
                <c:pt idx="1261">
                  <c:v>0.0567136910072066</c:v>
                </c:pt>
                <c:pt idx="1262">
                  <c:v>0.0517987991188459</c:v>
                </c:pt>
                <c:pt idx="1263">
                  <c:v>0.0509587697029074</c:v>
                </c:pt>
                <c:pt idx="1264">
                  <c:v>0.0564305509050209</c:v>
                </c:pt>
                <c:pt idx="1265">
                  <c:v>0.0641960739439112</c:v>
                </c:pt>
                <c:pt idx="1266">
                  <c:v>0.0666434692274446</c:v>
                </c:pt>
                <c:pt idx="1267">
                  <c:v>0.0608835506317388</c:v>
                </c:pt>
                <c:pt idx="1268">
                  <c:v>0.0504758928480897</c:v>
                </c:pt>
                <c:pt idx="1269">
                  <c:v>0.0451355319798508</c:v>
                </c:pt>
                <c:pt idx="1270">
                  <c:v>0.0445574833061612</c:v>
                </c:pt>
                <c:pt idx="1271">
                  <c:v>0.0476896970576795</c:v>
                </c:pt>
                <c:pt idx="1272">
                  <c:v>0.0539005733344422</c:v>
                </c:pt>
                <c:pt idx="1273">
                  <c:v>0.0551738423855109</c:v>
                </c:pt>
                <c:pt idx="1274">
                  <c:v>0.0499658370834434</c:v>
                </c:pt>
                <c:pt idx="1275">
                  <c:v>0.0457543083712015</c:v>
                </c:pt>
                <c:pt idx="1276">
                  <c:v>0.0436938904372549</c:v>
                </c:pt>
                <c:pt idx="1277">
                  <c:v>0.0457923576481458</c:v>
                </c:pt>
                <c:pt idx="1278">
                  <c:v>0.0497309014152115</c:v>
                </c:pt>
                <c:pt idx="1279">
                  <c:v>0.0477948984795842</c:v>
                </c:pt>
                <c:pt idx="1280">
                  <c:v>0.0410099718014889</c:v>
                </c:pt>
                <c:pt idx="1281">
                  <c:v>0.0335770591857175</c:v>
                </c:pt>
                <c:pt idx="1282">
                  <c:v>0.0276332442865109</c:v>
                </c:pt>
                <c:pt idx="1283">
                  <c:v>0.0269836952036951</c:v>
                </c:pt>
                <c:pt idx="1284">
                  <c:v>0.0319013623334319</c:v>
                </c:pt>
                <c:pt idx="1285">
                  <c:v>0.0363071607448795</c:v>
                </c:pt>
                <c:pt idx="1286">
                  <c:v>0.0362419941366401</c:v>
                </c:pt>
                <c:pt idx="1287">
                  <c:v>0.0324337275981142</c:v>
                </c:pt>
                <c:pt idx="1288">
                  <c:v>0.0253967211982882</c:v>
                </c:pt>
                <c:pt idx="1289">
                  <c:v>0.0192087001989967</c:v>
                </c:pt>
                <c:pt idx="1290">
                  <c:v>0.019906878117038</c:v>
                </c:pt>
                <c:pt idx="1291">
                  <c:v>0.0285506715874038</c:v>
                </c:pt>
                <c:pt idx="1292">
                  <c:v>0.0367634402692051</c:v>
                </c:pt>
                <c:pt idx="1293">
                  <c:v>0.0376795372773637</c:v>
                </c:pt>
                <c:pt idx="1294">
                  <c:v>0.0348022941279309</c:v>
                </c:pt>
                <c:pt idx="1295">
                  <c:v>0.0332723316748836</c:v>
                </c:pt>
                <c:pt idx="1296">
                  <c:v>0.0353010442785794</c:v>
                </c:pt>
                <c:pt idx="1297">
                  <c:v>0.0415201379143596</c:v>
                </c:pt>
                <c:pt idx="1298">
                  <c:v>0.045960859745678</c:v>
                </c:pt>
                <c:pt idx="1299">
                  <c:v>0.0489853364855026</c:v>
                </c:pt>
                <c:pt idx="1300">
                  <c:v>0.0499771900916368</c:v>
                </c:pt>
                <c:pt idx="1301">
                  <c:v>0.0455343776570645</c:v>
                </c:pt>
                <c:pt idx="1302">
                  <c:v>0.0393248538723041</c:v>
                </c:pt>
                <c:pt idx="1303">
                  <c:v>0.0347602774619638</c:v>
                </c:pt>
                <c:pt idx="1304">
                  <c:v>0.0370890922046412</c:v>
                </c:pt>
                <c:pt idx="1305">
                  <c:v>0.0425429100220973</c:v>
                </c:pt>
                <c:pt idx="1306">
                  <c:v>0.0451981699788337</c:v>
                </c:pt>
                <c:pt idx="1307">
                  <c:v>0.0409895966434589</c:v>
                </c:pt>
                <c:pt idx="1308">
                  <c:v>0.0341575278115069</c:v>
                </c:pt>
                <c:pt idx="1309">
                  <c:v>0.0302824058991166</c:v>
                </c:pt>
                <c:pt idx="1310">
                  <c:v>0.0318388653061243</c:v>
                </c:pt>
                <c:pt idx="1311">
                  <c:v>0.0346292079075592</c:v>
                </c:pt>
                <c:pt idx="1312">
                  <c:v>0.0331961169509504</c:v>
                </c:pt>
                <c:pt idx="1313">
                  <c:v>0.0271272046134421</c:v>
                </c:pt>
                <c:pt idx="1314">
                  <c:v>0.0149817817161856</c:v>
                </c:pt>
                <c:pt idx="1315">
                  <c:v>0.000444329611881367</c:v>
                </c:pt>
                <c:pt idx="1316">
                  <c:v>0.0106623245180816</c:v>
                </c:pt>
                <c:pt idx="1317">
                  <c:v>0.00968825686874886</c:v>
                </c:pt>
                <c:pt idx="1318">
                  <c:v>0.00327580005216419</c:v>
                </c:pt>
                <c:pt idx="1319">
                  <c:v>0.000107873752334919</c:v>
                </c:pt>
                <c:pt idx="1320">
                  <c:v>0.000507464323385198</c:v>
                </c:pt>
                <c:pt idx="1321">
                  <c:v>0.00864397432922923</c:v>
                </c:pt>
                <c:pt idx="1322">
                  <c:v>0.019267087277181</c:v>
                </c:pt>
                <c:pt idx="1323">
                  <c:v>0.0204117123072026</c:v>
                </c:pt>
                <c:pt idx="1324">
                  <c:v>0.0158623414300847</c:v>
                </c:pt>
                <c:pt idx="1325">
                  <c:v>0.00981896279360854</c:v>
                </c:pt>
                <c:pt idx="1326">
                  <c:v>0.00738440537196874</c:v>
                </c:pt>
                <c:pt idx="1327">
                  <c:v>0.0103471454377715</c:v>
                </c:pt>
                <c:pt idx="1328">
                  <c:v>0.0187338591821765</c:v>
                </c:pt>
                <c:pt idx="1329">
                  <c:v>0.0250339180680741</c:v>
                </c:pt>
                <c:pt idx="1330">
                  <c:v>0.0223514602360194</c:v>
                </c:pt>
                <c:pt idx="1331">
                  <c:v>0.0169641730106903</c:v>
                </c:pt>
                <c:pt idx="1332">
                  <c:v>0.0108371558768643</c:v>
                </c:pt>
                <c:pt idx="1333">
                  <c:v>0.00949776683198551</c:v>
                </c:pt>
                <c:pt idx="1334">
                  <c:v>0.0143868814165327</c:v>
                </c:pt>
                <c:pt idx="1335">
                  <c:v>0.0177735496038743</c:v>
                </c:pt>
                <c:pt idx="1336">
                  <c:v>0.0135214591569009</c:v>
                </c:pt>
                <c:pt idx="1337">
                  <c:v>0.00621852528081821</c:v>
                </c:pt>
                <c:pt idx="1338">
                  <c:v>0.00251697948135006</c:v>
                </c:pt>
                <c:pt idx="1339">
                  <c:v>0.000201610417631359</c:v>
                </c:pt>
                <c:pt idx="1340">
                  <c:v>0.00341349118025331</c:v>
                </c:pt>
                <c:pt idx="1341">
                  <c:v>0.00594758715964556</c:v>
                </c:pt>
                <c:pt idx="1342">
                  <c:v>0.00194688157534535</c:v>
                </c:pt>
                <c:pt idx="1343">
                  <c:v>0.00211022036039756</c:v>
                </c:pt>
                <c:pt idx="1344">
                  <c:v>9.93921717070245E-005</c:v>
                </c:pt>
                <c:pt idx="1345">
                  <c:v>0.00632340610261413</c:v>
                </c:pt>
                <c:pt idx="1346">
                  <c:v>0.00981158904600217</c:v>
                </c:pt>
                <c:pt idx="1347">
                  <c:v>0.00770763825166878</c:v>
                </c:pt>
                <c:pt idx="1348">
                  <c:v>0.00170526548677488</c:v>
                </c:pt>
                <c:pt idx="1349">
                  <c:v>0.00401228082464877</c:v>
                </c:pt>
                <c:pt idx="1350">
                  <c:v>0.00493497307287662</c:v>
                </c:pt>
                <c:pt idx="1351">
                  <c:v>0.000162836196479055</c:v>
                </c:pt>
                <c:pt idx="1352">
                  <c:v>0.00639290062554299</c:v>
                </c:pt>
                <c:pt idx="1353">
                  <c:v>0.0059245374026279</c:v>
                </c:pt>
                <c:pt idx="1354">
                  <c:v>0.00201924237593556</c:v>
                </c:pt>
                <c:pt idx="1355">
                  <c:v>0.0110701749689181</c:v>
                </c:pt>
                <c:pt idx="1356">
                  <c:v>0.0147299015718452</c:v>
                </c:pt>
                <c:pt idx="1357">
                  <c:v>0.00998655765562109</c:v>
                </c:pt>
                <c:pt idx="1358">
                  <c:v>0.0067191167921167</c:v>
                </c:pt>
                <c:pt idx="1359">
                  <c:v>0.0103374920780539</c:v>
                </c:pt>
                <c:pt idx="1360">
                  <c:v>0.0158230225032565</c:v>
                </c:pt>
                <c:pt idx="1361">
                  <c:v>0.0206680065897161</c:v>
                </c:pt>
                <c:pt idx="1362">
                  <c:v>0.022162990252768</c:v>
                </c:pt>
                <c:pt idx="1363">
                  <c:v>0.0184918262013811</c:v>
                </c:pt>
                <c:pt idx="1364">
                  <c:v>0.0155635423654124</c:v>
                </c:pt>
                <c:pt idx="1365">
                  <c:v>0.0119941352246496</c:v>
                </c:pt>
                <c:pt idx="1366">
                  <c:v>0.00830972328778827</c:v>
                </c:pt>
                <c:pt idx="1367">
                  <c:v>0.0117082716873169</c:v>
                </c:pt>
                <c:pt idx="1368">
                  <c:v>0.0177674602025809</c:v>
                </c:pt>
                <c:pt idx="1369">
                  <c:v>0.0230450545707884</c:v>
                </c:pt>
                <c:pt idx="1370">
                  <c:v>0.0223824942026072</c:v>
                </c:pt>
                <c:pt idx="1371">
                  <c:v>0.017692236887568</c:v>
                </c:pt>
                <c:pt idx="1372">
                  <c:v>0.0142134543713414</c:v>
                </c:pt>
                <c:pt idx="1373">
                  <c:v>0.0111081495995742</c:v>
                </c:pt>
                <c:pt idx="1374">
                  <c:v>0.0108862534502674</c:v>
                </c:pt>
                <c:pt idx="1375">
                  <c:v>0.0117772650695174</c:v>
                </c:pt>
                <c:pt idx="1376">
                  <c:v>0.00864711331794226</c:v>
                </c:pt>
                <c:pt idx="1377">
                  <c:v>0.00311874312232558</c:v>
                </c:pt>
                <c:pt idx="1378">
                  <c:v>0.000678498517896742</c:v>
                </c:pt>
                <c:pt idx="1379">
                  <c:v>0.00120618120882279</c:v>
                </c:pt>
                <c:pt idx="1380">
                  <c:v>0.00699624338580218</c:v>
                </c:pt>
                <c:pt idx="1381">
                  <c:v>0.0111523061313211</c:v>
                </c:pt>
                <c:pt idx="1382">
                  <c:v>0.0164875064332772</c:v>
                </c:pt>
                <c:pt idx="1383">
                  <c:v>0.0235865956376081</c:v>
                </c:pt>
                <c:pt idx="1384">
                  <c:v>0.0243536773181686</c:v>
                </c:pt>
                <c:pt idx="1385">
                  <c:v>0.0129160707434407</c:v>
                </c:pt>
                <c:pt idx="1386">
                  <c:v>0.00714913008616225</c:v>
                </c:pt>
                <c:pt idx="1387">
                  <c:v>0.00780539770528854</c:v>
                </c:pt>
                <c:pt idx="1388">
                  <c:v>0.00642243834171083</c:v>
                </c:pt>
                <c:pt idx="1389">
                  <c:v>0.0103822373791158</c:v>
                </c:pt>
                <c:pt idx="1390">
                  <c:v>0.00115294524483849</c:v>
                </c:pt>
                <c:pt idx="1391">
                  <c:v>0.00461116360617944</c:v>
                </c:pt>
                <c:pt idx="1392">
                  <c:v>0.0426870374635527</c:v>
                </c:pt>
                <c:pt idx="1393">
                  <c:v>0.0623093312887274</c:v>
                </c:pt>
                <c:pt idx="1394">
                  <c:v>0.0773071576737236</c:v>
                </c:pt>
                <c:pt idx="1395">
                  <c:v>0.0630091905279423</c:v>
                </c:pt>
                <c:pt idx="1396">
                  <c:v>0.0255449899879174</c:v>
                </c:pt>
                <c:pt idx="1397">
                  <c:v>0.044753354031529</c:v>
                </c:pt>
                <c:pt idx="1398">
                  <c:v>0.0924471239735429</c:v>
                </c:pt>
                <c:pt idx="1399">
                  <c:v>0.108473603658707</c:v>
                </c:pt>
                <c:pt idx="1400">
                  <c:v>0.0683760391868631</c:v>
                </c:pt>
                <c:pt idx="1401">
                  <c:v>0.0106719810617734</c:v>
                </c:pt>
                <c:pt idx="1402">
                  <c:v>0.018778633019727</c:v>
                </c:pt>
                <c:pt idx="1403">
                  <c:v>0.0262649460503675</c:v>
                </c:pt>
                <c:pt idx="1404">
                  <c:v>0.0248597485640421</c:v>
                </c:pt>
                <c:pt idx="1405">
                  <c:v>0.0325705114180985</c:v>
                </c:pt>
                <c:pt idx="1406">
                  <c:v>0.103779551952249</c:v>
                </c:pt>
                <c:pt idx="1407">
                  <c:v>0.134304793727827</c:v>
                </c:pt>
                <c:pt idx="1408">
                  <c:v>0.138463514954333</c:v>
                </c:pt>
                <c:pt idx="1409">
                  <c:v>0.13823469047785</c:v>
                </c:pt>
                <c:pt idx="1410">
                  <c:v>0.13882058367677</c:v>
                </c:pt>
                <c:pt idx="1411">
                  <c:v>0.0631746886540986</c:v>
                </c:pt>
                <c:pt idx="1412">
                  <c:v>0.00176303793646293</c:v>
                </c:pt>
                <c:pt idx="1413">
                  <c:v>0.0315464260974536</c:v>
                </c:pt>
                <c:pt idx="1414">
                  <c:v>0.0431423643666085</c:v>
                </c:pt>
                <c:pt idx="1415">
                  <c:v>0.0101670689809232</c:v>
                </c:pt>
                <c:pt idx="1416">
                  <c:v>0.0123626658343938</c:v>
                </c:pt>
                <c:pt idx="1417">
                  <c:v>0.0355651149774848</c:v>
                </c:pt>
                <c:pt idx="1418">
                  <c:v>0.0893303241047606</c:v>
                </c:pt>
                <c:pt idx="1419">
                  <c:v>0.158245241795974</c:v>
                </c:pt>
                <c:pt idx="1420">
                  <c:v>0.224217462013722</c:v>
                </c:pt>
                <c:pt idx="1421">
                  <c:v>0.174588292881037</c:v>
                </c:pt>
                <c:pt idx="1422">
                  <c:v>0.0055133940213381</c:v>
                </c:pt>
                <c:pt idx="1423">
                  <c:v>0.0599268196785008</c:v>
                </c:pt>
                <c:pt idx="1424">
                  <c:v>0.0399480736828894</c:v>
                </c:pt>
                <c:pt idx="1425">
                  <c:v>0.00242267281710298</c:v>
                </c:pt>
                <c:pt idx="1426">
                  <c:v>0.0601782066925594</c:v>
                </c:pt>
                <c:pt idx="1427">
                  <c:v>0.0682985840688322</c:v>
                </c:pt>
                <c:pt idx="1428">
                  <c:v>0.0580899475099566</c:v>
                </c:pt>
                <c:pt idx="1429">
                  <c:v>0.059713037952679</c:v>
                </c:pt>
                <c:pt idx="1430">
                  <c:v>0.0637517883289926</c:v>
                </c:pt>
                <c:pt idx="1431">
                  <c:v>0.0847126592927019</c:v>
                </c:pt>
                <c:pt idx="1432">
                  <c:v>0.0832910377598278</c:v>
                </c:pt>
                <c:pt idx="1433">
                  <c:v>0.102691946538724</c:v>
                </c:pt>
                <c:pt idx="1434">
                  <c:v>0.159440809658219</c:v>
                </c:pt>
                <c:pt idx="1435">
                  <c:v>0.225970433146463</c:v>
                </c:pt>
                <c:pt idx="1436">
                  <c:v>0.222062004810188</c:v>
                </c:pt>
                <c:pt idx="1437">
                  <c:v>0.171367220067468</c:v>
                </c:pt>
                <c:pt idx="1438">
                  <c:v>0.117214763766662</c:v>
                </c:pt>
                <c:pt idx="1439">
                  <c:v>0.0878460082183873</c:v>
                </c:pt>
                <c:pt idx="1440">
                  <c:v>0.0577010639331022</c:v>
                </c:pt>
                <c:pt idx="1441">
                  <c:v>0.0166365604025456</c:v>
                </c:pt>
                <c:pt idx="1442">
                  <c:v>0.03988456536062</c:v>
                </c:pt>
                <c:pt idx="1443">
                  <c:v>0.0663366562305921</c:v>
                </c:pt>
                <c:pt idx="1444">
                  <c:v>0.0475913494231165</c:v>
                </c:pt>
                <c:pt idx="1445">
                  <c:v>0.00380054851377471</c:v>
                </c:pt>
                <c:pt idx="1446">
                  <c:v>0.0109176065570268</c:v>
                </c:pt>
                <c:pt idx="1447">
                  <c:v>0.037714657887297</c:v>
                </c:pt>
                <c:pt idx="1448">
                  <c:v>0.0959918854055072</c:v>
                </c:pt>
                <c:pt idx="1449">
                  <c:v>0.18312497538625</c:v>
                </c:pt>
                <c:pt idx="1450">
                  <c:v>0.177101879280672</c:v>
                </c:pt>
                <c:pt idx="1451">
                  <c:v>0.115666994669873</c:v>
                </c:pt>
                <c:pt idx="1452">
                  <c:v>0.0983818491872817</c:v>
                </c:pt>
                <c:pt idx="1453">
                  <c:v>0.0663989267677484</c:v>
                </c:pt>
                <c:pt idx="1454">
                  <c:v>0.0285580943657872</c:v>
                </c:pt>
                <c:pt idx="1455">
                  <c:v>0.0407568019917422</c:v>
                </c:pt>
                <c:pt idx="1456">
                  <c:v>0.0385534394522744</c:v>
                </c:pt>
                <c:pt idx="1457">
                  <c:v>0.0124381090114772</c:v>
                </c:pt>
                <c:pt idx="1458">
                  <c:v>0.0102779853668345</c:v>
                </c:pt>
                <c:pt idx="1459">
                  <c:v>0.00142520414040479</c:v>
                </c:pt>
                <c:pt idx="1460">
                  <c:v>0.00631970892227538</c:v>
                </c:pt>
                <c:pt idx="1461">
                  <c:v>0.00216739555837553</c:v>
                </c:pt>
                <c:pt idx="1462">
                  <c:v>0.0289287353744425</c:v>
                </c:pt>
                <c:pt idx="1463">
                  <c:v>0.052733396895505</c:v>
                </c:pt>
                <c:pt idx="1464">
                  <c:v>0.0987749527972457</c:v>
                </c:pt>
                <c:pt idx="1465">
                  <c:v>0.172636153167917</c:v>
                </c:pt>
                <c:pt idx="1466">
                  <c:v>0.186620798999429</c:v>
                </c:pt>
                <c:pt idx="1467">
                  <c:v>0.103466243174701</c:v>
                </c:pt>
                <c:pt idx="1468">
                  <c:v>0.0344015837758226</c:v>
                </c:pt>
                <c:pt idx="1469">
                  <c:v>0.0417133950232948</c:v>
                </c:pt>
                <c:pt idx="1470">
                  <c:v>0.049484586894674</c:v>
                </c:pt>
                <c:pt idx="1471">
                  <c:v>0.0253728031508416</c:v>
                </c:pt>
                <c:pt idx="1472">
                  <c:v>0.0238757957886465</c:v>
                </c:pt>
                <c:pt idx="1473">
                  <c:v>0.0296458689117766</c:v>
                </c:pt>
                <c:pt idx="1474">
                  <c:v>0.0120047885363636</c:v>
                </c:pt>
                <c:pt idx="1475">
                  <c:v>0.0114233571926693</c:v>
                </c:pt>
                <c:pt idx="1476">
                  <c:v>0.00459527683649938</c:v>
                </c:pt>
                <c:pt idx="1477">
                  <c:v>0.00908111533274849</c:v>
                </c:pt>
                <c:pt idx="1478">
                  <c:v>0.0175357076207768</c:v>
                </c:pt>
                <c:pt idx="1479">
                  <c:v>0.0402379945699313</c:v>
                </c:pt>
                <c:pt idx="1480">
                  <c:v>0.045928912441471</c:v>
                </c:pt>
                <c:pt idx="1481">
                  <c:v>0.0603156196894695</c:v>
                </c:pt>
                <c:pt idx="1482">
                  <c:v>0.0636034895972312</c:v>
                </c:pt>
                <c:pt idx="1483">
                  <c:v>0.0491605884531483</c:v>
                </c:pt>
                <c:pt idx="1484">
                  <c:v>0.0278849460727515</c:v>
                </c:pt>
                <c:pt idx="1485">
                  <c:v>0.0220421566796082</c:v>
                </c:pt>
                <c:pt idx="1486">
                  <c:v>0.04402974521935</c:v>
                </c:pt>
                <c:pt idx="1487">
                  <c:v>0.0520957534551358</c:v>
                </c:pt>
                <c:pt idx="1488">
                  <c:v>0.0372609578259429</c:v>
                </c:pt>
                <c:pt idx="1489">
                  <c:v>0.0455005951642647</c:v>
                </c:pt>
                <c:pt idx="1490">
                  <c:v>0.0580932147587777</c:v>
                </c:pt>
                <c:pt idx="1491">
                  <c:v>0.0359925779590544</c:v>
                </c:pt>
                <c:pt idx="1492">
                  <c:v>0.0287080755122521</c:v>
                </c:pt>
                <c:pt idx="1493">
                  <c:v>0.0675255362999371</c:v>
                </c:pt>
                <c:pt idx="1494">
                  <c:v>0.0985911339252449</c:v>
                </c:pt>
                <c:pt idx="1495">
                  <c:v>0.104340012163798</c:v>
                </c:pt>
                <c:pt idx="1496">
                  <c:v>0.0798597882246162</c:v>
                </c:pt>
                <c:pt idx="1497">
                  <c:v>0.0535894915334254</c:v>
                </c:pt>
                <c:pt idx="1498">
                  <c:v>0.0688022822230684</c:v>
                </c:pt>
                <c:pt idx="1499">
                  <c:v>0.0743423721227373</c:v>
                </c:pt>
                <c:pt idx="1500">
                  <c:v>0.0503753544853277</c:v>
                </c:pt>
                <c:pt idx="1501">
                  <c:v>0.0256512176875568</c:v>
                </c:pt>
                <c:pt idx="1502">
                  <c:v>0.0396576966773843</c:v>
                </c:pt>
                <c:pt idx="1503">
                  <c:v>0.0752351722654188</c:v>
                </c:pt>
                <c:pt idx="1504">
                  <c:v>0.0672033648997252</c:v>
                </c:pt>
                <c:pt idx="1505">
                  <c:v>0.0418526785869651</c:v>
                </c:pt>
                <c:pt idx="1506">
                  <c:v>0.0347073917108506</c:v>
                </c:pt>
                <c:pt idx="1507">
                  <c:v>0.00692399040079836</c:v>
                </c:pt>
                <c:pt idx="1508">
                  <c:v>0.014131807660202</c:v>
                </c:pt>
                <c:pt idx="1509">
                  <c:v>0.0453122104879797</c:v>
                </c:pt>
                <c:pt idx="1510">
                  <c:v>0.0304471923459522</c:v>
                </c:pt>
                <c:pt idx="1511">
                  <c:v>0.0273787209340596</c:v>
                </c:pt>
                <c:pt idx="1512">
                  <c:v>0.0274913975885504</c:v>
                </c:pt>
                <c:pt idx="1513">
                  <c:v>0.0151076966870139</c:v>
                </c:pt>
                <c:pt idx="1514">
                  <c:v>0.00445646830223641</c:v>
                </c:pt>
                <c:pt idx="1515">
                  <c:v>0.0079400417521013</c:v>
                </c:pt>
                <c:pt idx="1516">
                  <c:v>0.000976277565813399</c:v>
                </c:pt>
                <c:pt idx="1517">
                  <c:v>0.0261397635233041</c:v>
                </c:pt>
                <c:pt idx="1518">
                  <c:v>0.0355254923979639</c:v>
                </c:pt>
                <c:pt idx="1519">
                  <c:v>0.0169154322856986</c:v>
                </c:pt>
                <c:pt idx="1520">
                  <c:v>0.00985336012953066</c:v>
                </c:pt>
                <c:pt idx="1521">
                  <c:v>0.0138758797543803</c:v>
                </c:pt>
                <c:pt idx="1522">
                  <c:v>0.0109305619717022</c:v>
                </c:pt>
                <c:pt idx="1523">
                  <c:v>0.00222313716898554</c:v>
                </c:pt>
                <c:pt idx="1524">
                  <c:v>0.000717546635123667</c:v>
                </c:pt>
                <c:pt idx="1525">
                  <c:v>0.0333030544826893</c:v>
                </c:pt>
                <c:pt idx="1526">
                  <c:v>0.0536364886075856</c:v>
                </c:pt>
                <c:pt idx="1527">
                  <c:v>0.0477123961633383</c:v>
                </c:pt>
                <c:pt idx="1528">
                  <c:v>0.0467033069357615</c:v>
                </c:pt>
                <c:pt idx="1529">
                  <c:v>0.0535458706326518</c:v>
                </c:pt>
                <c:pt idx="1530">
                  <c:v>0.0629519721331439</c:v>
                </c:pt>
                <c:pt idx="1531">
                  <c:v>0.0664211129270084</c:v>
                </c:pt>
                <c:pt idx="1532">
                  <c:v>0.0610362287168017</c:v>
                </c:pt>
                <c:pt idx="1533">
                  <c:v>0.0598103288727597</c:v>
                </c:pt>
                <c:pt idx="1534">
                  <c:v>0.0833614363805458</c:v>
                </c:pt>
                <c:pt idx="1535">
                  <c:v>0.110674386631462</c:v>
                </c:pt>
                <c:pt idx="1536">
                  <c:v>0.0753487445130787</c:v>
                </c:pt>
                <c:pt idx="1537">
                  <c:v>0.0280032413144785</c:v>
                </c:pt>
                <c:pt idx="1538">
                  <c:v>0.0243736272096545</c:v>
                </c:pt>
                <c:pt idx="1539">
                  <c:v>0.0153974324770624</c:v>
                </c:pt>
                <c:pt idx="1540">
                  <c:v>0.00734455360639634</c:v>
                </c:pt>
                <c:pt idx="1541">
                  <c:v>0.0234782207597683</c:v>
                </c:pt>
                <c:pt idx="1542">
                  <c:v>0.0176558770721468</c:v>
                </c:pt>
                <c:pt idx="1543">
                  <c:v>0.00364633858086372</c:v>
                </c:pt>
                <c:pt idx="1544">
                  <c:v>0.00779046536223995</c:v>
                </c:pt>
                <c:pt idx="1545">
                  <c:v>0.028837557846331</c:v>
                </c:pt>
                <c:pt idx="1546">
                  <c:v>0.0450721373777722</c:v>
                </c:pt>
                <c:pt idx="1547">
                  <c:v>0.0259029374371623</c:v>
                </c:pt>
                <c:pt idx="1548">
                  <c:v>0.00238122368912717</c:v>
                </c:pt>
                <c:pt idx="1549">
                  <c:v>0.0216870806577543</c:v>
                </c:pt>
                <c:pt idx="1550">
                  <c:v>0.0346731543737432</c:v>
                </c:pt>
                <c:pt idx="1551">
                  <c:v>0.0151676889377825</c:v>
                </c:pt>
                <c:pt idx="1552">
                  <c:v>0.00496371712671628</c:v>
                </c:pt>
                <c:pt idx="1553">
                  <c:v>0.0100216193002195</c:v>
                </c:pt>
                <c:pt idx="1554">
                  <c:v>0.0179706683153958</c:v>
                </c:pt>
                <c:pt idx="1555">
                  <c:v>0.0229009118890691</c:v>
                </c:pt>
                <c:pt idx="1556">
                  <c:v>0.0196069626082243</c:v>
                </c:pt>
                <c:pt idx="1557">
                  <c:v>0.000426891533968909</c:v>
                </c:pt>
                <c:pt idx="1558">
                  <c:v>0.0165090833571117</c:v>
                </c:pt>
                <c:pt idx="1559">
                  <c:v>0.0232575046276492</c:v>
                </c:pt>
                <c:pt idx="1560">
                  <c:v>0.0226502756823508</c:v>
                </c:pt>
                <c:pt idx="1561">
                  <c:v>0.0291057760822362</c:v>
                </c:pt>
                <c:pt idx="1562">
                  <c:v>0.0243001944441309</c:v>
                </c:pt>
                <c:pt idx="1563">
                  <c:v>0.00491182477000529</c:v>
                </c:pt>
                <c:pt idx="1564">
                  <c:v>0.0104365576471035</c:v>
                </c:pt>
                <c:pt idx="1565">
                  <c:v>0.0194201567546421</c:v>
                </c:pt>
                <c:pt idx="1566">
                  <c:v>0.00913723817380392</c:v>
                </c:pt>
                <c:pt idx="1567">
                  <c:v>0.0230727616685165</c:v>
                </c:pt>
                <c:pt idx="1568">
                  <c:v>0.0614383046686628</c:v>
                </c:pt>
                <c:pt idx="1569">
                  <c:v>0.0682422819136338</c:v>
                </c:pt>
                <c:pt idx="1570">
                  <c:v>0.0455523666756141</c:v>
                </c:pt>
                <c:pt idx="1571">
                  <c:v>0.031125893894317</c:v>
                </c:pt>
                <c:pt idx="1572">
                  <c:v>0.0211411471832904</c:v>
                </c:pt>
                <c:pt idx="1573">
                  <c:v>0.0267481774527096</c:v>
                </c:pt>
                <c:pt idx="1574">
                  <c:v>0.0866139059656359</c:v>
                </c:pt>
                <c:pt idx="1575">
                  <c:v>0.0773870539864329</c:v>
                </c:pt>
                <c:pt idx="1576">
                  <c:v>0.0323180519971193</c:v>
                </c:pt>
                <c:pt idx="1577">
                  <c:v>0.00677431386035305</c:v>
                </c:pt>
                <c:pt idx="1578">
                  <c:v>0.00422341164634377</c:v>
                </c:pt>
                <c:pt idx="1579">
                  <c:v>0.0106629619264447</c:v>
                </c:pt>
                <c:pt idx="1580">
                  <c:v>0.00337406993545042</c:v>
                </c:pt>
                <c:pt idx="1581">
                  <c:v>0.00557482358377293</c:v>
                </c:pt>
                <c:pt idx="1582">
                  <c:v>0.00722441502099007</c:v>
                </c:pt>
                <c:pt idx="1583">
                  <c:v>0.00494367528355561</c:v>
                </c:pt>
                <c:pt idx="1584">
                  <c:v>0.00340509543493774</c:v>
                </c:pt>
                <c:pt idx="1585">
                  <c:v>0.00139164714277795</c:v>
                </c:pt>
                <c:pt idx="1586">
                  <c:v>0.0136247670037607</c:v>
                </c:pt>
                <c:pt idx="1587">
                  <c:v>0.0167411726593501</c:v>
                </c:pt>
                <c:pt idx="1588">
                  <c:v>0.00798137889267443</c:v>
                </c:pt>
                <c:pt idx="1589">
                  <c:v>4.0559753355196E-005</c:v>
                </c:pt>
                <c:pt idx="1590">
                  <c:v>0.00435415197152271</c:v>
                </c:pt>
                <c:pt idx="1591">
                  <c:v>0.0339332249995934</c:v>
                </c:pt>
                <c:pt idx="1592">
                  <c:v>0.0589314545994466</c:v>
                </c:pt>
                <c:pt idx="1593">
                  <c:v>0.0435456957206873</c:v>
                </c:pt>
                <c:pt idx="1594">
                  <c:v>0.011632811648864</c:v>
                </c:pt>
                <c:pt idx="1595">
                  <c:v>0.00314522419789314</c:v>
                </c:pt>
                <c:pt idx="1596">
                  <c:v>0.00688683103405645</c:v>
                </c:pt>
                <c:pt idx="1597">
                  <c:v>0.0179140266204794</c:v>
                </c:pt>
                <c:pt idx="1598">
                  <c:v>0.0203793391306659</c:v>
                </c:pt>
                <c:pt idx="1599">
                  <c:v>0.0140080043714182</c:v>
                </c:pt>
                <c:pt idx="1600">
                  <c:v>0.00755467281267863</c:v>
                </c:pt>
                <c:pt idx="1601">
                  <c:v>0.00776327330923781</c:v>
                </c:pt>
                <c:pt idx="1602">
                  <c:v>0.00282597627044521</c:v>
                </c:pt>
                <c:pt idx="1603">
                  <c:v>0.0195122198109893</c:v>
                </c:pt>
                <c:pt idx="1604">
                  <c:v>0.0319723773681532</c:v>
                </c:pt>
                <c:pt idx="1605">
                  <c:v>0.0203063094552003</c:v>
                </c:pt>
                <c:pt idx="1606">
                  <c:v>0.0194232072571642</c:v>
                </c:pt>
                <c:pt idx="1607">
                  <c:v>0.0245656182299128</c:v>
                </c:pt>
                <c:pt idx="1608">
                  <c:v>0.0207840616657917</c:v>
                </c:pt>
                <c:pt idx="1609">
                  <c:v>0.00543911074795387</c:v>
                </c:pt>
                <c:pt idx="1610">
                  <c:v>0.0117077052228655</c:v>
                </c:pt>
                <c:pt idx="1611">
                  <c:v>0.00758052359567465</c:v>
                </c:pt>
                <c:pt idx="1612">
                  <c:v>0.0136659518310025</c:v>
                </c:pt>
                <c:pt idx="1613">
                  <c:v>0.0349144091189401</c:v>
                </c:pt>
                <c:pt idx="1614">
                  <c:v>0.0397404280835159</c:v>
                </c:pt>
                <c:pt idx="1615">
                  <c:v>0.0081862674132664</c:v>
                </c:pt>
                <c:pt idx="1616">
                  <c:v>0.0660641256879385</c:v>
                </c:pt>
                <c:pt idx="1617">
                  <c:v>0.0554014579038196</c:v>
                </c:pt>
                <c:pt idx="1618">
                  <c:v>0.00783701097163405</c:v>
                </c:pt>
                <c:pt idx="1619">
                  <c:v>0.0198798762550239</c:v>
                </c:pt>
                <c:pt idx="1620">
                  <c:v>0.0132866613384111</c:v>
                </c:pt>
                <c:pt idx="1621">
                  <c:v>0.0127306745492282</c:v>
                </c:pt>
                <c:pt idx="1622">
                  <c:v>0.0123422180870075</c:v>
                </c:pt>
                <c:pt idx="1623">
                  <c:v>0.00587001109949534</c:v>
                </c:pt>
                <c:pt idx="1624">
                  <c:v>0.00599363060960063</c:v>
                </c:pt>
                <c:pt idx="1625">
                  <c:v>0.00489941060162209</c:v>
                </c:pt>
                <c:pt idx="1626">
                  <c:v>0.0221946471874186</c:v>
                </c:pt>
                <c:pt idx="1627">
                  <c:v>0.0324451344547405</c:v>
                </c:pt>
                <c:pt idx="1628">
                  <c:v>0.0140722281226083</c:v>
                </c:pt>
                <c:pt idx="1629">
                  <c:v>0.0191003556796573</c:v>
                </c:pt>
                <c:pt idx="1630">
                  <c:v>0.0458664778629755</c:v>
                </c:pt>
                <c:pt idx="1631">
                  <c:v>0.0534893905387298</c:v>
                </c:pt>
                <c:pt idx="1632">
                  <c:v>0.0144570564314378</c:v>
                </c:pt>
                <c:pt idx="1633">
                  <c:v>0.0255609336378423</c:v>
                </c:pt>
                <c:pt idx="1634">
                  <c:v>0.0377828837563711</c:v>
                </c:pt>
                <c:pt idx="1635">
                  <c:v>0.0359891031869178</c:v>
                </c:pt>
                <c:pt idx="1636">
                  <c:v>0.0284547008498021</c:v>
                </c:pt>
                <c:pt idx="1637">
                  <c:v>0.0189835431720596</c:v>
                </c:pt>
                <c:pt idx="1638">
                  <c:v>0.0140323596747732</c:v>
                </c:pt>
                <c:pt idx="1639">
                  <c:v>0.0197081174133176</c:v>
                </c:pt>
                <c:pt idx="1640">
                  <c:v>0.0027522954215083</c:v>
                </c:pt>
                <c:pt idx="1641">
                  <c:v>0.00485391439234046</c:v>
                </c:pt>
                <c:pt idx="1642">
                  <c:v>0.0105142115925191</c:v>
                </c:pt>
                <c:pt idx="1643">
                  <c:v>0.0258671959343217</c:v>
                </c:pt>
                <c:pt idx="1644">
                  <c:v>0.0112449062252729</c:v>
                </c:pt>
                <c:pt idx="1645">
                  <c:v>0.00224640810309917</c:v>
                </c:pt>
                <c:pt idx="1646">
                  <c:v>0.00521739971227675</c:v>
                </c:pt>
                <c:pt idx="1647">
                  <c:v>0.00800447193962779</c:v>
                </c:pt>
                <c:pt idx="1648">
                  <c:v>0.00695798102531593</c:v>
                </c:pt>
                <c:pt idx="1649">
                  <c:v>0.0234608205476971</c:v>
                </c:pt>
                <c:pt idx="1650">
                  <c:v>0.0336734569316577</c:v>
                </c:pt>
                <c:pt idx="1651">
                  <c:v>0.0322981385755942</c:v>
                </c:pt>
                <c:pt idx="1652">
                  <c:v>0.0384413474679107</c:v>
                </c:pt>
                <c:pt idx="1653">
                  <c:v>0.0428048018348901</c:v>
                </c:pt>
                <c:pt idx="1654">
                  <c:v>0.0413854026365978</c:v>
                </c:pt>
                <c:pt idx="1655">
                  <c:v>0.024348018873855</c:v>
                </c:pt>
                <c:pt idx="1656">
                  <c:v>0.00645718113746836</c:v>
                </c:pt>
                <c:pt idx="1657">
                  <c:v>0.0165351727598403</c:v>
                </c:pt>
                <c:pt idx="1658">
                  <c:v>0.0221447970871909</c:v>
                </c:pt>
                <c:pt idx="1659">
                  <c:v>0.00927035523621615</c:v>
                </c:pt>
                <c:pt idx="1660">
                  <c:v>0.0147578899784073</c:v>
                </c:pt>
                <c:pt idx="1661">
                  <c:v>0.0410490028379522</c:v>
                </c:pt>
                <c:pt idx="1662">
                  <c:v>0.0216248465656631</c:v>
                </c:pt>
                <c:pt idx="1663">
                  <c:v>0.0239493844736501</c:v>
                </c:pt>
                <c:pt idx="1664">
                  <c:v>0.0162389280431136</c:v>
                </c:pt>
                <c:pt idx="1665">
                  <c:v>0.00806611672917148</c:v>
                </c:pt>
                <c:pt idx="1666">
                  <c:v>0.0289504221839921</c:v>
                </c:pt>
                <c:pt idx="1667">
                  <c:v>0.0688221792766105</c:v>
                </c:pt>
                <c:pt idx="1668">
                  <c:v>0.0794702259398125</c:v>
                </c:pt>
                <c:pt idx="1669">
                  <c:v>0.0755772175624372</c:v>
                </c:pt>
                <c:pt idx="1670">
                  <c:v>0.068327679673458</c:v>
                </c:pt>
                <c:pt idx="1671">
                  <c:v>0.0637236466888721</c:v>
                </c:pt>
                <c:pt idx="1672">
                  <c:v>0.0585216020030828</c:v>
                </c:pt>
                <c:pt idx="1673">
                  <c:v>0.0497483404965355</c:v>
                </c:pt>
                <c:pt idx="1674">
                  <c:v>0.025335759380782</c:v>
                </c:pt>
                <c:pt idx="1675">
                  <c:v>0.0111851523270085</c:v>
                </c:pt>
                <c:pt idx="1676">
                  <c:v>0.008577166424275</c:v>
                </c:pt>
                <c:pt idx="1677">
                  <c:v>0.0133754574858424</c:v>
                </c:pt>
                <c:pt idx="1678">
                  <c:v>0.0269622413696107</c:v>
                </c:pt>
                <c:pt idx="1679">
                  <c:v>0.0244412756671593</c:v>
                </c:pt>
                <c:pt idx="1680">
                  <c:v>0.0147874879660538</c:v>
                </c:pt>
                <c:pt idx="1681">
                  <c:v>0.0202628772530315</c:v>
                </c:pt>
                <c:pt idx="1682">
                  <c:v>0.02354147965044</c:v>
                </c:pt>
                <c:pt idx="1683">
                  <c:v>0.00807361551725043</c:v>
                </c:pt>
                <c:pt idx="1684">
                  <c:v>0.0014930418996921</c:v>
                </c:pt>
                <c:pt idx="1685">
                  <c:v>0.00638866571622909</c:v>
                </c:pt>
                <c:pt idx="1686">
                  <c:v>0.00743655615474568</c:v>
                </c:pt>
                <c:pt idx="1687">
                  <c:v>0.00400566852691868</c:v>
                </c:pt>
                <c:pt idx="1688">
                  <c:v>0.00228409075095033</c:v>
                </c:pt>
                <c:pt idx="1689">
                  <c:v>0.0118655925285677</c:v>
                </c:pt>
                <c:pt idx="1690">
                  <c:v>0.0293416167502955</c:v>
                </c:pt>
                <c:pt idx="1691">
                  <c:v>0.0456748759878494</c:v>
                </c:pt>
                <c:pt idx="1692">
                  <c:v>0.00386984800181174</c:v>
                </c:pt>
                <c:pt idx="1693">
                  <c:v>0.0430075341476314</c:v>
                </c:pt>
                <c:pt idx="1694">
                  <c:v>0.0392731128659693</c:v>
                </c:pt>
                <c:pt idx="1695">
                  <c:v>0.0445657281727414</c:v>
                </c:pt>
                <c:pt idx="1696">
                  <c:v>0.0496484537727885</c:v>
                </c:pt>
                <c:pt idx="1697">
                  <c:v>0.0608730001315875</c:v>
                </c:pt>
                <c:pt idx="1698">
                  <c:v>0.0707132348066079</c:v>
                </c:pt>
                <c:pt idx="1699">
                  <c:v>0.0605716844362258</c:v>
                </c:pt>
                <c:pt idx="1700">
                  <c:v>0.0429073947920652</c:v>
                </c:pt>
                <c:pt idx="1701">
                  <c:v>0.0384043007098019</c:v>
                </c:pt>
                <c:pt idx="1702">
                  <c:v>0.0359947505936691</c:v>
                </c:pt>
                <c:pt idx="1703">
                  <c:v>0.00964859378143435</c:v>
                </c:pt>
                <c:pt idx="1704">
                  <c:v>0.0173790264180118</c:v>
                </c:pt>
                <c:pt idx="1705">
                  <c:v>0.022186359348024</c:v>
                </c:pt>
                <c:pt idx="1706">
                  <c:v>0.00071492196944507</c:v>
                </c:pt>
                <c:pt idx="1707">
                  <c:v>0.0261188478525652</c:v>
                </c:pt>
                <c:pt idx="1708">
                  <c:v>0.0158580834679161</c:v>
                </c:pt>
                <c:pt idx="1709">
                  <c:v>0.00351293220162565</c:v>
                </c:pt>
                <c:pt idx="1710">
                  <c:v>0.0076778571240574</c:v>
                </c:pt>
                <c:pt idx="1711">
                  <c:v>0.00360971719614533</c:v>
                </c:pt>
                <c:pt idx="1712">
                  <c:v>0.00552015994476582</c:v>
                </c:pt>
                <c:pt idx="1713">
                  <c:v>0.0107163043839563</c:v>
                </c:pt>
                <c:pt idx="1714">
                  <c:v>0.0183084915471064</c:v>
                </c:pt>
                <c:pt idx="1715">
                  <c:v>0.0190481917326373</c:v>
                </c:pt>
                <c:pt idx="1716">
                  <c:v>0.0131270260007686</c:v>
                </c:pt>
                <c:pt idx="1717">
                  <c:v>0.00868085035146875</c:v>
                </c:pt>
                <c:pt idx="1718">
                  <c:v>0.0215901736934997</c:v>
                </c:pt>
                <c:pt idx="1719">
                  <c:v>0.0386720518230831</c:v>
                </c:pt>
                <c:pt idx="1720">
                  <c:v>0.0335430079706347</c:v>
                </c:pt>
                <c:pt idx="1721">
                  <c:v>0.0229484263623687</c:v>
                </c:pt>
                <c:pt idx="1722">
                  <c:v>0.0173113063244783</c:v>
                </c:pt>
                <c:pt idx="1723">
                  <c:v>0.0212490366751779</c:v>
                </c:pt>
                <c:pt idx="1724">
                  <c:v>0.0278467374609765</c:v>
                </c:pt>
                <c:pt idx="1725">
                  <c:v>0.0348415921957773</c:v>
                </c:pt>
                <c:pt idx="1726">
                  <c:v>0.0407226997309933</c:v>
                </c:pt>
                <c:pt idx="1727">
                  <c:v>0.0303320801350917</c:v>
                </c:pt>
                <c:pt idx="1728">
                  <c:v>0.0205538438706927</c:v>
                </c:pt>
                <c:pt idx="1729">
                  <c:v>0.0370655244577199</c:v>
                </c:pt>
                <c:pt idx="1730">
                  <c:v>0.056437775557773</c:v>
                </c:pt>
                <c:pt idx="1731">
                  <c:v>0.062208236731588</c:v>
                </c:pt>
                <c:pt idx="1732">
                  <c:v>0.0526020421423329</c:v>
                </c:pt>
                <c:pt idx="1733">
                  <c:v>0.024103784956163</c:v>
                </c:pt>
                <c:pt idx="1734">
                  <c:v>0.00627279965570304</c:v>
                </c:pt>
                <c:pt idx="1735">
                  <c:v>0.00747267679365045</c:v>
                </c:pt>
                <c:pt idx="1736">
                  <c:v>0.0124393109981367</c:v>
                </c:pt>
                <c:pt idx="1737">
                  <c:v>0.00772288617386072</c:v>
                </c:pt>
                <c:pt idx="1738">
                  <c:v>0.0225815545587952</c:v>
                </c:pt>
                <c:pt idx="1739">
                  <c:v>0.0381158063654225</c:v>
                </c:pt>
                <c:pt idx="1740">
                  <c:v>0.0340900528822801</c:v>
                </c:pt>
                <c:pt idx="1741">
                  <c:v>0.0171107768277346</c:v>
                </c:pt>
                <c:pt idx="1742">
                  <c:v>0.023119930718865</c:v>
                </c:pt>
                <c:pt idx="1743">
                  <c:v>0.0271633770235507</c:v>
                </c:pt>
                <c:pt idx="1744">
                  <c:v>0.0283618379506232</c:v>
                </c:pt>
                <c:pt idx="1745">
                  <c:v>0.036404100459298</c:v>
                </c:pt>
                <c:pt idx="1746">
                  <c:v>0.0343346313939386</c:v>
                </c:pt>
                <c:pt idx="1747">
                  <c:v>0.0295946571427401</c:v>
                </c:pt>
                <c:pt idx="1748">
                  <c:v>0.0328915851812287</c:v>
                </c:pt>
                <c:pt idx="1749">
                  <c:v>0.0201292473804396</c:v>
                </c:pt>
                <c:pt idx="1750">
                  <c:v>0.00802727549268036</c:v>
                </c:pt>
                <c:pt idx="1751">
                  <c:v>0.0177513061491201</c:v>
                </c:pt>
                <c:pt idx="1752">
                  <c:v>0.0255108122097624</c:v>
                </c:pt>
                <c:pt idx="1753">
                  <c:v>0.0259493639866844</c:v>
                </c:pt>
                <c:pt idx="1754">
                  <c:v>0.0265856337891073</c:v>
                </c:pt>
                <c:pt idx="1755">
                  <c:v>0.0250378964138804</c:v>
                </c:pt>
                <c:pt idx="1756">
                  <c:v>0.0208162013478627</c:v>
                </c:pt>
                <c:pt idx="1757">
                  <c:v>0.0116080895318353</c:v>
                </c:pt>
                <c:pt idx="1758">
                  <c:v>0.00889643969529124</c:v>
                </c:pt>
                <c:pt idx="1759">
                  <c:v>0.0348304127999352</c:v>
                </c:pt>
                <c:pt idx="1760">
                  <c:v>0.0494035062293903</c:v>
                </c:pt>
                <c:pt idx="1761">
                  <c:v>0.0313133806189541</c:v>
                </c:pt>
                <c:pt idx="1762">
                  <c:v>0.0156161405546746</c:v>
                </c:pt>
                <c:pt idx="1763">
                  <c:v>0.0200818484899654</c:v>
                </c:pt>
                <c:pt idx="1764">
                  <c:v>0.0236542574594795</c:v>
                </c:pt>
                <c:pt idx="1765">
                  <c:v>0.00814837455793682</c:v>
                </c:pt>
                <c:pt idx="1766">
                  <c:v>0.00477625829625103</c:v>
                </c:pt>
                <c:pt idx="1767">
                  <c:v>0.0173401787899435</c:v>
                </c:pt>
                <c:pt idx="1768">
                  <c:v>0.036214720474629</c:v>
                </c:pt>
                <c:pt idx="1769">
                  <c:v>0.00274260124828847</c:v>
                </c:pt>
                <c:pt idx="1770">
                  <c:v>0.0427196902240702</c:v>
                </c:pt>
                <c:pt idx="1771">
                  <c:v>0.0530739389791952</c:v>
                </c:pt>
                <c:pt idx="1772">
                  <c:v>0.0667766811376812</c:v>
                </c:pt>
                <c:pt idx="1773">
                  <c:v>0.0715799399785394</c:v>
                </c:pt>
                <c:pt idx="1774">
                  <c:v>0.063377432238572</c:v>
                </c:pt>
                <c:pt idx="1775">
                  <c:v>0.039345775224646</c:v>
                </c:pt>
                <c:pt idx="1776">
                  <c:v>0.0118159652230252</c:v>
                </c:pt>
                <c:pt idx="1777">
                  <c:v>0.00448478572746183</c:v>
                </c:pt>
                <c:pt idx="1778">
                  <c:v>0.013782226951075</c:v>
                </c:pt>
                <c:pt idx="1779">
                  <c:v>0.0190945975905319</c:v>
                </c:pt>
                <c:pt idx="1780">
                  <c:v>0.0160710885016003</c:v>
                </c:pt>
                <c:pt idx="1781">
                  <c:v>0.0158849035896261</c:v>
                </c:pt>
                <c:pt idx="1782">
                  <c:v>0.0122410843945064</c:v>
                </c:pt>
                <c:pt idx="1783">
                  <c:v>0.00419550800406312</c:v>
                </c:pt>
                <c:pt idx="1784">
                  <c:v>0.00849631260490686</c:v>
                </c:pt>
                <c:pt idx="1785">
                  <c:v>0.0221452848710928</c:v>
                </c:pt>
                <c:pt idx="1786">
                  <c:v>0.0306659639301154</c:v>
                </c:pt>
                <c:pt idx="1787">
                  <c:v>0.0202959803295932</c:v>
                </c:pt>
                <c:pt idx="1788">
                  <c:v>0.00278151467346308</c:v>
                </c:pt>
                <c:pt idx="1789">
                  <c:v>0.00481195155274328</c:v>
                </c:pt>
                <c:pt idx="1790">
                  <c:v>0.00374793905397321</c:v>
                </c:pt>
                <c:pt idx="1791">
                  <c:v>0.00601737340112207</c:v>
                </c:pt>
                <c:pt idx="1792">
                  <c:v>0.0273620736970762</c:v>
                </c:pt>
                <c:pt idx="1793">
                  <c:v>0.0332157511897105</c:v>
                </c:pt>
                <c:pt idx="1794">
                  <c:v>0.0168957103880405</c:v>
                </c:pt>
                <c:pt idx="1795">
                  <c:v>0.00646827444688056</c:v>
                </c:pt>
                <c:pt idx="1796">
                  <c:v>0.00409565512355252</c:v>
                </c:pt>
                <c:pt idx="1797">
                  <c:v>0.0100010858158357</c:v>
                </c:pt>
                <c:pt idx="1798">
                  <c:v>0.0120619921188085</c:v>
                </c:pt>
                <c:pt idx="1799">
                  <c:v>0.0013332640293422</c:v>
                </c:pt>
                <c:pt idx="1800">
                  <c:v>0.00839769496983334</c:v>
                </c:pt>
                <c:pt idx="1801">
                  <c:v>0.0102392461042391</c:v>
                </c:pt>
                <c:pt idx="1802">
                  <c:v>0.0016949949016178</c:v>
                </c:pt>
                <c:pt idx="1803">
                  <c:v>0.0192000123050446</c:v>
                </c:pt>
                <c:pt idx="1804">
                  <c:v>0.0324432022328989</c:v>
                </c:pt>
                <c:pt idx="1805">
                  <c:v>0.0353052450481514</c:v>
                </c:pt>
                <c:pt idx="1806">
                  <c:v>0.0238969864811502</c:v>
                </c:pt>
                <c:pt idx="1807">
                  <c:v>0.0106414153834858</c:v>
                </c:pt>
                <c:pt idx="1808">
                  <c:v>0.0232853101869101</c:v>
                </c:pt>
                <c:pt idx="1809">
                  <c:v>0.00784182866722818</c:v>
                </c:pt>
                <c:pt idx="1810">
                  <c:v>0.0332469619537851</c:v>
                </c:pt>
                <c:pt idx="1811">
                  <c:v>0.0443158209699949</c:v>
                </c:pt>
                <c:pt idx="1812">
                  <c:v>0.0494832254516466</c:v>
                </c:pt>
                <c:pt idx="1813">
                  <c:v>0.0388479914210256</c:v>
                </c:pt>
                <c:pt idx="1814">
                  <c:v>0.0161603229192308</c:v>
                </c:pt>
                <c:pt idx="1815">
                  <c:v>0.0171563152443795</c:v>
                </c:pt>
                <c:pt idx="1816">
                  <c:v>0.0415856320638961</c:v>
                </c:pt>
                <c:pt idx="1817">
                  <c:v>0.0167521971633998</c:v>
                </c:pt>
                <c:pt idx="1818">
                  <c:v>0.00849953458192212</c:v>
                </c:pt>
                <c:pt idx="1819">
                  <c:v>0.00480337237873194</c:v>
                </c:pt>
                <c:pt idx="1820">
                  <c:v>0.0049926395544472</c:v>
                </c:pt>
                <c:pt idx="1821">
                  <c:v>0.0176326981316204</c:v>
                </c:pt>
                <c:pt idx="1822">
                  <c:v>0.0287643756033426</c:v>
                </c:pt>
                <c:pt idx="1823">
                  <c:v>0.025395483133854</c:v>
                </c:pt>
                <c:pt idx="1824">
                  <c:v>0.0181282439312244</c:v>
                </c:pt>
                <c:pt idx="1825">
                  <c:v>0.0224596469474297</c:v>
                </c:pt>
                <c:pt idx="1826">
                  <c:v>0.029565076518093</c:v>
                </c:pt>
                <c:pt idx="1827">
                  <c:v>0.0225212296470777</c:v>
                </c:pt>
                <c:pt idx="1828">
                  <c:v>0.0190972467990539</c:v>
                </c:pt>
                <c:pt idx="1829">
                  <c:v>0.0117849578587716</c:v>
                </c:pt>
                <c:pt idx="1830">
                  <c:v>0.00115659771940029</c:v>
                </c:pt>
                <c:pt idx="1831">
                  <c:v>0.00350583982512136</c:v>
                </c:pt>
                <c:pt idx="1832">
                  <c:v>0.0138489585877706</c:v>
                </c:pt>
                <c:pt idx="1833">
                  <c:v>0.0215041501419523</c:v>
                </c:pt>
                <c:pt idx="1834">
                  <c:v>0.023794137651808</c:v>
                </c:pt>
                <c:pt idx="1835">
                  <c:v>0.0242528035899846</c:v>
                </c:pt>
                <c:pt idx="1836">
                  <c:v>0.0177924757449746</c:v>
                </c:pt>
                <c:pt idx="1837">
                  <c:v>0.00302365958791997</c:v>
                </c:pt>
                <c:pt idx="1838">
                  <c:v>0.0158133334503898</c:v>
                </c:pt>
                <c:pt idx="1839">
                  <c:v>0.0124032600462931</c:v>
                </c:pt>
                <c:pt idx="1840">
                  <c:v>0.00121353164783025</c:v>
                </c:pt>
                <c:pt idx="1841">
                  <c:v>0.00274342339816431</c:v>
                </c:pt>
                <c:pt idx="1842">
                  <c:v>0.000636826263488066</c:v>
                </c:pt>
                <c:pt idx="1843">
                  <c:v>0.00567695111810036</c:v>
                </c:pt>
                <c:pt idx="1844">
                  <c:v>0.0159466849973294</c:v>
                </c:pt>
                <c:pt idx="1845">
                  <c:v>0.0328164231609276</c:v>
                </c:pt>
                <c:pt idx="1846">
                  <c:v>0.0323864571508396</c:v>
                </c:pt>
                <c:pt idx="1847">
                  <c:v>0.0334827877017932</c:v>
                </c:pt>
                <c:pt idx="1848">
                  <c:v>0.0308480814524557</c:v>
                </c:pt>
                <c:pt idx="1849">
                  <c:v>0.0187019435530077</c:v>
                </c:pt>
                <c:pt idx="1850">
                  <c:v>0.0189551909974283</c:v>
                </c:pt>
                <c:pt idx="1851">
                  <c:v>0.0317237110065059</c:v>
                </c:pt>
                <c:pt idx="1852">
                  <c:v>0.0458563346187252</c:v>
                </c:pt>
                <c:pt idx="1853">
                  <c:v>0.0424907129099273</c:v>
                </c:pt>
                <c:pt idx="1854">
                  <c:v>0.0172555663478146</c:v>
                </c:pt>
                <c:pt idx="1855">
                  <c:v>0.000101739269153556</c:v>
                </c:pt>
                <c:pt idx="1856">
                  <c:v>0.00934422097363805</c:v>
                </c:pt>
                <c:pt idx="1857">
                  <c:v>0.00221681669925282</c:v>
                </c:pt>
                <c:pt idx="1858">
                  <c:v>0.00617436312723769</c:v>
                </c:pt>
                <c:pt idx="1859">
                  <c:v>0.00288947561102044</c:v>
                </c:pt>
                <c:pt idx="1860">
                  <c:v>0.00652316530310597</c:v>
                </c:pt>
                <c:pt idx="1861">
                  <c:v>0.0105501711211364</c:v>
                </c:pt>
                <c:pt idx="1862">
                  <c:v>0.00600021285194075</c:v>
                </c:pt>
                <c:pt idx="1863">
                  <c:v>0.0150376358551636</c:v>
                </c:pt>
                <c:pt idx="1864">
                  <c:v>0.0280321863561581</c:v>
                </c:pt>
                <c:pt idx="1865">
                  <c:v>0.022863414844056</c:v>
                </c:pt>
                <c:pt idx="1866">
                  <c:v>0.016848319196788</c:v>
                </c:pt>
                <c:pt idx="1867">
                  <c:v>0.0203671768283627</c:v>
                </c:pt>
                <c:pt idx="1868">
                  <c:v>0.0257111478336795</c:v>
                </c:pt>
                <c:pt idx="1869">
                  <c:v>0.0353516713523468</c:v>
                </c:pt>
                <c:pt idx="1870">
                  <c:v>0.0438474384510507</c:v>
                </c:pt>
                <c:pt idx="1871">
                  <c:v>0.0251536814796536</c:v>
                </c:pt>
                <c:pt idx="1872">
                  <c:v>0.0144457658971605</c:v>
                </c:pt>
                <c:pt idx="1873">
                  <c:v>0.0393625708307928</c:v>
                </c:pt>
                <c:pt idx="1874">
                  <c:v>0.00266945492008543</c:v>
                </c:pt>
                <c:pt idx="1875">
                  <c:v>0.0387647379021501</c:v>
                </c:pt>
                <c:pt idx="1876">
                  <c:v>0.036865589370091</c:v>
                </c:pt>
                <c:pt idx="1877">
                  <c:v>0.042755059117936</c:v>
                </c:pt>
                <c:pt idx="1878">
                  <c:v>0.0540383672482581</c:v>
                </c:pt>
                <c:pt idx="1879">
                  <c:v>0.0483761097993244</c:v>
                </c:pt>
                <c:pt idx="1880">
                  <c:v>0.0363454235780852</c:v>
                </c:pt>
                <c:pt idx="1881">
                  <c:v>0.0387233406835003</c:v>
                </c:pt>
                <c:pt idx="1882">
                  <c:v>0.0522511904640341</c:v>
                </c:pt>
                <c:pt idx="1883">
                  <c:v>0.056956250169891</c:v>
                </c:pt>
                <c:pt idx="1884">
                  <c:v>0.0382401096652577</c:v>
                </c:pt>
                <c:pt idx="1885">
                  <c:v>0.0180457450197015</c:v>
                </c:pt>
                <c:pt idx="1886">
                  <c:v>0.01915933935292</c:v>
                </c:pt>
                <c:pt idx="1887">
                  <c:v>0.0199306524877236</c:v>
                </c:pt>
                <c:pt idx="1888">
                  <c:v>0.0137004989225103</c:v>
                </c:pt>
                <c:pt idx="1889">
                  <c:v>0.0170562908744577</c:v>
                </c:pt>
                <c:pt idx="1890">
                  <c:v>0.0249224312542634</c:v>
                </c:pt>
                <c:pt idx="1891">
                  <c:v>0.0292235083665937</c:v>
                </c:pt>
                <c:pt idx="1892">
                  <c:v>0.0298717480135277</c:v>
                </c:pt>
                <c:pt idx="1893">
                  <c:v>0.0362803841182026</c:v>
                </c:pt>
                <c:pt idx="1894">
                  <c:v>0.0406863691282463</c:v>
                </c:pt>
                <c:pt idx="1895">
                  <c:v>0.0334570023393417</c:v>
                </c:pt>
                <c:pt idx="1896">
                  <c:v>0.0407301235970695</c:v>
                </c:pt>
                <c:pt idx="1897">
                  <c:v>0.0490337457237816</c:v>
                </c:pt>
                <c:pt idx="1898">
                  <c:v>0.0416345672058708</c:v>
                </c:pt>
                <c:pt idx="1899">
                  <c:v>0.0256626390420048</c:v>
                </c:pt>
                <c:pt idx="1900">
                  <c:v>0.0115578472325793</c:v>
                </c:pt>
                <c:pt idx="1901">
                  <c:v>0.00823580534679258</c:v>
                </c:pt>
                <c:pt idx="1902">
                  <c:v>0.00335922093176251</c:v>
                </c:pt>
                <c:pt idx="1903">
                  <c:v>0.00858702312640942</c:v>
                </c:pt>
                <c:pt idx="1904">
                  <c:v>0.0214733355498781</c:v>
                </c:pt>
                <c:pt idx="1905">
                  <c:v>0.0287866415751646</c:v>
                </c:pt>
                <c:pt idx="1906">
                  <c:v>0.0398672740950294</c:v>
                </c:pt>
                <c:pt idx="1907">
                  <c:v>0.0550755990422219</c:v>
                </c:pt>
                <c:pt idx="1908">
                  <c:v>0.0554127027658169</c:v>
                </c:pt>
                <c:pt idx="1909">
                  <c:v>0.0338879956208144</c:v>
                </c:pt>
                <c:pt idx="1910">
                  <c:v>0.025465938905276</c:v>
                </c:pt>
                <c:pt idx="1911">
                  <c:v>0.0435440755687565</c:v>
                </c:pt>
                <c:pt idx="1912">
                  <c:v>0.052545856299431</c:v>
                </c:pt>
                <c:pt idx="1913">
                  <c:v>0.029911187936327</c:v>
                </c:pt>
                <c:pt idx="1914">
                  <c:v>0.0036174752735844</c:v>
                </c:pt>
                <c:pt idx="1915">
                  <c:v>0.000805714201052243</c:v>
                </c:pt>
                <c:pt idx="1916">
                  <c:v>0.000512213478296064</c:v>
                </c:pt>
                <c:pt idx="1917">
                  <c:v>0.00431781281194599</c:v>
                </c:pt>
                <c:pt idx="1918">
                  <c:v>0.0158510126341266</c:v>
                </c:pt>
                <c:pt idx="1919">
                  <c:v>0.0175145826611607</c:v>
                </c:pt>
                <c:pt idx="1920">
                  <c:v>0.0099761535123204</c:v>
                </c:pt>
                <c:pt idx="1921">
                  <c:v>0.0134758043264858</c:v>
                </c:pt>
                <c:pt idx="1922">
                  <c:v>0.00289418881209347</c:v>
                </c:pt>
                <c:pt idx="1923">
                  <c:v>0.0551733026358307</c:v>
                </c:pt>
                <c:pt idx="1924">
                  <c:v>0.10403829490267</c:v>
                </c:pt>
                <c:pt idx="1925">
                  <c:v>0.0553843587057621</c:v>
                </c:pt>
                <c:pt idx="1926">
                  <c:v>0.0333270806137605</c:v>
                </c:pt>
                <c:pt idx="1927">
                  <c:v>0.0705281451326431</c:v>
                </c:pt>
                <c:pt idx="1928">
                  <c:v>0.070969657860997</c:v>
                </c:pt>
                <c:pt idx="1929">
                  <c:v>0.0534588855149961</c:v>
                </c:pt>
                <c:pt idx="1930">
                  <c:v>0.0401072592901704</c:v>
                </c:pt>
                <c:pt idx="1931">
                  <c:v>0.0130816737903791</c:v>
                </c:pt>
                <c:pt idx="1932">
                  <c:v>0.00270788042599046</c:v>
                </c:pt>
                <c:pt idx="1933">
                  <c:v>0.0128346149355167</c:v>
                </c:pt>
                <c:pt idx="1934">
                  <c:v>0.0100518877412453</c:v>
                </c:pt>
                <c:pt idx="1935">
                  <c:v>0.00145742011169179</c:v>
                </c:pt>
                <c:pt idx="1936">
                  <c:v>0.000110877103567097</c:v>
                </c:pt>
                <c:pt idx="1937">
                  <c:v>0.00263624486132297</c:v>
                </c:pt>
                <c:pt idx="1938">
                  <c:v>0.0127589916084808</c:v>
                </c:pt>
                <c:pt idx="1939">
                  <c:v>0.0285351421699165</c:v>
                </c:pt>
                <c:pt idx="1940">
                  <c:v>0.0259666608346956</c:v>
                </c:pt>
                <c:pt idx="1941">
                  <c:v>0.00725656364353682</c:v>
                </c:pt>
                <c:pt idx="1942">
                  <c:v>0.00267885473376965</c:v>
                </c:pt>
                <c:pt idx="1943">
                  <c:v>0.00239903853603136</c:v>
                </c:pt>
                <c:pt idx="1944">
                  <c:v>0.00690450515724557</c:v>
                </c:pt>
                <c:pt idx="1945">
                  <c:v>0.0216682160160734</c:v>
                </c:pt>
                <c:pt idx="1946">
                  <c:v>0.030871241537378</c:v>
                </c:pt>
                <c:pt idx="1947">
                  <c:v>0.0381829756605575</c:v>
                </c:pt>
                <c:pt idx="1948">
                  <c:v>0.024408877674345</c:v>
                </c:pt>
                <c:pt idx="1949">
                  <c:v>0.007674938176329</c:v>
                </c:pt>
                <c:pt idx="1950">
                  <c:v>0.00893698330187978</c:v>
                </c:pt>
                <c:pt idx="1951">
                  <c:v>0.010528142298647</c:v>
                </c:pt>
                <c:pt idx="1952">
                  <c:v>0.0153988839942589</c:v>
                </c:pt>
                <c:pt idx="1953">
                  <c:v>0.0175258311894241</c:v>
                </c:pt>
                <c:pt idx="1954">
                  <c:v>0.00888780783398524</c:v>
                </c:pt>
                <c:pt idx="1955">
                  <c:v>7.81278585859635E-005</c:v>
                </c:pt>
                <c:pt idx="1956">
                  <c:v>0.00862754785699273</c:v>
                </c:pt>
                <c:pt idx="1957">
                  <c:v>0.0225183133216881</c:v>
                </c:pt>
                <c:pt idx="1958">
                  <c:v>0.0230204472888027</c:v>
                </c:pt>
                <c:pt idx="1959">
                  <c:v>0.0280705826412524</c:v>
                </c:pt>
                <c:pt idx="1960">
                  <c:v>0.0335009405086058</c:v>
                </c:pt>
                <c:pt idx="1961">
                  <c:v>0.0296021783818612</c:v>
                </c:pt>
                <c:pt idx="1962">
                  <c:v>0.0311994970233673</c:v>
                </c:pt>
                <c:pt idx="1963">
                  <c:v>0.0247489269994187</c:v>
                </c:pt>
                <c:pt idx="1964">
                  <c:v>0.00574919958436653</c:v>
                </c:pt>
                <c:pt idx="1965">
                  <c:v>0.0030078521897694</c:v>
                </c:pt>
                <c:pt idx="1966">
                  <c:v>0.0272188935933658</c:v>
                </c:pt>
                <c:pt idx="1967">
                  <c:v>0.0329991692640168</c:v>
                </c:pt>
                <c:pt idx="1968">
                  <c:v>0.0155730306320523</c:v>
                </c:pt>
                <c:pt idx="1969">
                  <c:v>0.0112612296716892</c:v>
                </c:pt>
                <c:pt idx="1970">
                  <c:v>0.0163905615530086</c:v>
                </c:pt>
                <c:pt idx="1971">
                  <c:v>0.0277788607739521</c:v>
                </c:pt>
                <c:pt idx="1972">
                  <c:v>0.0374228704547631</c:v>
                </c:pt>
                <c:pt idx="1973">
                  <c:v>0.0408474199848518</c:v>
                </c:pt>
                <c:pt idx="1974">
                  <c:v>0.0477165550066831</c:v>
                </c:pt>
                <c:pt idx="1975">
                  <c:v>0.0474140540904254</c:v>
                </c:pt>
                <c:pt idx="1976">
                  <c:v>0.0422882511320899</c:v>
                </c:pt>
                <c:pt idx="1977">
                  <c:v>0.0560187000314664</c:v>
                </c:pt>
                <c:pt idx="1978">
                  <c:v>0.0658000302077632</c:v>
                </c:pt>
                <c:pt idx="1979">
                  <c:v>0.0663210855603558</c:v>
                </c:pt>
                <c:pt idx="1980">
                  <c:v>0.0484366647329747</c:v>
                </c:pt>
                <c:pt idx="1981">
                  <c:v>0.0185953994119889</c:v>
                </c:pt>
                <c:pt idx="1982">
                  <c:v>0.0261982125205551</c:v>
                </c:pt>
                <c:pt idx="1983">
                  <c:v>0.0530971739035916</c:v>
                </c:pt>
                <c:pt idx="1984">
                  <c:v>0.0635198146125061</c:v>
                </c:pt>
                <c:pt idx="1985">
                  <c:v>0.0527458407397063</c:v>
                </c:pt>
                <c:pt idx="1986">
                  <c:v>0.036171211036162</c:v>
                </c:pt>
                <c:pt idx="1987">
                  <c:v>0.0238644016846439</c:v>
                </c:pt>
                <c:pt idx="1988">
                  <c:v>0.0195030115717865</c:v>
                </c:pt>
                <c:pt idx="1989">
                  <c:v>0.010258181252879</c:v>
                </c:pt>
                <c:pt idx="1990">
                  <c:v>0.0142707881527406</c:v>
                </c:pt>
                <c:pt idx="1991">
                  <c:v>0.0342742424969875</c:v>
                </c:pt>
                <c:pt idx="1992">
                  <c:v>0.0458800665042052</c:v>
                </c:pt>
                <c:pt idx="1993">
                  <c:v>0.0503497330004253</c:v>
                </c:pt>
                <c:pt idx="1994">
                  <c:v>0.0346055121866508</c:v>
                </c:pt>
                <c:pt idx="1995">
                  <c:v>0.0200371025658691</c:v>
                </c:pt>
                <c:pt idx="1996">
                  <c:v>0.00786302385950019</c:v>
                </c:pt>
                <c:pt idx="1997">
                  <c:v>0.00272825708623872</c:v>
                </c:pt>
              </c:numCache>
            </c:numRef>
          </c:yVal>
          <c:smooth val="0"/>
        </c:ser>
        <c:axId val="52770954"/>
        <c:axId val="49982511"/>
      </c:scatterChart>
      <c:valAx>
        <c:axId val="52770954"/>
        <c:scaling>
          <c:orientation val="minMax"/>
          <c:max val="5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400" spc="-1" strike="noStrike">
                    <a:latin typeface="Arial"/>
                  </a:defRPr>
                </a:pPr>
                <a:r>
                  <a:rPr b="0" sz="2400" spc="-1" strike="noStrike">
                    <a:latin typeface="Arial"/>
                  </a:rPr>
                  <a:t>Time (s)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low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latin typeface="Arial"/>
              </a:defRPr>
            </a:pPr>
          </a:p>
        </c:txPr>
        <c:crossAx val="49982511"/>
        <c:crosses val="max"/>
        <c:crossBetween val="midCat"/>
      </c:valAx>
      <c:valAx>
        <c:axId val="4998251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2400" spc="-1" strike="noStrike">
                    <a:latin typeface="Arial"/>
                  </a:defRPr>
                </a:pPr>
                <a:r>
                  <a:rPr b="0" sz="2400" spc="-1" strike="noStrike">
                    <a:latin typeface="Arial"/>
                  </a:rPr>
                  <a:t>Voltage Reading (V)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latin typeface="Arial"/>
              </a:defRPr>
            </a:pPr>
          </a:p>
        </c:txPr>
        <c:crossAx val="52770954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t"/>
      <c:layout>
        <c:manualLayout>
          <c:xMode val="edge"/>
          <c:yMode val="edge"/>
          <c:x val="0.173324720361745"/>
          <c:y val="0.160876623376623"/>
          <c:w val="0.746702026383789"/>
          <c:h val="0.058444721034688"/>
        </c:manualLayout>
      </c:layout>
      <c:overlay val="1"/>
      <c:spPr>
        <a:noFill/>
        <a:ln w="0">
          <a:noFill/>
        </a:ln>
      </c:spPr>
      <c:txPr>
        <a:bodyPr/>
        <a:lstStyle/>
        <a:p>
          <a:pPr>
            <a:defRPr b="0" sz="2400" spc="-1" strike="noStrike">
              <a:latin typeface="Arial"/>
            </a:defRPr>
          </a:pPr>
        </a:p>
      </c:txPr>
    </c:legend>
    <c:plotVisOnly val="1"/>
    <c:dispBlanksAs val="span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1D0EEE-0D49-445A-B274-4FB3E3828D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7179C3-FC3B-4FED-A8A4-9C4BCCE17D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D972C-FA97-4D0C-80AB-FE0FEF6E47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07128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6204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28016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907128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686204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1ACAAE-874E-4A0D-A714-3F7D8F6A49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FF941-9DE0-48C2-A9DC-721F5FA50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28660-534F-461B-B3E9-386CF8AE52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B6CB1-97A4-48FC-9330-5914596CDB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466056-4A00-4F4A-BEC7-CCA277AE34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80160" y="1459080"/>
            <a:ext cx="23042520" cy="28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57F311-EFD6-4B5E-BFBC-7F675B2D79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65E873-2CC7-4E8E-AEE0-D9C3388C9C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83E820-12A9-4CA8-AB4B-908E3BA7B2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3720F-384E-40B4-9BBC-691771B07E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8747280" y="33900120"/>
            <a:ext cx="8106480" cy="194544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8348480" y="33900120"/>
            <a:ext cx="5972760" cy="194544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5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4ED53-1582-4BD7-B955-84DB68B5ADFC}" type="slidenum">
              <a:rPr b="0" lang="en-US" sz="56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56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280160" y="33900120"/>
            <a:ext cx="5972760" cy="194544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hart" Target="../charts/chart11.xm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57200" y="457200"/>
            <a:ext cx="24688080" cy="356608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457200" y="457200"/>
            <a:ext cx="24688080" cy="21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Motorized Robotic Hand Controlled by Surface Electromyography (sEMG)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2658960"/>
            <a:ext cx="24688080" cy="9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Jay E. Bernstein, David J. Mora, Juan R. Ortiz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Advised by Dr. Norali Pernalete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144000" y="27432000"/>
            <a:ext cx="15544080" cy="82296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15773400" y="15087600"/>
            <a:ext cx="9372240" cy="22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6mm </a:t>
            </a:r>
            <a:r>
              <a:rPr b="0" lang="en-US" sz="2400" spc="-1" strike="noStrike">
                <a:latin typeface="Arial"/>
              </a:rPr>
              <a:t>8mm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3000" spc="-1" strike="noStrike">
                <a:latin typeface="Arial"/>
              </a:rPr>
              <a:t>10mm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6000" spc="-1" strike="noStrike">
                <a:latin typeface="Arial"/>
              </a:rPr>
              <a:t>20mm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9000" spc="-1" strike="noStrike">
                <a:latin typeface="Arial"/>
              </a:rPr>
              <a:t>30mm. </a:t>
            </a:r>
            <a:r>
              <a:rPr b="0" lang="en-US" sz="3200" spc="-1" strike="noStrike">
                <a:latin typeface="Arial"/>
              </a:rPr>
              <a:t>32Point = 0.5 inch High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8288360"/>
            <a:ext cx="11887200" cy="8229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800" spc="-1" strike="noStrike">
                <a:latin typeface="Arial"/>
              </a:rPr>
              <a:t>Picture of Complete Project Here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14400" y="3657600"/>
            <a:ext cx="13258800" cy="3605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latin typeface="Arial"/>
              </a:rPr>
              <a:t>Abstract:</a:t>
            </a:r>
            <a:endParaRPr b="0" lang="en-US" sz="2400" spc="-1" strike="noStrike">
              <a:latin typeface="Arial"/>
            </a:endParaRPr>
          </a:p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latin typeface="Arial"/>
              </a:rPr>
              <a:t>Embedded controllers and analog acquisition ICs have. The objective of this project was to discover the fundamentals of signal acquisition and processing, in a situation requiring extremely precise hardware requirements in order to achieve both common mode signal rejection and extremely high gain. Because this is a medical device, considerations of safety had to be made as well. The final product is a printed circuit board designed around the Texas Instruments INA82x that handles differential gain, with input resistance to limit the shock hazard were a fault to occur. The amplified input signal is processed so that a microcontroller is able to determine what command the signal is closest 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9144360"/>
            <a:ext cx="11887200" cy="8229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800" spc="-1" strike="noStrike">
                <a:latin typeface="Arial"/>
              </a:rPr>
              <a:t>Picture Showing Conductive Paths through Human tissue, juxtaposed with LTSPICE model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14630400" y="8237520"/>
          <a:ext cx="10175040" cy="639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"/>
          <p:cNvSpPr/>
          <p:nvPr/>
        </p:nvSpPr>
        <p:spPr>
          <a:xfrm>
            <a:off x="14630400" y="2743200"/>
            <a:ext cx="10058400" cy="5494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Signal Processing Chain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2012-07-25T23:39:45Z</dcterms:created>
  <dc:creator>kjfranke</dc:creator>
  <dc:description/>
  <dc:language>en-US</dc:language>
  <cp:lastModifiedBy/>
  <dcterms:modified xsi:type="dcterms:W3CDTF">2024-04-12T17:51:24Z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